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2" r:id="rId4"/>
  </p:sldMasterIdLst>
  <p:notesMasterIdLst>
    <p:notesMasterId r:id="rId33"/>
  </p:notesMasterIdLst>
  <p:sldIdLst>
    <p:sldId id="300" r:id="rId5"/>
    <p:sldId id="347" r:id="rId6"/>
    <p:sldId id="334" r:id="rId7"/>
    <p:sldId id="306" r:id="rId8"/>
    <p:sldId id="335" r:id="rId9"/>
    <p:sldId id="321" r:id="rId10"/>
    <p:sldId id="337" r:id="rId11"/>
    <p:sldId id="308" r:id="rId12"/>
    <p:sldId id="336" r:id="rId13"/>
    <p:sldId id="310" r:id="rId14"/>
    <p:sldId id="346" r:id="rId15"/>
    <p:sldId id="323" r:id="rId16"/>
    <p:sldId id="330" r:id="rId17"/>
    <p:sldId id="331" r:id="rId18"/>
    <p:sldId id="328" r:id="rId19"/>
    <p:sldId id="322" r:id="rId20"/>
    <p:sldId id="311" r:id="rId21"/>
    <p:sldId id="339" r:id="rId22"/>
    <p:sldId id="327" r:id="rId23"/>
    <p:sldId id="318" r:id="rId24"/>
    <p:sldId id="324" r:id="rId25"/>
    <p:sldId id="348" r:id="rId26"/>
    <p:sldId id="338" r:id="rId27"/>
    <p:sldId id="326" r:id="rId28"/>
    <p:sldId id="325" r:id="rId29"/>
    <p:sldId id="329" r:id="rId30"/>
    <p:sldId id="314" r:id="rId31"/>
    <p:sldId id="344" r:id="rId32"/>
  </p:sldIdLst>
  <p:sldSz cx="9144000" cy="6858000" type="screen4x3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" id="{9864E638-4B7F-4A52-9F5B-1965036B1DD5}">
          <p14:sldIdLst>
            <p14:sldId id="300"/>
          </p14:sldIdLst>
        </p14:section>
        <p14:section name="Outline" id="{EAF261A1-3566-4D67-95DE-330DF0BD4DC0}">
          <p14:sldIdLst>
            <p14:sldId id="347"/>
          </p14:sldIdLst>
        </p14:section>
        <p14:section name="Introduction" id="{60D91377-4739-4EC1-88C9-6B2D7600A486}">
          <p14:sldIdLst>
            <p14:sldId id="334"/>
            <p14:sldId id="306"/>
          </p14:sldIdLst>
        </p14:section>
        <p14:section name="Literature Review" id="{6E62229D-36FC-4881-A45E-4239573D94B6}">
          <p14:sldIdLst>
            <p14:sldId id="335"/>
            <p14:sldId id="321"/>
          </p14:sldIdLst>
        </p14:section>
        <p14:section name="Project Objective" id="{89989776-5AD8-48DD-BA31-A26D3CD74679}">
          <p14:sldIdLst>
            <p14:sldId id="337"/>
            <p14:sldId id="308"/>
          </p14:sldIdLst>
        </p14:section>
        <p14:section name="Methodology" id="{409CA916-FA38-4B7A-908E-0DB575380608}">
          <p14:sldIdLst>
            <p14:sldId id="336"/>
            <p14:sldId id="310"/>
            <p14:sldId id="346"/>
            <p14:sldId id="323"/>
            <p14:sldId id="330"/>
            <p14:sldId id="331"/>
            <p14:sldId id="328"/>
            <p14:sldId id="322"/>
            <p14:sldId id="311"/>
            <p14:sldId id="339"/>
            <p14:sldId id="327"/>
            <p14:sldId id="318"/>
            <p14:sldId id="324"/>
            <p14:sldId id="348"/>
          </p14:sldIdLst>
        </p14:section>
        <p14:section name="Conclusion and Future Work" id="{92A85883-0F83-4DA7-BD06-968CC9DFE9EA}">
          <p14:sldIdLst>
            <p14:sldId id="338"/>
            <p14:sldId id="326"/>
            <p14:sldId id="325"/>
          </p14:sldIdLst>
        </p14:section>
        <p14:section name="Appendix" id="{613E8BFD-8B86-4F7E-84D4-A7BD60B7E3AC}">
          <p14:sldIdLst>
            <p14:sldId id="329"/>
            <p14:sldId id="314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46" userDrawn="1">
          <p15:clr>
            <a:srgbClr val="A4A3A4"/>
          </p15:clr>
        </p15:guide>
        <p15:guide id="2" pos="9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DEA"/>
    <a:srgbClr val="FFFFFF"/>
    <a:srgbClr val="00FF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586A2-34FA-43AF-90BE-7A8C88CE354A}" v="1937" dt="2025-11-20T15:24:56.025"/>
    <p1510:client id="{25B62C3E-246D-94C3-202D-217C9FCD93CA}" v="14" dt="2025-11-20T09:16:25.604"/>
    <p1510:client id="{CD4B3F46-A337-BEB9-A2EB-BC6C021DBCB6}" v="12" dt="2025-11-20T11:11:43.426"/>
    <p1510:client id="{F3F924EB-1B7A-463B-8CC2-5E591AC47E46}" v="28" dt="2025-11-20T12:18:52.340"/>
    <p1510:client id="{F47F9D8F-4D2E-4929-B883-19CA526D26F5}" v="572" dt="2025-11-20T15:06:31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746"/>
        <p:guide pos="98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  Kumar Dewangan" userId="3ab61745-5449-4ad7-8c64-34ba9c3a8fa4" providerId="ADAL" clId="{D77F4CD3-3E94-44EA-9798-3F12C08240DC}"/>
    <pc:docChg chg="modSld">
      <pc:chgData name="Lokesh  Kumar Dewangan" userId="3ab61745-5449-4ad7-8c64-34ba9c3a8fa4" providerId="ADAL" clId="{D77F4CD3-3E94-44EA-9798-3F12C08240DC}" dt="2025-11-20T15:24:56.025" v="0"/>
      <pc:docMkLst>
        <pc:docMk/>
      </pc:docMkLst>
      <pc:sldChg chg="modSp">
        <pc:chgData name="Lokesh  Kumar Dewangan" userId="3ab61745-5449-4ad7-8c64-34ba9c3a8fa4" providerId="ADAL" clId="{D77F4CD3-3E94-44EA-9798-3F12C08240DC}" dt="2025-11-20T15:24:56.025" v="0"/>
        <pc:sldMkLst>
          <pc:docMk/>
          <pc:sldMk cId="1520581063" sldId="300"/>
        </pc:sldMkLst>
        <pc:spChg chg="mod">
          <ac:chgData name="Lokesh  Kumar Dewangan" userId="3ab61745-5449-4ad7-8c64-34ba9c3a8fa4" providerId="ADAL" clId="{D77F4CD3-3E94-44EA-9798-3F12C08240DC}" dt="2025-11-20T15:24:56.025" v="0"/>
          <ac:spMkLst>
            <pc:docMk/>
            <pc:sldMk cId="1520581063" sldId="300"/>
            <ac:spMk id="2" creationId="{085F6484-FB12-9134-5A6D-B79BAB6245E2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hyperlink" Target="mailto:ee220002083@iiti.ac.in" TargetMode="Externa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mailto:ee220002083@iiti.ac.in" TargetMode="External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80F400-8730-416C-B67D-A96E9067071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6BFB73-ACDE-451E-9065-1C958EB5B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Thanks for your attention!</a:t>
          </a:r>
        </a:p>
      </dgm:t>
    </dgm:pt>
    <dgm:pt modelId="{C506F4F1-4F27-423D-9BF7-E0F8901FFF9C}" type="parTrans" cxnId="{065BB843-0476-4089-9BCE-D2D5956299FF}">
      <dgm:prSet/>
      <dgm:spPr/>
      <dgm:t>
        <a:bodyPr/>
        <a:lstStyle/>
        <a:p>
          <a:endParaRPr lang="en-US"/>
        </a:p>
      </dgm:t>
    </dgm:pt>
    <dgm:pt modelId="{8CDA4DDA-8A63-4E9A-8AA5-D5B2BB5A6723}" type="sibTrans" cxnId="{065BB843-0476-4089-9BCE-D2D5956299FF}">
      <dgm:prSet/>
      <dgm:spPr/>
      <dgm:t>
        <a:bodyPr/>
        <a:lstStyle/>
        <a:p>
          <a:endParaRPr lang="en-US"/>
        </a:p>
      </dgm:t>
    </dgm:pt>
    <dgm:pt modelId="{A861A3AF-8505-4FD3-A45A-CF5BF6B27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Aman,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Yash Baghel</a:t>
          </a:r>
        </a:p>
      </dgm:t>
    </dgm:pt>
    <dgm:pt modelId="{B5A85BB8-1415-41B3-95E1-8DC63398F90F}" type="parTrans" cxnId="{1DED42EB-BACA-428A-ADF0-B5ABCDD2CEC9}">
      <dgm:prSet/>
      <dgm:spPr/>
      <dgm:t>
        <a:bodyPr/>
        <a:lstStyle/>
        <a:p>
          <a:endParaRPr lang="en-US"/>
        </a:p>
      </dgm:t>
    </dgm:pt>
    <dgm:pt modelId="{762A4A81-B555-49F8-BB82-B6D70E70E973}" type="sibTrans" cxnId="{1DED42EB-BACA-428A-ADF0-B5ABCDD2CEC9}">
      <dgm:prSet/>
      <dgm:spPr/>
      <dgm:t>
        <a:bodyPr/>
        <a:lstStyle/>
        <a:p>
          <a:endParaRPr lang="en-US"/>
        </a:p>
      </dgm:t>
    </dgm:pt>
    <dgm:pt modelId="{D50506E6-5451-4397-900F-2384D34097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ee220002004@iiti.ac.in</a:t>
          </a: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b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ee220002083@iiti.ac.in</a:t>
          </a:r>
        </a:p>
      </dgm:t>
    </dgm:pt>
    <dgm:pt modelId="{19B08814-9800-4B3C-88F1-0E2CD54F5B11}" type="parTrans" cxnId="{F04B9566-DE12-4E88-96A4-967832683417}">
      <dgm:prSet/>
      <dgm:spPr/>
      <dgm:t>
        <a:bodyPr/>
        <a:lstStyle/>
        <a:p>
          <a:endParaRPr lang="en-US"/>
        </a:p>
      </dgm:t>
    </dgm:pt>
    <dgm:pt modelId="{C2DBD09D-4464-4F8F-93EC-B738B38394F9}" type="sibTrans" cxnId="{F04B9566-DE12-4E88-96A4-967832683417}">
      <dgm:prSet/>
      <dgm:spPr/>
      <dgm:t>
        <a:bodyPr/>
        <a:lstStyle/>
        <a:p>
          <a:endParaRPr lang="en-US"/>
        </a:p>
      </dgm:t>
    </dgm:pt>
    <dgm:pt modelId="{51518764-111B-4F95-AAE3-EE8CA1790FD0}" type="pres">
      <dgm:prSet presAssocID="{A480F400-8730-416C-B67D-A96E90670710}" presName="root" presStyleCnt="0">
        <dgm:presLayoutVars>
          <dgm:dir/>
          <dgm:resizeHandles val="exact"/>
        </dgm:presLayoutVars>
      </dgm:prSet>
      <dgm:spPr/>
    </dgm:pt>
    <dgm:pt modelId="{EB04B3F6-4A38-42F3-AB8C-12BC1953764A}" type="pres">
      <dgm:prSet presAssocID="{B66BFB73-ACDE-451E-9065-1C958EB5BB5E}" presName="compNode" presStyleCnt="0"/>
      <dgm:spPr/>
    </dgm:pt>
    <dgm:pt modelId="{70084D84-C730-4570-8495-12966DE5240B}" type="pres">
      <dgm:prSet presAssocID="{B66BFB73-ACDE-451E-9065-1C958EB5BB5E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28FD87F-DAFA-4ABA-864E-5853294431A6}" type="pres">
      <dgm:prSet presAssocID="{B66BFB73-ACDE-451E-9065-1C958EB5BB5E}" presName="spaceRect" presStyleCnt="0"/>
      <dgm:spPr/>
    </dgm:pt>
    <dgm:pt modelId="{565D1245-B435-4962-8EE0-B975893EBBB8}" type="pres">
      <dgm:prSet presAssocID="{B66BFB73-ACDE-451E-9065-1C958EB5BB5E}" presName="textRect" presStyleLbl="revTx" presStyleIdx="0" presStyleCnt="3">
        <dgm:presLayoutVars>
          <dgm:chMax val="1"/>
          <dgm:chPref val="1"/>
        </dgm:presLayoutVars>
      </dgm:prSet>
      <dgm:spPr/>
    </dgm:pt>
    <dgm:pt modelId="{91EE01CB-7DB3-4B6E-9BEB-D241213973B3}" type="pres">
      <dgm:prSet presAssocID="{8CDA4DDA-8A63-4E9A-8AA5-D5B2BB5A6723}" presName="sibTrans" presStyleCnt="0"/>
      <dgm:spPr/>
    </dgm:pt>
    <dgm:pt modelId="{67FC9E8D-2DE0-4DDE-92DA-0F3EB9EBDD96}" type="pres">
      <dgm:prSet presAssocID="{A861A3AF-8505-4FD3-A45A-CF5BF6B27431}" presName="compNode" presStyleCnt="0"/>
      <dgm:spPr/>
    </dgm:pt>
    <dgm:pt modelId="{6D8E5487-3E90-4C23-BB2E-5CE59DAD2118}" type="pres">
      <dgm:prSet presAssocID="{A861A3AF-8505-4FD3-A45A-CF5BF6B27431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74FFB5B-5A94-4C8B-A74A-87657A39C5E2}" type="pres">
      <dgm:prSet presAssocID="{A861A3AF-8505-4FD3-A45A-CF5BF6B27431}" presName="spaceRect" presStyleCnt="0"/>
      <dgm:spPr/>
    </dgm:pt>
    <dgm:pt modelId="{84DB5924-3847-449E-B661-93FD0FD8D3C3}" type="pres">
      <dgm:prSet presAssocID="{A861A3AF-8505-4FD3-A45A-CF5BF6B27431}" presName="textRect" presStyleLbl="revTx" presStyleIdx="1" presStyleCnt="3">
        <dgm:presLayoutVars>
          <dgm:chMax val="1"/>
          <dgm:chPref val="1"/>
        </dgm:presLayoutVars>
      </dgm:prSet>
      <dgm:spPr/>
    </dgm:pt>
    <dgm:pt modelId="{711CC669-F30F-4AA9-8DF5-A4B402FB4404}" type="pres">
      <dgm:prSet presAssocID="{762A4A81-B555-49F8-BB82-B6D70E70E973}" presName="sibTrans" presStyleCnt="0"/>
      <dgm:spPr/>
    </dgm:pt>
    <dgm:pt modelId="{CD8EC2FD-47F9-4021-97D8-37242870D579}" type="pres">
      <dgm:prSet presAssocID="{D50506E6-5451-4397-900F-2384D3409773}" presName="compNode" presStyleCnt="0"/>
      <dgm:spPr/>
    </dgm:pt>
    <dgm:pt modelId="{3E4E7E0F-5D4B-44B6-A8AC-1873BBDFEBD1}" type="pres">
      <dgm:prSet presAssocID="{D50506E6-5451-4397-900F-2384D3409773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A74EEEC8-4DC8-44F2-9919-97DEE877D59F}" type="pres">
      <dgm:prSet presAssocID="{D50506E6-5451-4397-900F-2384D3409773}" presName="spaceRect" presStyleCnt="0"/>
      <dgm:spPr/>
    </dgm:pt>
    <dgm:pt modelId="{DAA91343-485B-497A-9F24-DDE70AE8ECCF}" type="pres">
      <dgm:prSet presAssocID="{D50506E6-5451-4397-900F-2384D34097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B4BA1A-8197-4D57-AF3B-A1618E591809}" type="presOf" srcId="{D50506E6-5451-4397-900F-2384D3409773}" destId="{DAA91343-485B-497A-9F24-DDE70AE8ECCF}" srcOrd="0" destOrd="0" presId="urn:microsoft.com/office/officeart/2018/2/layout/IconLabelList"/>
    <dgm:cxn modelId="{C23D4D61-1136-4ADA-93CE-58A75E64B9F4}" type="presOf" srcId="{A480F400-8730-416C-B67D-A96E90670710}" destId="{51518764-111B-4F95-AAE3-EE8CA1790FD0}" srcOrd="0" destOrd="0" presId="urn:microsoft.com/office/officeart/2018/2/layout/IconLabelList"/>
    <dgm:cxn modelId="{065BB843-0476-4089-9BCE-D2D5956299FF}" srcId="{A480F400-8730-416C-B67D-A96E90670710}" destId="{B66BFB73-ACDE-451E-9065-1C958EB5BB5E}" srcOrd="0" destOrd="0" parTransId="{C506F4F1-4F27-423D-9BF7-E0F8901FFF9C}" sibTransId="{8CDA4DDA-8A63-4E9A-8AA5-D5B2BB5A6723}"/>
    <dgm:cxn modelId="{F04B9566-DE12-4E88-96A4-967832683417}" srcId="{A480F400-8730-416C-B67D-A96E90670710}" destId="{D50506E6-5451-4397-900F-2384D3409773}" srcOrd="2" destOrd="0" parTransId="{19B08814-9800-4B3C-88F1-0E2CD54F5B11}" sibTransId="{C2DBD09D-4464-4F8F-93EC-B738B38394F9}"/>
    <dgm:cxn modelId="{865C5A6A-06F7-4CD6-A45D-DE8455FFAF34}" type="presOf" srcId="{A861A3AF-8505-4FD3-A45A-CF5BF6B27431}" destId="{84DB5924-3847-449E-B661-93FD0FD8D3C3}" srcOrd="0" destOrd="0" presId="urn:microsoft.com/office/officeart/2018/2/layout/IconLabelList"/>
    <dgm:cxn modelId="{1AC0E152-F6D2-4BD7-8100-E50397E592AF}" type="presOf" srcId="{B66BFB73-ACDE-451E-9065-1C958EB5BB5E}" destId="{565D1245-B435-4962-8EE0-B975893EBBB8}" srcOrd="0" destOrd="0" presId="urn:microsoft.com/office/officeart/2018/2/layout/IconLabelList"/>
    <dgm:cxn modelId="{1DED42EB-BACA-428A-ADF0-B5ABCDD2CEC9}" srcId="{A480F400-8730-416C-B67D-A96E90670710}" destId="{A861A3AF-8505-4FD3-A45A-CF5BF6B27431}" srcOrd="1" destOrd="0" parTransId="{B5A85BB8-1415-41B3-95E1-8DC63398F90F}" sibTransId="{762A4A81-B555-49F8-BB82-B6D70E70E973}"/>
    <dgm:cxn modelId="{9FD499AA-C555-4319-BC6E-799D92F9EBCF}" type="presParOf" srcId="{51518764-111B-4F95-AAE3-EE8CA1790FD0}" destId="{EB04B3F6-4A38-42F3-AB8C-12BC1953764A}" srcOrd="0" destOrd="0" presId="urn:microsoft.com/office/officeart/2018/2/layout/IconLabelList"/>
    <dgm:cxn modelId="{BD4907AB-890C-4CFD-8864-C6C03A78C6ED}" type="presParOf" srcId="{EB04B3F6-4A38-42F3-AB8C-12BC1953764A}" destId="{70084D84-C730-4570-8495-12966DE5240B}" srcOrd="0" destOrd="0" presId="urn:microsoft.com/office/officeart/2018/2/layout/IconLabelList"/>
    <dgm:cxn modelId="{FB8F2002-A96D-46B7-B871-C3C28E7CBEA2}" type="presParOf" srcId="{EB04B3F6-4A38-42F3-AB8C-12BC1953764A}" destId="{428FD87F-DAFA-4ABA-864E-5853294431A6}" srcOrd="1" destOrd="0" presId="urn:microsoft.com/office/officeart/2018/2/layout/IconLabelList"/>
    <dgm:cxn modelId="{E42B3F12-AC21-4ED4-9115-898992118DD5}" type="presParOf" srcId="{EB04B3F6-4A38-42F3-AB8C-12BC1953764A}" destId="{565D1245-B435-4962-8EE0-B975893EBBB8}" srcOrd="2" destOrd="0" presId="urn:microsoft.com/office/officeart/2018/2/layout/IconLabelList"/>
    <dgm:cxn modelId="{DEA34F1C-F5BB-4F72-99F5-D5293209152E}" type="presParOf" srcId="{51518764-111B-4F95-AAE3-EE8CA1790FD0}" destId="{91EE01CB-7DB3-4B6E-9BEB-D241213973B3}" srcOrd="1" destOrd="0" presId="urn:microsoft.com/office/officeart/2018/2/layout/IconLabelList"/>
    <dgm:cxn modelId="{CECE996C-CF92-484D-9EFB-6932C6A47283}" type="presParOf" srcId="{51518764-111B-4F95-AAE3-EE8CA1790FD0}" destId="{67FC9E8D-2DE0-4DDE-92DA-0F3EB9EBDD96}" srcOrd="2" destOrd="0" presId="urn:microsoft.com/office/officeart/2018/2/layout/IconLabelList"/>
    <dgm:cxn modelId="{3B7BDD40-549D-4117-A3BC-2406361EC297}" type="presParOf" srcId="{67FC9E8D-2DE0-4DDE-92DA-0F3EB9EBDD96}" destId="{6D8E5487-3E90-4C23-BB2E-5CE59DAD2118}" srcOrd="0" destOrd="0" presId="urn:microsoft.com/office/officeart/2018/2/layout/IconLabelList"/>
    <dgm:cxn modelId="{34AC28FF-EC1D-40FC-A39A-F41900C9F3F2}" type="presParOf" srcId="{67FC9E8D-2DE0-4DDE-92DA-0F3EB9EBDD96}" destId="{574FFB5B-5A94-4C8B-A74A-87657A39C5E2}" srcOrd="1" destOrd="0" presId="urn:microsoft.com/office/officeart/2018/2/layout/IconLabelList"/>
    <dgm:cxn modelId="{7EE2C182-EA7C-4D26-B243-90616F750BC3}" type="presParOf" srcId="{67FC9E8D-2DE0-4DDE-92DA-0F3EB9EBDD96}" destId="{84DB5924-3847-449E-B661-93FD0FD8D3C3}" srcOrd="2" destOrd="0" presId="urn:microsoft.com/office/officeart/2018/2/layout/IconLabelList"/>
    <dgm:cxn modelId="{BF9536B7-E163-428C-9165-82B328CCD44C}" type="presParOf" srcId="{51518764-111B-4F95-AAE3-EE8CA1790FD0}" destId="{711CC669-F30F-4AA9-8DF5-A4B402FB4404}" srcOrd="3" destOrd="0" presId="urn:microsoft.com/office/officeart/2018/2/layout/IconLabelList"/>
    <dgm:cxn modelId="{D0E086F4-28FB-452F-A8B9-24EC1757E631}" type="presParOf" srcId="{51518764-111B-4F95-AAE3-EE8CA1790FD0}" destId="{CD8EC2FD-47F9-4021-97D8-37242870D579}" srcOrd="4" destOrd="0" presId="urn:microsoft.com/office/officeart/2018/2/layout/IconLabelList"/>
    <dgm:cxn modelId="{B3B21F61-12B7-402A-A222-6565636166D1}" type="presParOf" srcId="{CD8EC2FD-47F9-4021-97D8-37242870D579}" destId="{3E4E7E0F-5D4B-44B6-A8AC-1873BBDFEBD1}" srcOrd="0" destOrd="0" presId="urn:microsoft.com/office/officeart/2018/2/layout/IconLabelList"/>
    <dgm:cxn modelId="{C1236C27-EC6F-4AD5-A567-7E3EAD67897A}" type="presParOf" srcId="{CD8EC2FD-47F9-4021-97D8-37242870D579}" destId="{A74EEEC8-4DC8-44F2-9919-97DEE877D59F}" srcOrd="1" destOrd="0" presId="urn:microsoft.com/office/officeart/2018/2/layout/IconLabelList"/>
    <dgm:cxn modelId="{3621ACC6-8463-4FFE-B903-E6C04E809D3F}" type="presParOf" srcId="{CD8EC2FD-47F9-4021-97D8-37242870D579}" destId="{DAA91343-485B-497A-9F24-DDE70AE8ECC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84D84-C730-4570-8495-12966DE5240B}">
      <dsp:nvSpPr>
        <dsp:cNvPr id="0" name=""/>
        <dsp:cNvSpPr/>
      </dsp:nvSpPr>
      <dsp:spPr>
        <a:xfrm>
          <a:off x="749317" y="1016564"/>
          <a:ext cx="971544" cy="97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D1245-B435-4962-8EE0-B975893EBBB8}">
      <dsp:nvSpPr>
        <dsp:cNvPr id="0" name=""/>
        <dsp:cNvSpPr/>
      </dsp:nvSpPr>
      <dsp:spPr>
        <a:xfrm>
          <a:off x="155596" y="2286795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Thanks for your attention!</a:t>
          </a:r>
        </a:p>
      </dsp:txBody>
      <dsp:txXfrm>
        <a:off x="155596" y="2286795"/>
        <a:ext cx="2158987" cy="720000"/>
      </dsp:txXfrm>
    </dsp:sp>
    <dsp:sp modelId="{6D8E5487-3E90-4C23-BB2E-5CE59DAD2118}">
      <dsp:nvSpPr>
        <dsp:cNvPr id="0" name=""/>
        <dsp:cNvSpPr/>
      </dsp:nvSpPr>
      <dsp:spPr>
        <a:xfrm>
          <a:off x="3286128" y="1016564"/>
          <a:ext cx="971544" cy="97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B5924-3847-449E-B661-93FD0FD8D3C3}">
      <dsp:nvSpPr>
        <dsp:cNvPr id="0" name=""/>
        <dsp:cNvSpPr/>
      </dsp:nvSpPr>
      <dsp:spPr>
        <a:xfrm>
          <a:off x="2692406" y="2286795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Aman,</a:t>
          </a:r>
          <a:b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Yash Baghel</a:t>
          </a:r>
        </a:p>
      </dsp:txBody>
      <dsp:txXfrm>
        <a:off x="2692406" y="2286795"/>
        <a:ext cx="2158987" cy="720000"/>
      </dsp:txXfrm>
    </dsp:sp>
    <dsp:sp modelId="{3E4E7E0F-5D4B-44B6-A8AC-1873BBDFEBD1}">
      <dsp:nvSpPr>
        <dsp:cNvPr id="0" name=""/>
        <dsp:cNvSpPr/>
      </dsp:nvSpPr>
      <dsp:spPr>
        <a:xfrm>
          <a:off x="5822938" y="1016564"/>
          <a:ext cx="971544" cy="97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91343-485B-497A-9F24-DDE70AE8ECCF}">
      <dsp:nvSpPr>
        <dsp:cNvPr id="0" name=""/>
        <dsp:cNvSpPr/>
      </dsp:nvSpPr>
      <dsp:spPr>
        <a:xfrm>
          <a:off x="5229217" y="2286795"/>
          <a:ext cx="21589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7"/>
            </a:rPr>
            <a:t>ee220002004@iiti.ac.in</a:t>
          </a: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,</a:t>
          </a:r>
          <a:b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ee220002083@iiti.ac.in</a:t>
          </a:r>
        </a:p>
      </dsp:txBody>
      <dsp:txXfrm>
        <a:off x="5229217" y="2286795"/>
        <a:ext cx="21589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441D5-65E0-446C-BFE9-74FA882277D9}" type="datetimeFigureOut">
              <a:rPr lang="en-IN" smtClean="0"/>
              <a:t>20-11-2025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507288" y="1414463"/>
            <a:ext cx="508952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B3E6D-4131-4B99-93AD-3629DD1D95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85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159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318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476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8634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5793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2951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0111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7269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B3E6D-4131-4B99-93AD-3629DD1D95C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41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B3E6D-4131-4B99-93AD-3629DD1D95C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72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9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50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128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14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29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96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1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88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19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48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3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52.svg"/><Relationship Id="rId4" Type="http://schemas.openxmlformats.org/officeDocument/2006/relationships/image" Target="../media/image49.sv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32.emf"/><Relationship Id="rId7" Type="http://schemas.openxmlformats.org/officeDocument/2006/relationships/image" Target="../media/image90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lectronics protoboard">
            <a:extLst>
              <a:ext uri="{FF2B5EF4-FFF2-40B4-BE49-F238E27FC236}">
                <a16:creationId xmlns:a16="http://schemas.microsoft.com/office/drawing/2014/main" id="{51E832E5-31C6-7109-3F3B-B24A128E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0" y="0"/>
            <a:ext cx="9143985" cy="6326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F6484-FB12-9134-5A6D-B79BAB6245E2}"/>
              </a:ext>
            </a:extLst>
          </p:cNvPr>
          <p:cNvSpPr txBox="1">
            <a:spLocks/>
          </p:cNvSpPr>
          <p:nvPr/>
        </p:nvSpPr>
        <p:spPr>
          <a:xfrm>
            <a:off x="747420" y="2158014"/>
            <a:ext cx="7786980" cy="11257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>
                <a:solidFill>
                  <a:srgbClr val="7030A0"/>
                </a:solidFill>
                <a:highlight>
                  <a:srgbClr val="00FF00"/>
                </a:highlight>
                <a:latin typeface="Times New Roman"/>
                <a:cs typeface="Times New Roman"/>
              </a:rPr>
              <a:t>P31</a:t>
            </a:r>
            <a:r>
              <a:rPr lang="en-US" sz="3600" b="1">
                <a:solidFill>
                  <a:srgbClr val="7030A0"/>
                </a:solidFill>
                <a:latin typeface="Times New Roman"/>
                <a:cs typeface="Times New Roman"/>
              </a:rPr>
              <a:t> Grey-Box Approach for Modelling of Converter Interfaced Power Systems</a:t>
            </a:r>
            <a:endParaRPr lang="en-IN" sz="3600" b="1">
              <a:solidFill>
                <a:srgbClr val="7030A0"/>
              </a:solidFill>
              <a:latin typeface="Times New Roman"/>
              <a:ea typeface="Calibri Light" panose="020F0302020204030204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70BC8-FE6B-C0A8-CC63-08174AFD528E}"/>
              </a:ext>
            </a:extLst>
          </p:cNvPr>
          <p:cNvSpPr txBox="1">
            <a:spLocks/>
          </p:cNvSpPr>
          <p:nvPr/>
        </p:nvSpPr>
        <p:spPr>
          <a:xfrm>
            <a:off x="135582" y="4655653"/>
            <a:ext cx="3596713" cy="734425"/>
          </a:xfrm>
          <a:prstGeom prst="rect">
            <a:avLst/>
          </a:prstGeom>
        </p:spPr>
        <p:txBody>
          <a:bodyPr vert="horz" lIns="91437" tIns="45719" rIns="91437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  <a:t>Presented by – Aman, Yash Baghel</a:t>
            </a:r>
            <a:b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  <a:t>Roll  No. – 220002004, 220002083</a:t>
            </a:r>
            <a:b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</a:br>
            <a:b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</a:br>
            <a:endParaRPr lang="en-IN" sz="18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EB5A6C-58E3-18F0-5E5C-0B6587F8152A}"/>
              </a:ext>
            </a:extLst>
          </p:cNvPr>
          <p:cNvSpPr txBox="1">
            <a:spLocks/>
          </p:cNvSpPr>
          <p:nvPr/>
        </p:nvSpPr>
        <p:spPr>
          <a:xfrm>
            <a:off x="929534" y="3579750"/>
            <a:ext cx="7094482" cy="9527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E-493</a:t>
            </a:r>
            <a:br>
              <a:rPr lang="en-IN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B.TECH PROJECT</a:t>
            </a:r>
            <a:br>
              <a:rPr lang="en-IN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End-Semester Evaluation</a:t>
            </a:r>
            <a:endParaRPr lang="en-US" sz="18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D087D519-C201-AAEF-740E-8A5E626B0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662" y="286047"/>
            <a:ext cx="1526708" cy="1683729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104121E-B1FD-9FD6-030F-8FC70B72673D}"/>
              </a:ext>
            </a:extLst>
          </p:cNvPr>
          <p:cNvSpPr txBox="1">
            <a:spLocks/>
          </p:cNvSpPr>
          <p:nvPr/>
        </p:nvSpPr>
        <p:spPr>
          <a:xfrm>
            <a:off x="4886325" y="4409356"/>
            <a:ext cx="4211064" cy="1311356"/>
          </a:xfrm>
          <a:prstGeom prst="rect">
            <a:avLst/>
          </a:prstGeom>
        </p:spPr>
        <p:txBody>
          <a:bodyPr vert="horz" lIns="91437" tIns="45719" rIns="91437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endParaRPr lang="en-IN" sz="15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3" name="Picture 12" descr="A blue and gold logo&#10;&#10;Description automatically generated">
            <a:extLst>
              <a:ext uri="{FF2B5EF4-FFF2-40B4-BE49-F238E27FC236}">
                <a16:creationId xmlns:a16="http://schemas.microsoft.com/office/drawing/2014/main" id="{7C04497D-3E8F-3BD3-F68A-C0096D3A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30" y="364556"/>
            <a:ext cx="1526709" cy="1526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3B9694-EF30-7789-730B-704EE0DDFBCC}"/>
              </a:ext>
            </a:extLst>
          </p:cNvPr>
          <p:cNvSpPr txBox="1"/>
          <p:nvPr/>
        </p:nvSpPr>
        <p:spPr>
          <a:xfrm>
            <a:off x="1893950" y="5636376"/>
            <a:ext cx="535608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>
                <a:solidFill>
                  <a:srgbClr val="0070C0"/>
                </a:solidFill>
                <a:latin typeface="Times New Roman"/>
                <a:cs typeface="Times New Roman"/>
              </a:rPr>
              <a:t>Department of Electrical Engineering, IIT Indore</a:t>
            </a:r>
            <a:br>
              <a:rPr lang="en-US">
                <a:latin typeface="Times New Roman"/>
                <a:ea typeface="Calibri Light" panose="020F0302020204030204"/>
                <a:cs typeface="Calibri Light" panose="020F0302020204030204"/>
              </a:rPr>
            </a:br>
            <a:r>
              <a:rPr lang="en-IN">
                <a:solidFill>
                  <a:srgbClr val="0070C0"/>
                </a:solidFill>
                <a:latin typeface="Times New Roman"/>
                <a:cs typeface="Times New Roman"/>
              </a:rPr>
              <a:t>21</a:t>
            </a:r>
            <a:r>
              <a:rPr lang="en-IN" baseline="30000">
                <a:solidFill>
                  <a:srgbClr val="0070C0"/>
                </a:solidFill>
                <a:latin typeface="Times New Roman"/>
                <a:cs typeface="Times New Roman"/>
              </a:rPr>
              <a:t>st</a:t>
            </a:r>
            <a:r>
              <a:rPr lang="en-IN">
                <a:solidFill>
                  <a:srgbClr val="0070C0"/>
                </a:solidFill>
                <a:latin typeface="Times New Roman"/>
                <a:cs typeface="Times New Roman"/>
              </a:rPr>
              <a:t> November 2025</a:t>
            </a:r>
            <a:endParaRPr lang="en-US" spc="0" baseline="0">
              <a:ln/>
              <a:solidFill>
                <a:srgbClr val="0070C0"/>
              </a:solidFill>
              <a:latin typeface="Nunito"/>
              <a:sym typeface="Nunito"/>
              <a:rtl val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1050B-228E-7140-81D6-B4CDC68B89C5}"/>
              </a:ext>
            </a:extLst>
          </p:cNvPr>
          <p:cNvSpPr txBox="1"/>
          <p:nvPr/>
        </p:nvSpPr>
        <p:spPr>
          <a:xfrm>
            <a:off x="4839729" y="4699701"/>
            <a:ext cx="4168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  <a:t>Supervisor: Dr. Lokesh Kumar </a:t>
            </a:r>
            <a:r>
              <a:rPr lang="en-IN" sz="1800" err="1">
                <a:solidFill>
                  <a:schemeClr val="tx1"/>
                </a:solidFill>
                <a:latin typeface="Times New Roman"/>
                <a:cs typeface="Times New Roman"/>
              </a:rPr>
              <a:t>Dewangan</a:t>
            </a:r>
            <a:b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  <a:t>		</a:t>
            </a:r>
            <a:r>
              <a:rPr lang="en-IN">
                <a:latin typeface="Times New Roman"/>
                <a:cs typeface="Times New Roman"/>
              </a:rPr>
              <a:t>    </a:t>
            </a:r>
            <a:r>
              <a:rPr lang="en-IN" sz="1800">
                <a:solidFill>
                  <a:schemeClr val="tx1"/>
                </a:solidFill>
                <a:latin typeface="Times New Roman"/>
                <a:cs typeface="Times New Roman"/>
              </a:rPr>
              <a:t>Assistant Professor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6AB92-E3D5-2EEC-648D-C26A4E70FF5B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2AA50-479A-F13E-6A6C-598030DCA532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1520581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CA04-0127-88EB-59A5-2D2929FE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473D83-B1DA-F767-67C8-E9AA6EAE386B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049C95DA-625D-3149-F8AB-949835F53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D1D4D-32A2-2BC3-EF30-A24902CE0811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6DA51F61-6CCF-023F-A5AA-B8FE2DA0C536}"/>
              </a:ext>
            </a:extLst>
          </p:cNvPr>
          <p:cNvGrpSpPr/>
          <p:nvPr/>
        </p:nvGrpSpPr>
        <p:grpSpPr>
          <a:xfrm>
            <a:off x="6001135" y="1458926"/>
            <a:ext cx="2436429" cy="3889860"/>
            <a:chOff x="6001135" y="1458926"/>
            <a:chExt cx="2436429" cy="388986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E2481C-AE2D-BB55-14D2-F52A000684D7}"/>
                </a:ext>
              </a:extLst>
            </p:cNvPr>
            <p:cNvSpPr/>
            <p:nvPr/>
          </p:nvSpPr>
          <p:spPr>
            <a:xfrm>
              <a:off x="6001135" y="1458926"/>
              <a:ext cx="2436429" cy="3889860"/>
            </a:xfrm>
            <a:custGeom>
              <a:avLst/>
              <a:gdLst>
                <a:gd name="connsiteX0" fmla="*/ 4119602 w 4214713"/>
                <a:gd name="connsiteY0" fmla="*/ 0 h 6582731"/>
                <a:gd name="connsiteX1" fmla="*/ 95108 w 4214713"/>
                <a:gd name="connsiteY1" fmla="*/ 0 h 6582731"/>
                <a:gd name="connsiteX2" fmla="*/ 0 w 4214713"/>
                <a:gd name="connsiteY2" fmla="*/ 117023 h 6582731"/>
                <a:gd name="connsiteX3" fmla="*/ 0 w 4214713"/>
                <a:gd name="connsiteY3" fmla="*/ 6465806 h 6582731"/>
                <a:gd name="connsiteX4" fmla="*/ 95108 w 4214713"/>
                <a:gd name="connsiteY4" fmla="*/ 6582731 h 6582731"/>
                <a:gd name="connsiteX5" fmla="*/ 4119602 w 4214713"/>
                <a:gd name="connsiteY5" fmla="*/ 6582731 h 6582731"/>
                <a:gd name="connsiteX6" fmla="*/ 4214714 w 4214713"/>
                <a:gd name="connsiteY6" fmla="*/ 6465806 h 6582731"/>
                <a:gd name="connsiteX7" fmla="*/ 4214714 w 4214713"/>
                <a:gd name="connsiteY7" fmla="*/ 117023 h 6582731"/>
                <a:gd name="connsiteX8" fmla="*/ 4119602 w 4214713"/>
                <a:gd name="connsiteY8" fmla="*/ 0 h 658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4713" h="6582731">
                  <a:moveTo>
                    <a:pt x="4119602" y="0"/>
                  </a:moveTo>
                  <a:lnTo>
                    <a:pt x="95108" y="0"/>
                  </a:lnTo>
                  <a:cubicBezTo>
                    <a:pt x="42594" y="0"/>
                    <a:pt x="0" y="52384"/>
                    <a:pt x="0" y="117023"/>
                  </a:cubicBezTo>
                  <a:lnTo>
                    <a:pt x="0" y="6465806"/>
                  </a:lnTo>
                  <a:cubicBezTo>
                    <a:pt x="0" y="6530471"/>
                    <a:pt x="42594" y="6582731"/>
                    <a:pt x="95108" y="6582731"/>
                  </a:cubicBezTo>
                  <a:lnTo>
                    <a:pt x="4119602" y="6582731"/>
                  </a:lnTo>
                  <a:cubicBezTo>
                    <a:pt x="4172123" y="6582731"/>
                    <a:pt x="4214714" y="6530471"/>
                    <a:pt x="4214714" y="6465806"/>
                  </a:cubicBezTo>
                  <a:lnTo>
                    <a:pt x="4214714" y="117023"/>
                  </a:lnTo>
                  <a:cubicBezTo>
                    <a:pt x="4214714" y="52384"/>
                    <a:pt x="4172123" y="0"/>
                    <a:pt x="4119602" y="0"/>
                  </a:cubicBezTo>
                  <a:close/>
                </a:path>
              </a:pathLst>
            </a:custGeom>
            <a:noFill/>
            <a:ln w="20339" cap="flat">
              <a:solidFill>
                <a:srgbClr val="007F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662"/>
            </a:p>
          </p:txBody>
        </p:sp>
        <p:grpSp>
          <p:nvGrpSpPr>
            <p:cNvPr id="903" name="Group 902">
              <a:extLst>
                <a:ext uri="{FF2B5EF4-FFF2-40B4-BE49-F238E27FC236}">
                  <a16:creationId xmlns:a16="http://schemas.microsoft.com/office/drawing/2014/main" id="{353B229F-7FC7-D725-1F4B-CB3E7DDDE8D0}"/>
                </a:ext>
              </a:extLst>
            </p:cNvPr>
            <p:cNvGrpSpPr/>
            <p:nvPr/>
          </p:nvGrpSpPr>
          <p:grpSpPr>
            <a:xfrm>
              <a:off x="6182316" y="1541910"/>
              <a:ext cx="2075027" cy="503484"/>
              <a:chOff x="6182316" y="1541910"/>
              <a:chExt cx="2075027" cy="503484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8262B88-A658-D28A-502A-A0171640BC4C}"/>
                  </a:ext>
                </a:extLst>
              </p:cNvPr>
              <p:cNvSpPr/>
              <p:nvPr/>
            </p:nvSpPr>
            <p:spPr>
              <a:xfrm>
                <a:off x="6182316" y="1541910"/>
                <a:ext cx="2075027" cy="503482"/>
              </a:xfrm>
              <a:custGeom>
                <a:avLst/>
                <a:gdLst>
                  <a:gd name="connsiteX0" fmla="*/ 3488659 w 3589533"/>
                  <a:gd name="connsiteY0" fmla="*/ 0 h 852033"/>
                  <a:gd name="connsiteX1" fmla="*/ 100882 w 3589533"/>
                  <a:gd name="connsiteY1" fmla="*/ 0 h 852033"/>
                  <a:gd name="connsiteX2" fmla="*/ 0 w 3589533"/>
                  <a:gd name="connsiteY2" fmla="*/ 99804 h 852033"/>
                  <a:gd name="connsiteX3" fmla="*/ 0 w 3589533"/>
                  <a:gd name="connsiteY3" fmla="*/ 752230 h 852033"/>
                  <a:gd name="connsiteX4" fmla="*/ 100882 w 3589533"/>
                  <a:gd name="connsiteY4" fmla="*/ 852033 h 852033"/>
                  <a:gd name="connsiteX5" fmla="*/ 3488659 w 3589533"/>
                  <a:gd name="connsiteY5" fmla="*/ 852033 h 852033"/>
                  <a:gd name="connsiteX6" fmla="*/ 3589534 w 3589533"/>
                  <a:gd name="connsiteY6" fmla="*/ 752230 h 852033"/>
                  <a:gd name="connsiteX7" fmla="*/ 3589534 w 3589533"/>
                  <a:gd name="connsiteY7" fmla="*/ 99804 h 852033"/>
                  <a:gd name="connsiteX8" fmla="*/ 3488659 w 3589533"/>
                  <a:gd name="connsiteY8" fmla="*/ 0 h 8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33" h="852033">
                    <a:moveTo>
                      <a:pt x="3488659" y="0"/>
                    </a:moveTo>
                    <a:lnTo>
                      <a:pt x="100882" y="0"/>
                    </a:lnTo>
                    <a:cubicBezTo>
                      <a:pt x="45189" y="0"/>
                      <a:pt x="0" y="44710"/>
                      <a:pt x="0" y="99804"/>
                    </a:cubicBezTo>
                    <a:lnTo>
                      <a:pt x="0" y="752230"/>
                    </a:lnTo>
                    <a:cubicBezTo>
                      <a:pt x="0" y="807327"/>
                      <a:pt x="45189" y="852033"/>
                      <a:pt x="100882" y="852033"/>
                    </a:cubicBezTo>
                    <a:lnTo>
                      <a:pt x="3488659" y="852033"/>
                    </a:lnTo>
                    <a:cubicBezTo>
                      <a:pt x="3544334" y="852033"/>
                      <a:pt x="3589534" y="807327"/>
                      <a:pt x="3589534" y="752230"/>
                    </a:cubicBezTo>
                    <a:lnTo>
                      <a:pt x="3589534" y="99804"/>
                    </a:lnTo>
                    <a:cubicBezTo>
                      <a:pt x="3589534" y="44710"/>
                      <a:pt x="3544334" y="0"/>
                      <a:pt x="3488659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D3DA406-B60C-9DF5-F125-1F9E8ECB7A6A}"/>
                  </a:ext>
                </a:extLst>
              </p:cNvPr>
              <p:cNvSpPr/>
              <p:nvPr/>
            </p:nvSpPr>
            <p:spPr>
              <a:xfrm>
                <a:off x="6182316" y="1541912"/>
                <a:ext cx="2075027" cy="503482"/>
              </a:xfrm>
              <a:custGeom>
                <a:avLst/>
                <a:gdLst>
                  <a:gd name="connsiteX0" fmla="*/ 3488659 w 3589533"/>
                  <a:gd name="connsiteY0" fmla="*/ 0 h 852033"/>
                  <a:gd name="connsiteX1" fmla="*/ 100882 w 3589533"/>
                  <a:gd name="connsiteY1" fmla="*/ 0 h 852033"/>
                  <a:gd name="connsiteX2" fmla="*/ 0 w 3589533"/>
                  <a:gd name="connsiteY2" fmla="*/ 99797 h 852033"/>
                  <a:gd name="connsiteX3" fmla="*/ 0 w 3589533"/>
                  <a:gd name="connsiteY3" fmla="*/ 752230 h 852033"/>
                  <a:gd name="connsiteX4" fmla="*/ 100882 w 3589533"/>
                  <a:gd name="connsiteY4" fmla="*/ 852033 h 852033"/>
                  <a:gd name="connsiteX5" fmla="*/ 3488659 w 3589533"/>
                  <a:gd name="connsiteY5" fmla="*/ 852033 h 852033"/>
                  <a:gd name="connsiteX6" fmla="*/ 3589534 w 3589533"/>
                  <a:gd name="connsiteY6" fmla="*/ 752230 h 852033"/>
                  <a:gd name="connsiteX7" fmla="*/ 3589534 w 3589533"/>
                  <a:gd name="connsiteY7" fmla="*/ 99797 h 852033"/>
                  <a:gd name="connsiteX8" fmla="*/ 3488659 w 3589533"/>
                  <a:gd name="connsiteY8" fmla="*/ 0 h 8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33" h="852033">
                    <a:moveTo>
                      <a:pt x="3488659" y="0"/>
                    </a:moveTo>
                    <a:lnTo>
                      <a:pt x="100882" y="0"/>
                    </a:lnTo>
                    <a:cubicBezTo>
                      <a:pt x="45189" y="0"/>
                      <a:pt x="0" y="44714"/>
                      <a:pt x="0" y="99797"/>
                    </a:cubicBezTo>
                    <a:lnTo>
                      <a:pt x="0" y="752230"/>
                    </a:lnTo>
                    <a:cubicBezTo>
                      <a:pt x="0" y="807323"/>
                      <a:pt x="45189" y="852033"/>
                      <a:pt x="100882" y="852033"/>
                    </a:cubicBezTo>
                    <a:lnTo>
                      <a:pt x="3488659" y="852033"/>
                    </a:lnTo>
                    <a:cubicBezTo>
                      <a:pt x="3544334" y="852033"/>
                      <a:pt x="3589534" y="807323"/>
                      <a:pt x="3589534" y="752230"/>
                    </a:cubicBezTo>
                    <a:lnTo>
                      <a:pt x="3589534" y="99797"/>
                    </a:lnTo>
                    <a:cubicBezTo>
                      <a:pt x="3589534" y="44714"/>
                      <a:pt x="3544334" y="0"/>
                      <a:pt x="34886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D84F3639-262C-A2CE-607B-382A07592A85}"/>
                  </a:ext>
                </a:extLst>
              </p:cNvPr>
              <p:cNvSpPr/>
              <p:nvPr/>
            </p:nvSpPr>
            <p:spPr>
              <a:xfrm>
                <a:off x="7463771" y="1742253"/>
                <a:ext cx="36249" cy="45299"/>
              </a:xfrm>
              <a:custGeom>
                <a:avLst/>
                <a:gdLst>
                  <a:gd name="connsiteX0" fmla="*/ 62707 w 62707"/>
                  <a:gd name="connsiteY0" fmla="*/ 0 h 76658"/>
                  <a:gd name="connsiteX1" fmla="*/ 62707 w 62707"/>
                  <a:gd name="connsiteY1" fmla="*/ 50168 h 76658"/>
                  <a:gd name="connsiteX2" fmla="*/ 0 w 62707"/>
                  <a:gd name="connsiteY2" fmla="*/ 76658 h 7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707" h="76658">
                    <a:moveTo>
                      <a:pt x="62707" y="0"/>
                    </a:moveTo>
                    <a:lnTo>
                      <a:pt x="62707" y="50168"/>
                    </a:lnTo>
                    <a:lnTo>
                      <a:pt x="0" y="76658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A4EBB66E-3144-BDA1-4137-2AC1E3AA70C4}"/>
                  </a:ext>
                </a:extLst>
              </p:cNvPr>
              <p:cNvSpPr/>
              <p:nvPr/>
            </p:nvSpPr>
            <p:spPr>
              <a:xfrm>
                <a:off x="7455074" y="1773562"/>
                <a:ext cx="2095" cy="43637"/>
              </a:xfrm>
              <a:custGeom>
                <a:avLst/>
                <a:gdLst>
                  <a:gd name="connsiteX0" fmla="*/ 0 w 3624"/>
                  <a:gd name="connsiteY0" fmla="*/ 0 h 73847"/>
                  <a:gd name="connsiteX1" fmla="*/ 0 w 3624"/>
                  <a:gd name="connsiteY1" fmla="*/ 73847 h 7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73847">
                    <a:moveTo>
                      <a:pt x="0" y="0"/>
                    </a:moveTo>
                    <a:lnTo>
                      <a:pt x="0" y="73847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D6FA4C5-AF20-326F-83E6-AD6855BFED7C}"/>
                  </a:ext>
                </a:extLst>
              </p:cNvPr>
              <p:cNvSpPr/>
              <p:nvPr/>
            </p:nvSpPr>
            <p:spPr>
              <a:xfrm>
                <a:off x="7463769" y="1773562"/>
                <a:ext cx="2095" cy="43637"/>
              </a:xfrm>
              <a:custGeom>
                <a:avLst/>
                <a:gdLst>
                  <a:gd name="connsiteX0" fmla="*/ 0 w 3624"/>
                  <a:gd name="connsiteY0" fmla="*/ 0 h 73847"/>
                  <a:gd name="connsiteX1" fmla="*/ 0 w 3624"/>
                  <a:gd name="connsiteY1" fmla="*/ 73847 h 7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73847">
                    <a:moveTo>
                      <a:pt x="0" y="0"/>
                    </a:moveTo>
                    <a:lnTo>
                      <a:pt x="0" y="73847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F5452229-FA5F-362A-365A-D30514CFE6ED}"/>
                  </a:ext>
                </a:extLst>
              </p:cNvPr>
              <p:cNvSpPr/>
              <p:nvPr/>
            </p:nvSpPr>
            <p:spPr>
              <a:xfrm>
                <a:off x="7279503" y="1787119"/>
                <a:ext cx="54018" cy="2143"/>
              </a:xfrm>
              <a:custGeom>
                <a:avLst/>
                <a:gdLst>
                  <a:gd name="connsiteX0" fmla="*/ 93445 w 93444"/>
                  <a:gd name="connsiteY0" fmla="*/ 0 h 3626"/>
                  <a:gd name="connsiteX1" fmla="*/ 0 w 93444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444" h="3626">
                    <a:moveTo>
                      <a:pt x="93445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4759872-A0D8-3B99-F649-EAD7237952C2}"/>
                  </a:ext>
                </a:extLst>
              </p:cNvPr>
              <p:cNvSpPr/>
              <p:nvPr/>
            </p:nvSpPr>
            <p:spPr>
              <a:xfrm>
                <a:off x="7279503" y="1801043"/>
                <a:ext cx="54018" cy="2143"/>
              </a:xfrm>
              <a:custGeom>
                <a:avLst/>
                <a:gdLst>
                  <a:gd name="connsiteX0" fmla="*/ 93445 w 93444"/>
                  <a:gd name="connsiteY0" fmla="*/ 0 h 3626"/>
                  <a:gd name="connsiteX1" fmla="*/ 0 w 93444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444" h="3626">
                    <a:moveTo>
                      <a:pt x="93445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6FD4E3DB-4720-EAFB-1C8E-90C5F6BAC680}"/>
                  </a:ext>
                </a:extLst>
              </p:cNvPr>
              <p:cNvSpPr/>
              <p:nvPr/>
            </p:nvSpPr>
            <p:spPr>
              <a:xfrm>
                <a:off x="7463771" y="1803205"/>
                <a:ext cx="36249" cy="45294"/>
              </a:xfrm>
              <a:custGeom>
                <a:avLst/>
                <a:gdLst>
                  <a:gd name="connsiteX0" fmla="*/ 0 w 62707"/>
                  <a:gd name="connsiteY0" fmla="*/ 0 h 76650"/>
                  <a:gd name="connsiteX1" fmla="*/ 62707 w 62707"/>
                  <a:gd name="connsiteY1" fmla="*/ 26482 h 76650"/>
                  <a:gd name="connsiteX2" fmla="*/ 62707 w 62707"/>
                  <a:gd name="connsiteY2" fmla="*/ 76651 h 7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2707" h="76650">
                    <a:moveTo>
                      <a:pt x="0" y="0"/>
                    </a:moveTo>
                    <a:lnTo>
                      <a:pt x="62707" y="26482"/>
                    </a:lnTo>
                    <a:lnTo>
                      <a:pt x="62707" y="76651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A01D01A-8B95-7BD7-59E9-9BE5A097E58E}"/>
                  </a:ext>
                </a:extLst>
              </p:cNvPr>
              <p:cNvSpPr/>
              <p:nvPr/>
            </p:nvSpPr>
            <p:spPr>
              <a:xfrm>
                <a:off x="7472404" y="1803138"/>
                <a:ext cx="19801" cy="12335"/>
              </a:xfrm>
              <a:custGeom>
                <a:avLst/>
                <a:gdLst>
                  <a:gd name="connsiteX0" fmla="*/ 6561 w 34253"/>
                  <a:gd name="connsiteY0" fmla="*/ 9183 h 20875"/>
                  <a:gd name="connsiteX1" fmla="*/ 13158 w 34253"/>
                  <a:gd name="connsiteY1" fmla="*/ 0 h 20875"/>
                  <a:gd name="connsiteX2" fmla="*/ 34254 w 34253"/>
                  <a:gd name="connsiteY2" fmla="*/ 20875 h 20875"/>
                  <a:gd name="connsiteX3" fmla="*/ 0 w 34253"/>
                  <a:gd name="connsiteY3" fmla="*/ 18377 h 2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53" h="20875">
                    <a:moveTo>
                      <a:pt x="6561" y="9183"/>
                    </a:moveTo>
                    <a:lnTo>
                      <a:pt x="13158" y="0"/>
                    </a:lnTo>
                    <a:lnTo>
                      <a:pt x="34254" y="20875"/>
                    </a:lnTo>
                    <a:lnTo>
                      <a:pt x="0" y="18377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92AE72F-5E86-FEF2-11FE-46ECF5DA1C30}"/>
                  </a:ext>
                </a:extLst>
              </p:cNvPr>
              <p:cNvSpPr/>
              <p:nvPr/>
            </p:nvSpPr>
            <p:spPr>
              <a:xfrm>
                <a:off x="7426347" y="1795365"/>
                <a:ext cx="28727" cy="2143"/>
              </a:xfrm>
              <a:custGeom>
                <a:avLst/>
                <a:gdLst>
                  <a:gd name="connsiteX0" fmla="*/ 49694 w 49694"/>
                  <a:gd name="connsiteY0" fmla="*/ 0 h 3626"/>
                  <a:gd name="connsiteX1" fmla="*/ 0 w 49694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694" h="3626">
                    <a:moveTo>
                      <a:pt x="49694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E1C3B83-13BA-6AD4-94A8-1D01441E9043}"/>
                  </a:ext>
                </a:extLst>
              </p:cNvPr>
              <p:cNvSpPr/>
              <p:nvPr/>
            </p:nvSpPr>
            <p:spPr>
              <a:xfrm>
                <a:off x="7567845" y="1743207"/>
                <a:ext cx="2095" cy="104320"/>
              </a:xfrm>
              <a:custGeom>
                <a:avLst/>
                <a:gdLst>
                  <a:gd name="connsiteX0" fmla="*/ 0 w 3624"/>
                  <a:gd name="connsiteY0" fmla="*/ 176538 h 176538"/>
                  <a:gd name="connsiteX1" fmla="*/ 0 w 3624"/>
                  <a:gd name="connsiteY1" fmla="*/ 120371 h 176538"/>
                  <a:gd name="connsiteX2" fmla="*/ 0 w 3624"/>
                  <a:gd name="connsiteY2" fmla="*/ 56171 h 176538"/>
                  <a:gd name="connsiteX3" fmla="*/ 0 w 3624"/>
                  <a:gd name="connsiteY3" fmla="*/ 0 h 176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4" h="176538">
                    <a:moveTo>
                      <a:pt x="0" y="176538"/>
                    </a:moveTo>
                    <a:lnTo>
                      <a:pt x="0" y="120371"/>
                    </a:lnTo>
                    <a:moveTo>
                      <a:pt x="0" y="56171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E665BC-D752-0B8C-C880-930EE6AD93D5}"/>
                  </a:ext>
                </a:extLst>
              </p:cNvPr>
              <p:cNvSpPr/>
              <p:nvPr/>
            </p:nvSpPr>
            <p:spPr>
              <a:xfrm>
                <a:off x="7537653" y="1776400"/>
                <a:ext cx="60387" cy="37937"/>
              </a:xfrm>
              <a:custGeom>
                <a:avLst/>
                <a:gdLst>
                  <a:gd name="connsiteX0" fmla="*/ 52232 w 104463"/>
                  <a:gd name="connsiteY0" fmla="*/ 0 h 64200"/>
                  <a:gd name="connsiteX1" fmla="*/ 0 w 104463"/>
                  <a:gd name="connsiteY1" fmla="*/ 64200 h 64200"/>
                  <a:gd name="connsiteX2" fmla="*/ 104464 w 104463"/>
                  <a:gd name="connsiteY2" fmla="*/ 64200 h 64200"/>
                  <a:gd name="connsiteX3" fmla="*/ 52232 w 104463"/>
                  <a:gd name="connsiteY3" fmla="*/ 0 h 6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63" h="64200">
                    <a:moveTo>
                      <a:pt x="52232" y="0"/>
                    </a:moveTo>
                    <a:lnTo>
                      <a:pt x="0" y="64200"/>
                    </a:lnTo>
                    <a:lnTo>
                      <a:pt x="104464" y="64200"/>
                    </a:lnTo>
                    <a:lnTo>
                      <a:pt x="52232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6CD88E7-1A98-B530-DA62-57BDC6A8A381}"/>
                  </a:ext>
                </a:extLst>
              </p:cNvPr>
              <p:cNvSpPr/>
              <p:nvPr/>
            </p:nvSpPr>
            <p:spPr>
              <a:xfrm>
                <a:off x="7537653" y="1776398"/>
                <a:ext cx="60387" cy="37934"/>
              </a:xfrm>
              <a:custGeom>
                <a:avLst/>
                <a:gdLst>
                  <a:gd name="connsiteX0" fmla="*/ 52232 w 104463"/>
                  <a:gd name="connsiteY0" fmla="*/ 0 h 64196"/>
                  <a:gd name="connsiteX1" fmla="*/ 0 w 104463"/>
                  <a:gd name="connsiteY1" fmla="*/ 64197 h 64196"/>
                  <a:gd name="connsiteX2" fmla="*/ 104464 w 104463"/>
                  <a:gd name="connsiteY2" fmla="*/ 64197 h 64196"/>
                  <a:gd name="connsiteX3" fmla="*/ 52232 w 104463"/>
                  <a:gd name="connsiteY3" fmla="*/ 0 h 64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463" h="64196">
                    <a:moveTo>
                      <a:pt x="52232" y="0"/>
                    </a:moveTo>
                    <a:lnTo>
                      <a:pt x="0" y="64197"/>
                    </a:lnTo>
                    <a:lnTo>
                      <a:pt x="104464" y="64197"/>
                    </a:lnTo>
                    <a:lnTo>
                      <a:pt x="52232" y="0"/>
                    </a:lnTo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91359AD-EB72-EA93-FF70-C533DA87E998}"/>
                  </a:ext>
                </a:extLst>
              </p:cNvPr>
              <p:cNvSpPr/>
              <p:nvPr/>
            </p:nvSpPr>
            <p:spPr>
              <a:xfrm>
                <a:off x="7537653" y="1776400"/>
                <a:ext cx="60387" cy="2143"/>
              </a:xfrm>
              <a:custGeom>
                <a:avLst/>
                <a:gdLst>
                  <a:gd name="connsiteX0" fmla="*/ 104464 w 104463"/>
                  <a:gd name="connsiteY0" fmla="*/ 0 h 3626"/>
                  <a:gd name="connsiteX1" fmla="*/ 0 w 104463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463" h="3626">
                    <a:moveTo>
                      <a:pt x="104464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5484F91-B8D7-C1A8-AEB6-EADB8BE882CB}"/>
                  </a:ext>
                </a:extLst>
              </p:cNvPr>
              <p:cNvSpPr/>
              <p:nvPr/>
            </p:nvSpPr>
            <p:spPr>
              <a:xfrm>
                <a:off x="7375766" y="1686983"/>
                <a:ext cx="250227" cy="216768"/>
              </a:xfrm>
              <a:custGeom>
                <a:avLst/>
                <a:gdLst>
                  <a:gd name="connsiteX0" fmla="*/ 0 w 432861"/>
                  <a:gd name="connsiteY0" fmla="*/ 0 h 366832"/>
                  <a:gd name="connsiteX1" fmla="*/ 432861 w 432861"/>
                  <a:gd name="connsiteY1" fmla="*/ 0 h 366832"/>
                  <a:gd name="connsiteX2" fmla="*/ 432861 w 432861"/>
                  <a:gd name="connsiteY2" fmla="*/ 366832 h 366832"/>
                  <a:gd name="connsiteX3" fmla="*/ 0 w 432861"/>
                  <a:gd name="connsiteY3" fmla="*/ 366832 h 36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2861" h="366832">
                    <a:moveTo>
                      <a:pt x="0" y="0"/>
                    </a:moveTo>
                    <a:lnTo>
                      <a:pt x="432861" y="0"/>
                    </a:lnTo>
                    <a:lnTo>
                      <a:pt x="432861" y="366832"/>
                    </a:lnTo>
                    <a:lnTo>
                      <a:pt x="0" y="366832"/>
                    </a:lnTo>
                    <a:close/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EBC3F48-66F7-7C21-8A8B-1BB86B958DAC}"/>
                  </a:ext>
                </a:extLst>
              </p:cNvPr>
              <p:cNvSpPr/>
              <p:nvPr/>
            </p:nvSpPr>
            <p:spPr>
              <a:xfrm>
                <a:off x="7393032" y="1795365"/>
                <a:ext cx="34510" cy="2143"/>
              </a:xfrm>
              <a:custGeom>
                <a:avLst/>
                <a:gdLst>
                  <a:gd name="connsiteX0" fmla="*/ 59699 w 59699"/>
                  <a:gd name="connsiteY0" fmla="*/ 0 h 3626"/>
                  <a:gd name="connsiteX1" fmla="*/ 0 w 59699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699" h="3626">
                    <a:moveTo>
                      <a:pt x="59699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D466E01-8EA8-4B6A-7FEB-34F10B03A624}"/>
                  </a:ext>
                </a:extLst>
              </p:cNvPr>
              <p:cNvSpPr/>
              <p:nvPr/>
            </p:nvSpPr>
            <p:spPr>
              <a:xfrm>
                <a:off x="7500019" y="1700523"/>
                <a:ext cx="2095" cy="42686"/>
              </a:xfrm>
              <a:custGeom>
                <a:avLst/>
                <a:gdLst>
                  <a:gd name="connsiteX0" fmla="*/ 0 w 3624"/>
                  <a:gd name="connsiteY0" fmla="*/ 72237 h 72237"/>
                  <a:gd name="connsiteX1" fmla="*/ 0 w 3624"/>
                  <a:gd name="connsiteY1" fmla="*/ 0 h 72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72237">
                    <a:moveTo>
                      <a:pt x="0" y="72237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77BFABA-3C3D-0D48-9ACD-DE2BE39E4D25}"/>
                  </a:ext>
                </a:extLst>
              </p:cNvPr>
              <p:cNvSpPr/>
              <p:nvPr/>
            </p:nvSpPr>
            <p:spPr>
              <a:xfrm>
                <a:off x="7500019" y="1847529"/>
                <a:ext cx="2095" cy="42681"/>
              </a:xfrm>
              <a:custGeom>
                <a:avLst/>
                <a:gdLst>
                  <a:gd name="connsiteX0" fmla="*/ 0 w 3624"/>
                  <a:gd name="connsiteY0" fmla="*/ 0 h 72229"/>
                  <a:gd name="connsiteX1" fmla="*/ 0 w 3624"/>
                  <a:gd name="connsiteY1" fmla="*/ 72230 h 72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72229">
                    <a:moveTo>
                      <a:pt x="0" y="0"/>
                    </a:moveTo>
                    <a:lnTo>
                      <a:pt x="0" y="7223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039C6D3-3F39-9F61-6A2B-CFB51D3A5AFB}"/>
                  </a:ext>
                </a:extLst>
              </p:cNvPr>
              <p:cNvSpPr/>
              <p:nvPr/>
            </p:nvSpPr>
            <p:spPr>
              <a:xfrm>
                <a:off x="7500020" y="1743207"/>
                <a:ext cx="69021" cy="2143"/>
              </a:xfrm>
              <a:custGeom>
                <a:avLst/>
                <a:gdLst>
                  <a:gd name="connsiteX0" fmla="*/ 0 w 119397"/>
                  <a:gd name="connsiteY0" fmla="*/ 0 h 3626"/>
                  <a:gd name="connsiteX1" fmla="*/ 119397 w 119397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97" h="3626">
                    <a:moveTo>
                      <a:pt x="0" y="0"/>
                    </a:moveTo>
                    <a:lnTo>
                      <a:pt x="119397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A7AED6F-68CC-0E7E-2B79-D6D2F3836E5E}"/>
                  </a:ext>
                </a:extLst>
              </p:cNvPr>
              <p:cNvSpPr/>
              <p:nvPr/>
            </p:nvSpPr>
            <p:spPr>
              <a:xfrm>
                <a:off x="7500020" y="1847527"/>
                <a:ext cx="69021" cy="2143"/>
              </a:xfrm>
              <a:custGeom>
                <a:avLst/>
                <a:gdLst>
                  <a:gd name="connsiteX0" fmla="*/ 0 w 119397"/>
                  <a:gd name="connsiteY0" fmla="*/ 0 h 3626"/>
                  <a:gd name="connsiteX1" fmla="*/ 119397 w 119397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97" h="3626">
                    <a:moveTo>
                      <a:pt x="0" y="0"/>
                    </a:moveTo>
                    <a:lnTo>
                      <a:pt x="119397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CED9AB55-1797-E347-2BD0-C1C4AEF5988C}"/>
                  </a:ext>
                </a:extLst>
              </p:cNvPr>
              <p:cNvSpPr/>
              <p:nvPr/>
            </p:nvSpPr>
            <p:spPr>
              <a:xfrm>
                <a:off x="7662410" y="1781193"/>
                <a:ext cx="93829" cy="16308"/>
              </a:xfrm>
              <a:custGeom>
                <a:avLst/>
                <a:gdLst>
                  <a:gd name="connsiteX0" fmla="*/ 0 w 162313"/>
                  <a:gd name="connsiteY0" fmla="*/ 27599 h 27599"/>
                  <a:gd name="connsiteX1" fmla="*/ 20226 w 162313"/>
                  <a:gd name="connsiteY1" fmla="*/ 0 h 27599"/>
                  <a:gd name="connsiteX2" fmla="*/ 40524 w 162313"/>
                  <a:gd name="connsiteY2" fmla="*/ 27599 h 27599"/>
                  <a:gd name="connsiteX3" fmla="*/ 60822 w 162313"/>
                  <a:gd name="connsiteY3" fmla="*/ 0 h 27599"/>
                  <a:gd name="connsiteX4" fmla="*/ 81157 w 162313"/>
                  <a:gd name="connsiteY4" fmla="*/ 27599 h 27599"/>
                  <a:gd name="connsiteX5" fmla="*/ 101419 w 162313"/>
                  <a:gd name="connsiteY5" fmla="*/ 0 h 27599"/>
                  <a:gd name="connsiteX6" fmla="*/ 121717 w 162313"/>
                  <a:gd name="connsiteY6" fmla="*/ 27599 h 27599"/>
                  <a:gd name="connsiteX7" fmla="*/ 142015 w 162313"/>
                  <a:gd name="connsiteY7" fmla="*/ 0 h 27599"/>
                  <a:gd name="connsiteX8" fmla="*/ 162314 w 162313"/>
                  <a:gd name="connsiteY8" fmla="*/ 27599 h 2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313" h="27599">
                    <a:moveTo>
                      <a:pt x="0" y="27599"/>
                    </a:moveTo>
                    <a:cubicBezTo>
                      <a:pt x="0" y="12334"/>
                      <a:pt x="9025" y="0"/>
                      <a:pt x="20226" y="0"/>
                    </a:cubicBezTo>
                    <a:cubicBezTo>
                      <a:pt x="31462" y="0"/>
                      <a:pt x="40524" y="12334"/>
                      <a:pt x="40524" y="27599"/>
                    </a:cubicBezTo>
                    <a:cubicBezTo>
                      <a:pt x="40524" y="12334"/>
                      <a:pt x="49622" y="0"/>
                      <a:pt x="60822" y="0"/>
                    </a:cubicBezTo>
                    <a:cubicBezTo>
                      <a:pt x="72059" y="0"/>
                      <a:pt x="81157" y="12334"/>
                      <a:pt x="81157" y="27599"/>
                    </a:cubicBezTo>
                    <a:cubicBezTo>
                      <a:pt x="81157" y="12334"/>
                      <a:pt x="90219" y="0"/>
                      <a:pt x="101419" y="0"/>
                    </a:cubicBezTo>
                    <a:cubicBezTo>
                      <a:pt x="112619" y="0"/>
                      <a:pt x="121717" y="12334"/>
                      <a:pt x="121717" y="27599"/>
                    </a:cubicBezTo>
                    <a:cubicBezTo>
                      <a:pt x="121717" y="12334"/>
                      <a:pt x="130815" y="0"/>
                      <a:pt x="142015" y="0"/>
                    </a:cubicBezTo>
                    <a:cubicBezTo>
                      <a:pt x="153216" y="0"/>
                      <a:pt x="162314" y="12334"/>
                      <a:pt x="162314" y="27599"/>
                    </a:cubicBezTo>
                  </a:path>
                </a:pathLst>
              </a:custGeom>
              <a:noFill/>
              <a:ln w="6160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CDA9C3E-9AAB-7780-EA97-54E97B09489F}"/>
                  </a:ext>
                </a:extLst>
              </p:cNvPr>
              <p:cNvSpPr/>
              <p:nvPr/>
            </p:nvSpPr>
            <p:spPr>
              <a:xfrm>
                <a:off x="7696941" y="1755222"/>
                <a:ext cx="20911" cy="16907"/>
              </a:xfrm>
              <a:custGeom>
                <a:avLst/>
                <a:gdLst>
                  <a:gd name="connsiteX0" fmla="*/ 20153 w 36174"/>
                  <a:gd name="connsiteY0" fmla="*/ 3308 h 28611"/>
                  <a:gd name="connsiteX1" fmla="*/ 26424 w 36174"/>
                  <a:gd name="connsiteY1" fmla="*/ 1309 h 28611"/>
                  <a:gd name="connsiteX2" fmla="*/ 28635 w 36174"/>
                  <a:gd name="connsiteY2" fmla="*/ 544 h 28611"/>
                  <a:gd name="connsiteX3" fmla="*/ 27729 w 36174"/>
                  <a:gd name="connsiteY3" fmla="*/ 0 h 28611"/>
                  <a:gd name="connsiteX4" fmla="*/ 18885 w 36174"/>
                  <a:gd name="connsiteY4" fmla="*/ 160 h 28611"/>
                  <a:gd name="connsiteX5" fmla="*/ 10910 w 36174"/>
                  <a:gd name="connsiteY5" fmla="*/ 0 h 28611"/>
                  <a:gd name="connsiteX6" fmla="*/ 9750 w 36174"/>
                  <a:gd name="connsiteY6" fmla="*/ 849 h 28611"/>
                  <a:gd name="connsiteX7" fmla="*/ 11454 w 36174"/>
                  <a:gd name="connsiteY7" fmla="*/ 1309 h 28611"/>
                  <a:gd name="connsiteX8" fmla="*/ 13665 w 36174"/>
                  <a:gd name="connsiteY8" fmla="*/ 1389 h 28611"/>
                  <a:gd name="connsiteX9" fmla="*/ 15296 w 36174"/>
                  <a:gd name="connsiteY9" fmla="*/ 2118 h 28611"/>
                  <a:gd name="connsiteX10" fmla="*/ 15115 w 36174"/>
                  <a:gd name="connsiteY10" fmla="*/ 2883 h 28611"/>
                  <a:gd name="connsiteX11" fmla="*/ 7032 w 36174"/>
                  <a:gd name="connsiteY11" fmla="*/ 25344 h 28611"/>
                  <a:gd name="connsiteX12" fmla="*/ 1559 w 36174"/>
                  <a:gd name="connsiteY12" fmla="*/ 27342 h 28611"/>
                  <a:gd name="connsiteX13" fmla="*/ 0 w 36174"/>
                  <a:gd name="connsiteY13" fmla="*/ 28147 h 28611"/>
                  <a:gd name="connsiteX14" fmla="*/ 1559 w 36174"/>
                  <a:gd name="connsiteY14" fmla="*/ 28611 h 28611"/>
                  <a:gd name="connsiteX15" fmla="*/ 29432 w 36174"/>
                  <a:gd name="connsiteY15" fmla="*/ 28611 h 28611"/>
                  <a:gd name="connsiteX16" fmla="*/ 31209 w 36174"/>
                  <a:gd name="connsiteY16" fmla="*/ 27911 h 28611"/>
                  <a:gd name="connsiteX17" fmla="*/ 35993 w 36174"/>
                  <a:gd name="connsiteY17" fmla="*/ 18837 h 28611"/>
                  <a:gd name="connsiteX18" fmla="*/ 36174 w 36174"/>
                  <a:gd name="connsiteY18" fmla="*/ 18268 h 28611"/>
                  <a:gd name="connsiteX19" fmla="*/ 35522 w 36174"/>
                  <a:gd name="connsiteY19" fmla="*/ 17804 h 28611"/>
                  <a:gd name="connsiteX20" fmla="*/ 34471 w 36174"/>
                  <a:gd name="connsiteY20" fmla="*/ 18728 h 28611"/>
                  <a:gd name="connsiteX21" fmla="*/ 19465 w 36174"/>
                  <a:gd name="connsiteY21" fmla="*/ 27342 h 28611"/>
                  <a:gd name="connsiteX22" fmla="*/ 13810 w 36174"/>
                  <a:gd name="connsiteY22" fmla="*/ 27342 h 28611"/>
                  <a:gd name="connsiteX23" fmla="*/ 12505 w 36174"/>
                  <a:gd name="connsiteY23" fmla="*/ 27342 h 28611"/>
                  <a:gd name="connsiteX24" fmla="*/ 11635 w 36174"/>
                  <a:gd name="connsiteY24" fmla="*/ 26878 h 28611"/>
                  <a:gd name="connsiteX25" fmla="*/ 11925 w 36174"/>
                  <a:gd name="connsiteY25" fmla="*/ 25953 h 2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174" h="28611">
                    <a:moveTo>
                      <a:pt x="20153" y="3308"/>
                    </a:moveTo>
                    <a:cubicBezTo>
                      <a:pt x="20588" y="1813"/>
                      <a:pt x="20769" y="1309"/>
                      <a:pt x="26424" y="1309"/>
                    </a:cubicBezTo>
                    <a:cubicBezTo>
                      <a:pt x="28200" y="1309"/>
                      <a:pt x="28635" y="1309"/>
                      <a:pt x="28635" y="544"/>
                    </a:cubicBezTo>
                    <a:cubicBezTo>
                      <a:pt x="28635" y="0"/>
                      <a:pt x="28019" y="0"/>
                      <a:pt x="27729" y="0"/>
                    </a:cubicBezTo>
                    <a:cubicBezTo>
                      <a:pt x="25735" y="0"/>
                      <a:pt x="20878" y="160"/>
                      <a:pt x="18885" y="160"/>
                    </a:cubicBezTo>
                    <a:cubicBezTo>
                      <a:pt x="17072" y="160"/>
                      <a:pt x="12650" y="0"/>
                      <a:pt x="10910" y="0"/>
                    </a:cubicBezTo>
                    <a:cubicBezTo>
                      <a:pt x="10512" y="0"/>
                      <a:pt x="9750" y="0"/>
                      <a:pt x="9750" y="849"/>
                    </a:cubicBezTo>
                    <a:cubicBezTo>
                      <a:pt x="9750" y="1309"/>
                      <a:pt x="10294" y="1309"/>
                      <a:pt x="11454" y="1309"/>
                    </a:cubicBezTo>
                    <a:cubicBezTo>
                      <a:pt x="11563" y="1309"/>
                      <a:pt x="12650" y="1309"/>
                      <a:pt x="13665" y="1389"/>
                    </a:cubicBezTo>
                    <a:cubicBezTo>
                      <a:pt x="14752" y="1545"/>
                      <a:pt x="15296" y="1545"/>
                      <a:pt x="15296" y="2118"/>
                    </a:cubicBezTo>
                    <a:cubicBezTo>
                      <a:pt x="15296" y="2274"/>
                      <a:pt x="15296" y="2394"/>
                      <a:pt x="15115" y="2883"/>
                    </a:cubicBezTo>
                    <a:lnTo>
                      <a:pt x="7032" y="25344"/>
                    </a:lnTo>
                    <a:cubicBezTo>
                      <a:pt x="6488" y="26997"/>
                      <a:pt x="6379" y="27342"/>
                      <a:pt x="1559" y="27342"/>
                    </a:cubicBezTo>
                    <a:cubicBezTo>
                      <a:pt x="544" y="27342"/>
                      <a:pt x="0" y="27342"/>
                      <a:pt x="0" y="28147"/>
                    </a:cubicBezTo>
                    <a:cubicBezTo>
                      <a:pt x="0" y="28611"/>
                      <a:pt x="544" y="28611"/>
                      <a:pt x="1559" y="28611"/>
                    </a:cubicBezTo>
                    <a:lnTo>
                      <a:pt x="29432" y="28611"/>
                    </a:lnTo>
                    <a:cubicBezTo>
                      <a:pt x="30774" y="28611"/>
                      <a:pt x="30774" y="28611"/>
                      <a:pt x="31209" y="27911"/>
                    </a:cubicBezTo>
                    <a:lnTo>
                      <a:pt x="35993" y="18837"/>
                    </a:lnTo>
                    <a:cubicBezTo>
                      <a:pt x="36174" y="18384"/>
                      <a:pt x="36174" y="18348"/>
                      <a:pt x="36174" y="18268"/>
                    </a:cubicBezTo>
                    <a:cubicBezTo>
                      <a:pt x="36174" y="18112"/>
                      <a:pt x="35993" y="17804"/>
                      <a:pt x="35522" y="17804"/>
                    </a:cubicBezTo>
                    <a:cubicBezTo>
                      <a:pt x="34942" y="17804"/>
                      <a:pt x="34833" y="18072"/>
                      <a:pt x="34471" y="18728"/>
                    </a:cubicBezTo>
                    <a:cubicBezTo>
                      <a:pt x="32405" y="22529"/>
                      <a:pt x="29759" y="27342"/>
                      <a:pt x="19465" y="27342"/>
                    </a:cubicBezTo>
                    <a:lnTo>
                      <a:pt x="13810" y="27342"/>
                    </a:lnTo>
                    <a:cubicBezTo>
                      <a:pt x="12940" y="27342"/>
                      <a:pt x="12795" y="27342"/>
                      <a:pt x="12505" y="27342"/>
                    </a:cubicBezTo>
                    <a:cubicBezTo>
                      <a:pt x="11853" y="27262"/>
                      <a:pt x="11635" y="27186"/>
                      <a:pt x="11635" y="26878"/>
                    </a:cubicBezTo>
                    <a:cubicBezTo>
                      <a:pt x="11635" y="26722"/>
                      <a:pt x="11635" y="26642"/>
                      <a:pt x="11925" y="259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211390F-551E-DC5C-A4B5-835D985120A7}"/>
                  </a:ext>
                </a:extLst>
              </p:cNvPr>
              <p:cNvSpPr/>
              <p:nvPr/>
            </p:nvSpPr>
            <p:spPr>
              <a:xfrm>
                <a:off x="7720659" y="1768198"/>
                <a:ext cx="10476" cy="7792"/>
              </a:xfrm>
              <a:custGeom>
                <a:avLst/>
                <a:gdLst>
                  <a:gd name="connsiteX0" fmla="*/ 15731 w 18123"/>
                  <a:gd name="connsiteY0" fmla="*/ 1730 h 13186"/>
                  <a:gd name="connsiteX1" fmla="*/ 13629 w 18123"/>
                  <a:gd name="connsiteY1" fmla="*/ 3344 h 13186"/>
                  <a:gd name="connsiteX2" fmla="*/ 15260 w 18123"/>
                  <a:gd name="connsiteY2" fmla="*/ 4457 h 13186"/>
                  <a:gd name="connsiteX3" fmla="*/ 17580 w 18123"/>
                  <a:gd name="connsiteY3" fmla="*/ 2579 h 13186"/>
                  <a:gd name="connsiteX4" fmla="*/ 12143 w 18123"/>
                  <a:gd name="connsiteY4" fmla="*/ 0 h 13186"/>
                  <a:gd name="connsiteX5" fmla="*/ 0 w 18123"/>
                  <a:gd name="connsiteY5" fmla="*/ 8146 h 13186"/>
                  <a:gd name="connsiteX6" fmla="*/ 7757 w 18123"/>
                  <a:gd name="connsiteY6" fmla="*/ 13187 h 13186"/>
                  <a:gd name="connsiteX7" fmla="*/ 18123 w 18123"/>
                  <a:gd name="connsiteY7" fmla="*/ 9919 h 13186"/>
                  <a:gd name="connsiteX8" fmla="*/ 17435 w 18123"/>
                  <a:gd name="connsiteY8" fmla="*/ 9379 h 13186"/>
                  <a:gd name="connsiteX9" fmla="*/ 16746 w 18123"/>
                  <a:gd name="connsiteY9" fmla="*/ 9723 h 13186"/>
                  <a:gd name="connsiteX10" fmla="*/ 7829 w 18123"/>
                  <a:gd name="connsiteY10" fmla="*/ 12418 h 13186"/>
                  <a:gd name="connsiteX11" fmla="*/ 3516 w 18123"/>
                  <a:gd name="connsiteY11" fmla="*/ 9150 h 13186"/>
                  <a:gd name="connsiteX12" fmla="*/ 6235 w 18123"/>
                  <a:gd name="connsiteY12" fmla="*/ 3108 h 13186"/>
                  <a:gd name="connsiteX13" fmla="*/ 12143 w 18123"/>
                  <a:gd name="connsiteY13" fmla="*/ 845 h 13186"/>
                  <a:gd name="connsiteX14" fmla="*/ 15731 w 18123"/>
                  <a:gd name="connsiteY14" fmla="*/ 1730 h 13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23" h="13186">
                    <a:moveTo>
                      <a:pt x="15731" y="1730"/>
                    </a:moveTo>
                    <a:cubicBezTo>
                      <a:pt x="14173" y="1919"/>
                      <a:pt x="13629" y="2724"/>
                      <a:pt x="13629" y="3344"/>
                    </a:cubicBezTo>
                    <a:cubicBezTo>
                      <a:pt x="13629" y="4153"/>
                      <a:pt x="14462" y="4457"/>
                      <a:pt x="15260" y="4457"/>
                    </a:cubicBezTo>
                    <a:cubicBezTo>
                      <a:pt x="16203" y="4457"/>
                      <a:pt x="17580" y="3993"/>
                      <a:pt x="17580" y="2579"/>
                    </a:cubicBezTo>
                    <a:cubicBezTo>
                      <a:pt x="17580" y="609"/>
                      <a:pt x="14390" y="0"/>
                      <a:pt x="12143" y="0"/>
                    </a:cubicBezTo>
                    <a:cubicBezTo>
                      <a:pt x="5836" y="0"/>
                      <a:pt x="0" y="4073"/>
                      <a:pt x="0" y="8146"/>
                    </a:cubicBezTo>
                    <a:cubicBezTo>
                      <a:pt x="0" y="10648"/>
                      <a:pt x="2465" y="13187"/>
                      <a:pt x="7757" y="13187"/>
                    </a:cubicBezTo>
                    <a:cubicBezTo>
                      <a:pt x="14862" y="13187"/>
                      <a:pt x="18123" y="10304"/>
                      <a:pt x="18123" y="9919"/>
                    </a:cubicBezTo>
                    <a:cubicBezTo>
                      <a:pt x="18123" y="9723"/>
                      <a:pt x="17761" y="9379"/>
                      <a:pt x="17435" y="9379"/>
                    </a:cubicBezTo>
                    <a:cubicBezTo>
                      <a:pt x="17217" y="9379"/>
                      <a:pt x="17109" y="9455"/>
                      <a:pt x="16746" y="9723"/>
                    </a:cubicBezTo>
                    <a:cubicBezTo>
                      <a:pt x="13448" y="12418"/>
                      <a:pt x="8591" y="12418"/>
                      <a:pt x="7829" y="12418"/>
                    </a:cubicBezTo>
                    <a:cubicBezTo>
                      <a:pt x="4821" y="12418"/>
                      <a:pt x="3516" y="10953"/>
                      <a:pt x="3516" y="9150"/>
                    </a:cubicBezTo>
                    <a:cubicBezTo>
                      <a:pt x="3516" y="8334"/>
                      <a:pt x="4060" y="5146"/>
                      <a:pt x="6235" y="3108"/>
                    </a:cubicBezTo>
                    <a:cubicBezTo>
                      <a:pt x="7829" y="1650"/>
                      <a:pt x="9968" y="845"/>
                      <a:pt x="12143" y="845"/>
                    </a:cubicBezTo>
                    <a:cubicBezTo>
                      <a:pt x="12686" y="845"/>
                      <a:pt x="14644" y="954"/>
                      <a:pt x="15731" y="1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5274CC3-3866-2CD7-5073-0E4AD43C00C5}"/>
                  </a:ext>
                </a:extLst>
              </p:cNvPr>
              <p:cNvSpPr/>
              <p:nvPr/>
            </p:nvSpPr>
            <p:spPr>
              <a:xfrm>
                <a:off x="7790331" y="1785438"/>
                <a:ext cx="90857" cy="23898"/>
              </a:xfrm>
              <a:custGeom>
                <a:avLst/>
                <a:gdLst>
                  <a:gd name="connsiteX0" fmla="*/ 800 w 157170"/>
                  <a:gd name="connsiteY0" fmla="*/ 20352 h 40441"/>
                  <a:gd name="connsiteX1" fmla="*/ 15662 w 157170"/>
                  <a:gd name="connsiteY1" fmla="*/ 128 h 40441"/>
                  <a:gd name="connsiteX2" fmla="*/ 41550 w 157170"/>
                  <a:gd name="connsiteY2" fmla="*/ 40569 h 40441"/>
                  <a:gd name="connsiteX3" fmla="*/ 67428 w 157170"/>
                  <a:gd name="connsiteY3" fmla="*/ 128 h 40441"/>
                  <a:gd name="connsiteX4" fmla="*/ 93265 w 157170"/>
                  <a:gd name="connsiteY4" fmla="*/ 40569 h 40441"/>
                  <a:gd name="connsiteX5" fmla="*/ 119153 w 157170"/>
                  <a:gd name="connsiteY5" fmla="*/ 128 h 40441"/>
                  <a:gd name="connsiteX6" fmla="*/ 145031 w 157170"/>
                  <a:gd name="connsiteY6" fmla="*/ 40569 h 40441"/>
                  <a:gd name="connsiteX7" fmla="*/ 157970 w 157170"/>
                  <a:gd name="connsiteY7" fmla="*/ 20352 h 4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170" h="40441">
                    <a:moveTo>
                      <a:pt x="800" y="20352"/>
                    </a:moveTo>
                    <a:lnTo>
                      <a:pt x="15662" y="128"/>
                    </a:lnTo>
                    <a:lnTo>
                      <a:pt x="41550" y="40569"/>
                    </a:lnTo>
                    <a:lnTo>
                      <a:pt x="67428" y="128"/>
                    </a:lnTo>
                    <a:lnTo>
                      <a:pt x="93265" y="40569"/>
                    </a:lnTo>
                    <a:lnTo>
                      <a:pt x="119153" y="128"/>
                    </a:lnTo>
                    <a:lnTo>
                      <a:pt x="145031" y="40569"/>
                    </a:lnTo>
                    <a:lnTo>
                      <a:pt x="157970" y="20352"/>
                    </a:lnTo>
                  </a:path>
                </a:pathLst>
              </a:custGeom>
              <a:noFill/>
              <a:ln w="6278" cap="flat">
                <a:solidFill>
                  <a:srgbClr val="000000"/>
                </a:solidFill>
                <a:prstDash val="solid"/>
                <a:bevel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6CB0973-BED2-BC55-4107-35A52CC64A9B}"/>
                  </a:ext>
                </a:extLst>
              </p:cNvPr>
              <p:cNvSpPr/>
              <p:nvPr/>
            </p:nvSpPr>
            <p:spPr>
              <a:xfrm>
                <a:off x="7826642" y="1757495"/>
                <a:ext cx="25501" cy="15627"/>
              </a:xfrm>
              <a:custGeom>
                <a:avLst/>
                <a:gdLst>
                  <a:gd name="connsiteX0" fmla="*/ 20588 w 44112"/>
                  <a:gd name="connsiteY0" fmla="*/ 2579 h 26446"/>
                  <a:gd name="connsiteX1" fmla="*/ 22364 w 44112"/>
                  <a:gd name="connsiteY1" fmla="*/ 1233 h 26446"/>
                  <a:gd name="connsiteX2" fmla="*/ 26134 w 44112"/>
                  <a:gd name="connsiteY2" fmla="*/ 1193 h 26446"/>
                  <a:gd name="connsiteX3" fmla="*/ 37334 w 44112"/>
                  <a:gd name="connsiteY3" fmla="*/ 4882 h 26446"/>
                  <a:gd name="connsiteX4" fmla="*/ 33963 w 44112"/>
                  <a:gd name="connsiteY4" fmla="*/ 10227 h 26446"/>
                  <a:gd name="connsiteX5" fmla="*/ 23488 w 44112"/>
                  <a:gd name="connsiteY5" fmla="*/ 12382 h 26446"/>
                  <a:gd name="connsiteX6" fmla="*/ 16601 w 44112"/>
                  <a:gd name="connsiteY6" fmla="*/ 12382 h 26446"/>
                  <a:gd name="connsiteX7" fmla="*/ 29541 w 44112"/>
                  <a:gd name="connsiteY7" fmla="*/ 12886 h 26446"/>
                  <a:gd name="connsiteX8" fmla="*/ 43098 w 44112"/>
                  <a:gd name="connsiteY8" fmla="*/ 5650 h 26446"/>
                  <a:gd name="connsiteX9" fmla="*/ 29396 w 44112"/>
                  <a:gd name="connsiteY9" fmla="*/ 0 h 26446"/>
                  <a:gd name="connsiteX10" fmla="*/ 11889 w 44112"/>
                  <a:gd name="connsiteY10" fmla="*/ 0 h 26446"/>
                  <a:gd name="connsiteX11" fmla="*/ 10040 w 44112"/>
                  <a:gd name="connsiteY11" fmla="*/ 769 h 26446"/>
                  <a:gd name="connsiteX12" fmla="*/ 11817 w 44112"/>
                  <a:gd name="connsiteY12" fmla="*/ 1193 h 26446"/>
                  <a:gd name="connsiteX13" fmla="*/ 14100 w 44112"/>
                  <a:gd name="connsiteY13" fmla="*/ 1233 h 26446"/>
                  <a:gd name="connsiteX14" fmla="*/ 15767 w 44112"/>
                  <a:gd name="connsiteY14" fmla="*/ 1882 h 26446"/>
                  <a:gd name="connsiteX15" fmla="*/ 15586 w 44112"/>
                  <a:gd name="connsiteY15" fmla="*/ 2579 h 26446"/>
                  <a:gd name="connsiteX16" fmla="*/ 7249 w 44112"/>
                  <a:gd name="connsiteY16" fmla="*/ 22685 h 26446"/>
                  <a:gd name="connsiteX17" fmla="*/ 1631 w 44112"/>
                  <a:gd name="connsiteY17" fmla="*/ 24448 h 26446"/>
                  <a:gd name="connsiteX18" fmla="*/ 0 w 44112"/>
                  <a:gd name="connsiteY18" fmla="*/ 25188 h 26446"/>
                  <a:gd name="connsiteX19" fmla="*/ 834 w 44112"/>
                  <a:gd name="connsiteY19" fmla="*/ 25608 h 26446"/>
                  <a:gd name="connsiteX20" fmla="*/ 8591 w 44112"/>
                  <a:gd name="connsiteY20" fmla="*/ 25492 h 26446"/>
                  <a:gd name="connsiteX21" fmla="*/ 16565 w 44112"/>
                  <a:gd name="connsiteY21" fmla="*/ 25608 h 26446"/>
                  <a:gd name="connsiteX22" fmla="*/ 17689 w 44112"/>
                  <a:gd name="connsiteY22" fmla="*/ 24832 h 26446"/>
                  <a:gd name="connsiteX23" fmla="*/ 15949 w 44112"/>
                  <a:gd name="connsiteY23" fmla="*/ 24448 h 26446"/>
                  <a:gd name="connsiteX24" fmla="*/ 11998 w 44112"/>
                  <a:gd name="connsiteY24" fmla="*/ 23759 h 26446"/>
                  <a:gd name="connsiteX25" fmla="*/ 12179 w 44112"/>
                  <a:gd name="connsiteY25" fmla="*/ 23149 h 26446"/>
                  <a:gd name="connsiteX26" fmla="*/ 16275 w 44112"/>
                  <a:gd name="connsiteY26" fmla="*/ 13230 h 26446"/>
                  <a:gd name="connsiteX27" fmla="*/ 23597 w 44112"/>
                  <a:gd name="connsiteY27" fmla="*/ 13230 h 26446"/>
                  <a:gd name="connsiteX28" fmla="*/ 30302 w 44112"/>
                  <a:gd name="connsiteY28" fmla="*/ 16643 h 26446"/>
                  <a:gd name="connsiteX29" fmla="*/ 29432 w 44112"/>
                  <a:gd name="connsiteY29" fmla="*/ 19222 h 26446"/>
                  <a:gd name="connsiteX30" fmla="*/ 28417 w 44112"/>
                  <a:gd name="connsiteY30" fmla="*/ 22373 h 26446"/>
                  <a:gd name="connsiteX31" fmla="*/ 36682 w 44112"/>
                  <a:gd name="connsiteY31" fmla="*/ 26446 h 26446"/>
                  <a:gd name="connsiteX32" fmla="*/ 44112 w 44112"/>
                  <a:gd name="connsiteY32" fmla="*/ 22145 h 26446"/>
                  <a:gd name="connsiteX33" fmla="*/ 43387 w 44112"/>
                  <a:gd name="connsiteY33" fmla="*/ 21684 h 26446"/>
                  <a:gd name="connsiteX34" fmla="*/ 42590 w 44112"/>
                  <a:gd name="connsiteY34" fmla="*/ 22225 h 26446"/>
                  <a:gd name="connsiteX35" fmla="*/ 37008 w 44112"/>
                  <a:gd name="connsiteY35" fmla="*/ 25608 h 26446"/>
                  <a:gd name="connsiteX36" fmla="*/ 34471 w 44112"/>
                  <a:gd name="connsiteY36" fmla="*/ 23338 h 26446"/>
                  <a:gd name="connsiteX37" fmla="*/ 35159 w 44112"/>
                  <a:gd name="connsiteY37" fmla="*/ 19037 h 26446"/>
                  <a:gd name="connsiteX38" fmla="*/ 35304 w 44112"/>
                  <a:gd name="connsiteY38" fmla="*/ 17263 h 26446"/>
                  <a:gd name="connsiteX39" fmla="*/ 29541 w 44112"/>
                  <a:gd name="connsiteY39" fmla="*/ 12846 h 26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4112" h="26446">
                    <a:moveTo>
                      <a:pt x="20588" y="2579"/>
                    </a:moveTo>
                    <a:cubicBezTo>
                      <a:pt x="20987" y="1694"/>
                      <a:pt x="21204" y="1349"/>
                      <a:pt x="22364" y="1233"/>
                    </a:cubicBezTo>
                    <a:cubicBezTo>
                      <a:pt x="22908" y="1193"/>
                      <a:pt x="24829" y="1193"/>
                      <a:pt x="26134" y="1193"/>
                    </a:cubicBezTo>
                    <a:cubicBezTo>
                      <a:pt x="30483" y="1193"/>
                      <a:pt x="37334" y="1193"/>
                      <a:pt x="37334" y="4882"/>
                    </a:cubicBezTo>
                    <a:cubicBezTo>
                      <a:pt x="37334" y="6151"/>
                      <a:pt x="36356" y="8730"/>
                      <a:pt x="33963" y="10227"/>
                    </a:cubicBezTo>
                    <a:cubicBezTo>
                      <a:pt x="32296" y="11152"/>
                      <a:pt x="29142" y="12382"/>
                      <a:pt x="23488" y="12382"/>
                    </a:cubicBezTo>
                    <a:lnTo>
                      <a:pt x="16601" y="12382"/>
                    </a:lnTo>
                    <a:close/>
                    <a:moveTo>
                      <a:pt x="29541" y="12886"/>
                    </a:moveTo>
                    <a:cubicBezTo>
                      <a:pt x="35812" y="12037"/>
                      <a:pt x="43098" y="9382"/>
                      <a:pt x="43098" y="5650"/>
                    </a:cubicBezTo>
                    <a:cubicBezTo>
                      <a:pt x="43098" y="2423"/>
                      <a:pt x="37552" y="0"/>
                      <a:pt x="29396" y="0"/>
                    </a:cubicBezTo>
                    <a:lnTo>
                      <a:pt x="11889" y="0"/>
                    </a:lnTo>
                    <a:cubicBezTo>
                      <a:pt x="10656" y="0"/>
                      <a:pt x="10040" y="0"/>
                      <a:pt x="10040" y="769"/>
                    </a:cubicBezTo>
                    <a:cubicBezTo>
                      <a:pt x="10040" y="1193"/>
                      <a:pt x="10656" y="1193"/>
                      <a:pt x="11817" y="1193"/>
                    </a:cubicBezTo>
                    <a:cubicBezTo>
                      <a:pt x="11889" y="1193"/>
                      <a:pt x="13049" y="1193"/>
                      <a:pt x="14100" y="1233"/>
                    </a:cubicBezTo>
                    <a:cubicBezTo>
                      <a:pt x="15296" y="1349"/>
                      <a:pt x="15767" y="1349"/>
                      <a:pt x="15767" y="1882"/>
                    </a:cubicBezTo>
                    <a:cubicBezTo>
                      <a:pt x="15767" y="1998"/>
                      <a:pt x="15767" y="2118"/>
                      <a:pt x="15586" y="2579"/>
                    </a:cubicBezTo>
                    <a:lnTo>
                      <a:pt x="7249" y="22685"/>
                    </a:lnTo>
                    <a:cubicBezTo>
                      <a:pt x="6669" y="24143"/>
                      <a:pt x="6597" y="24448"/>
                      <a:pt x="1631" y="24448"/>
                    </a:cubicBezTo>
                    <a:cubicBezTo>
                      <a:pt x="544" y="24448"/>
                      <a:pt x="0" y="24448"/>
                      <a:pt x="0" y="25188"/>
                    </a:cubicBezTo>
                    <a:cubicBezTo>
                      <a:pt x="0" y="25608"/>
                      <a:pt x="725" y="25608"/>
                      <a:pt x="834" y="25608"/>
                    </a:cubicBezTo>
                    <a:cubicBezTo>
                      <a:pt x="2573" y="25608"/>
                      <a:pt x="6995" y="25492"/>
                      <a:pt x="8591" y="25492"/>
                    </a:cubicBezTo>
                    <a:cubicBezTo>
                      <a:pt x="10367" y="25492"/>
                      <a:pt x="14825" y="25608"/>
                      <a:pt x="16565" y="25608"/>
                    </a:cubicBezTo>
                    <a:cubicBezTo>
                      <a:pt x="17036" y="25608"/>
                      <a:pt x="17689" y="25608"/>
                      <a:pt x="17689" y="24832"/>
                    </a:cubicBezTo>
                    <a:cubicBezTo>
                      <a:pt x="17689" y="24448"/>
                      <a:pt x="17217" y="24448"/>
                      <a:pt x="15949" y="24448"/>
                    </a:cubicBezTo>
                    <a:cubicBezTo>
                      <a:pt x="13737" y="24448"/>
                      <a:pt x="11998" y="24448"/>
                      <a:pt x="11998" y="23759"/>
                    </a:cubicBezTo>
                    <a:cubicBezTo>
                      <a:pt x="11998" y="23574"/>
                      <a:pt x="12106" y="23374"/>
                      <a:pt x="12179" y="23149"/>
                    </a:cubicBezTo>
                    <a:lnTo>
                      <a:pt x="16275" y="13230"/>
                    </a:lnTo>
                    <a:lnTo>
                      <a:pt x="23597" y="13230"/>
                    </a:lnTo>
                    <a:cubicBezTo>
                      <a:pt x="29215" y="13230"/>
                      <a:pt x="30302" y="15345"/>
                      <a:pt x="30302" y="16643"/>
                    </a:cubicBezTo>
                    <a:cubicBezTo>
                      <a:pt x="30302" y="17147"/>
                      <a:pt x="29831" y="18337"/>
                      <a:pt x="29432" y="19222"/>
                    </a:cubicBezTo>
                    <a:cubicBezTo>
                      <a:pt x="28998" y="20266"/>
                      <a:pt x="28417" y="21604"/>
                      <a:pt x="28417" y="22373"/>
                    </a:cubicBezTo>
                    <a:cubicBezTo>
                      <a:pt x="28417" y="26446"/>
                      <a:pt x="35920" y="26446"/>
                      <a:pt x="36682" y="26446"/>
                    </a:cubicBezTo>
                    <a:cubicBezTo>
                      <a:pt x="41901" y="26446"/>
                      <a:pt x="44112" y="22685"/>
                      <a:pt x="44112" y="22145"/>
                    </a:cubicBezTo>
                    <a:cubicBezTo>
                      <a:pt x="44112" y="21684"/>
                      <a:pt x="43460" y="21684"/>
                      <a:pt x="43387" y="21684"/>
                    </a:cubicBezTo>
                    <a:cubicBezTo>
                      <a:pt x="42771" y="21684"/>
                      <a:pt x="42699" y="21920"/>
                      <a:pt x="42590" y="22225"/>
                    </a:cubicBezTo>
                    <a:cubicBezTo>
                      <a:pt x="41031" y="24952"/>
                      <a:pt x="38349" y="25608"/>
                      <a:pt x="37008" y="25608"/>
                    </a:cubicBezTo>
                    <a:cubicBezTo>
                      <a:pt x="34942" y="25608"/>
                      <a:pt x="34471" y="24803"/>
                      <a:pt x="34471" y="23338"/>
                    </a:cubicBezTo>
                    <a:cubicBezTo>
                      <a:pt x="34471" y="22145"/>
                      <a:pt x="34870" y="20266"/>
                      <a:pt x="35159" y="19037"/>
                    </a:cubicBezTo>
                    <a:cubicBezTo>
                      <a:pt x="35232" y="18493"/>
                      <a:pt x="35304" y="17804"/>
                      <a:pt x="35304" y="17263"/>
                    </a:cubicBezTo>
                    <a:cubicBezTo>
                      <a:pt x="35304" y="14380"/>
                      <a:pt x="31172" y="13230"/>
                      <a:pt x="29541" y="128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6D755461-D865-0E37-1D04-A2C5B85DF979}"/>
                  </a:ext>
                </a:extLst>
              </p:cNvPr>
              <p:cNvSpPr/>
              <p:nvPr/>
            </p:nvSpPr>
            <p:spPr>
              <a:xfrm>
                <a:off x="7854427" y="1768493"/>
                <a:ext cx="10791" cy="6974"/>
              </a:xfrm>
              <a:custGeom>
                <a:avLst/>
                <a:gdLst>
                  <a:gd name="connsiteX0" fmla="*/ 16166 w 18666"/>
                  <a:gd name="connsiteY0" fmla="*/ 1494 h 11801"/>
                  <a:gd name="connsiteX1" fmla="*/ 14028 w 18666"/>
                  <a:gd name="connsiteY1" fmla="*/ 2992 h 11801"/>
                  <a:gd name="connsiteX2" fmla="*/ 15658 w 18666"/>
                  <a:gd name="connsiteY2" fmla="*/ 3957 h 11801"/>
                  <a:gd name="connsiteX3" fmla="*/ 18087 w 18666"/>
                  <a:gd name="connsiteY3" fmla="*/ 2263 h 11801"/>
                  <a:gd name="connsiteX4" fmla="*/ 12505 w 18666"/>
                  <a:gd name="connsiteY4" fmla="*/ 0 h 11801"/>
                  <a:gd name="connsiteX5" fmla="*/ 0 w 18666"/>
                  <a:gd name="connsiteY5" fmla="*/ 7264 h 11801"/>
                  <a:gd name="connsiteX6" fmla="*/ 7938 w 18666"/>
                  <a:gd name="connsiteY6" fmla="*/ 11801 h 11801"/>
                  <a:gd name="connsiteX7" fmla="*/ 18667 w 18666"/>
                  <a:gd name="connsiteY7" fmla="*/ 8838 h 11801"/>
                  <a:gd name="connsiteX8" fmla="*/ 17869 w 18666"/>
                  <a:gd name="connsiteY8" fmla="*/ 8374 h 11801"/>
                  <a:gd name="connsiteX9" fmla="*/ 17217 w 18666"/>
                  <a:gd name="connsiteY9" fmla="*/ 8679 h 11801"/>
                  <a:gd name="connsiteX10" fmla="*/ 8010 w 18666"/>
                  <a:gd name="connsiteY10" fmla="*/ 11072 h 11801"/>
                  <a:gd name="connsiteX11" fmla="*/ 3516 w 18666"/>
                  <a:gd name="connsiteY11" fmla="*/ 8149 h 11801"/>
                  <a:gd name="connsiteX12" fmla="*/ 6343 w 18666"/>
                  <a:gd name="connsiteY12" fmla="*/ 2727 h 11801"/>
                  <a:gd name="connsiteX13" fmla="*/ 12505 w 18666"/>
                  <a:gd name="connsiteY13" fmla="*/ 769 h 11801"/>
                  <a:gd name="connsiteX14" fmla="*/ 16166 w 18666"/>
                  <a:gd name="connsiteY14" fmla="*/ 1534 h 1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666" h="11801">
                    <a:moveTo>
                      <a:pt x="16166" y="1494"/>
                    </a:moveTo>
                    <a:cubicBezTo>
                      <a:pt x="14607" y="1694"/>
                      <a:pt x="14028" y="2383"/>
                      <a:pt x="14028" y="2992"/>
                    </a:cubicBezTo>
                    <a:cubicBezTo>
                      <a:pt x="14028" y="3692"/>
                      <a:pt x="14897" y="3957"/>
                      <a:pt x="15658" y="3957"/>
                    </a:cubicBezTo>
                    <a:cubicBezTo>
                      <a:pt x="16637" y="3957"/>
                      <a:pt x="18087" y="3572"/>
                      <a:pt x="18087" y="2263"/>
                    </a:cubicBezTo>
                    <a:cubicBezTo>
                      <a:pt x="18087" y="493"/>
                      <a:pt x="14752" y="0"/>
                      <a:pt x="12505" y="0"/>
                    </a:cubicBezTo>
                    <a:cubicBezTo>
                      <a:pt x="5945" y="0"/>
                      <a:pt x="0" y="3612"/>
                      <a:pt x="0" y="7264"/>
                    </a:cubicBezTo>
                    <a:cubicBezTo>
                      <a:pt x="0" y="9487"/>
                      <a:pt x="2501" y="11801"/>
                      <a:pt x="7938" y="11801"/>
                    </a:cubicBezTo>
                    <a:cubicBezTo>
                      <a:pt x="15296" y="11801"/>
                      <a:pt x="18667" y="9223"/>
                      <a:pt x="18667" y="8838"/>
                    </a:cubicBezTo>
                    <a:cubicBezTo>
                      <a:pt x="18667" y="8679"/>
                      <a:pt x="18268" y="8374"/>
                      <a:pt x="17869" y="8374"/>
                    </a:cubicBezTo>
                    <a:cubicBezTo>
                      <a:pt x="17725" y="8374"/>
                      <a:pt x="17616" y="8454"/>
                      <a:pt x="17217" y="8679"/>
                    </a:cubicBezTo>
                    <a:cubicBezTo>
                      <a:pt x="13846" y="11072"/>
                      <a:pt x="8808" y="11072"/>
                      <a:pt x="8010" y="11072"/>
                    </a:cubicBezTo>
                    <a:cubicBezTo>
                      <a:pt x="4893" y="11072"/>
                      <a:pt x="3516" y="9803"/>
                      <a:pt x="3516" y="8149"/>
                    </a:cubicBezTo>
                    <a:cubicBezTo>
                      <a:pt x="3516" y="7449"/>
                      <a:pt x="4168" y="4566"/>
                      <a:pt x="6343" y="2727"/>
                    </a:cubicBezTo>
                    <a:cubicBezTo>
                      <a:pt x="8010" y="1458"/>
                      <a:pt x="10258" y="769"/>
                      <a:pt x="12505" y="769"/>
                    </a:cubicBezTo>
                    <a:cubicBezTo>
                      <a:pt x="13049" y="769"/>
                      <a:pt x="15078" y="805"/>
                      <a:pt x="16166" y="15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3A39763-48F4-402D-1EE4-53F83FD2B941}"/>
                  </a:ext>
                </a:extLst>
              </p:cNvPr>
              <p:cNvSpPr/>
              <p:nvPr/>
            </p:nvSpPr>
            <p:spPr>
              <a:xfrm>
                <a:off x="7911881" y="1794164"/>
                <a:ext cx="97810" cy="8223"/>
              </a:xfrm>
              <a:custGeom>
                <a:avLst/>
                <a:gdLst>
                  <a:gd name="connsiteX0" fmla="*/ 0 w 169200"/>
                  <a:gd name="connsiteY0" fmla="*/ 0 h 13915"/>
                  <a:gd name="connsiteX1" fmla="*/ 169201 w 169200"/>
                  <a:gd name="connsiteY1" fmla="*/ 0 h 13915"/>
                  <a:gd name="connsiteX2" fmla="*/ 169201 w 169200"/>
                  <a:gd name="connsiteY2" fmla="*/ 13916 h 13915"/>
                  <a:gd name="connsiteX3" fmla="*/ 0 w 169200"/>
                  <a:gd name="connsiteY3" fmla="*/ 13916 h 1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200" h="13915">
                    <a:moveTo>
                      <a:pt x="0" y="0"/>
                    </a:moveTo>
                    <a:lnTo>
                      <a:pt x="169201" y="0"/>
                    </a:lnTo>
                    <a:lnTo>
                      <a:pt x="169201" y="13916"/>
                    </a:lnTo>
                    <a:lnTo>
                      <a:pt x="0" y="13916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06679A1-FBAD-21DB-F57D-3EC365FCCBD8}"/>
                  </a:ext>
                </a:extLst>
              </p:cNvPr>
              <p:cNvSpPr/>
              <p:nvPr/>
            </p:nvSpPr>
            <p:spPr>
              <a:xfrm>
                <a:off x="8067818" y="1780009"/>
                <a:ext cx="2996" cy="37643"/>
              </a:xfrm>
              <a:custGeom>
                <a:avLst/>
                <a:gdLst>
                  <a:gd name="connsiteX0" fmla="*/ 0 w 5183"/>
                  <a:gd name="connsiteY0" fmla="*/ 0 h 63703"/>
                  <a:gd name="connsiteX1" fmla="*/ 5184 w 5183"/>
                  <a:gd name="connsiteY1" fmla="*/ 0 h 63703"/>
                  <a:gd name="connsiteX2" fmla="*/ 5184 w 5183"/>
                  <a:gd name="connsiteY2" fmla="*/ 63703 h 63703"/>
                  <a:gd name="connsiteX3" fmla="*/ 0 w 5183"/>
                  <a:gd name="connsiteY3" fmla="*/ 63703 h 6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83" h="63703">
                    <a:moveTo>
                      <a:pt x="0" y="0"/>
                    </a:moveTo>
                    <a:lnTo>
                      <a:pt x="5184" y="0"/>
                    </a:lnTo>
                    <a:lnTo>
                      <a:pt x="5184" y="63703"/>
                    </a:lnTo>
                    <a:lnTo>
                      <a:pt x="0" y="6370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D94BBDA-BCA2-72A3-7E0F-940656C57583}"/>
                  </a:ext>
                </a:extLst>
              </p:cNvPr>
              <p:cNvSpPr/>
              <p:nvPr/>
            </p:nvSpPr>
            <p:spPr>
              <a:xfrm>
                <a:off x="8122317" y="1774419"/>
                <a:ext cx="66443" cy="47797"/>
              </a:xfrm>
              <a:custGeom>
                <a:avLst/>
                <a:gdLst>
                  <a:gd name="connsiteX0" fmla="*/ 114939 w 114938"/>
                  <a:gd name="connsiteY0" fmla="*/ 40445 h 80886"/>
                  <a:gd name="connsiteX1" fmla="*/ 57451 w 114938"/>
                  <a:gd name="connsiteY1" fmla="*/ 0 h 80886"/>
                  <a:gd name="connsiteX2" fmla="*/ 0 w 114938"/>
                  <a:gd name="connsiteY2" fmla="*/ 40445 h 80886"/>
                  <a:gd name="connsiteX3" fmla="*/ 57451 w 114938"/>
                  <a:gd name="connsiteY3" fmla="*/ 80887 h 80886"/>
                  <a:gd name="connsiteX4" fmla="*/ 114939 w 114938"/>
                  <a:gd name="connsiteY4" fmla="*/ 40445 h 8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938" h="80886">
                    <a:moveTo>
                      <a:pt x="114939" y="40445"/>
                    </a:moveTo>
                    <a:cubicBezTo>
                      <a:pt x="114939" y="18072"/>
                      <a:pt x="89240" y="0"/>
                      <a:pt x="57451" y="0"/>
                    </a:cubicBezTo>
                    <a:cubicBezTo>
                      <a:pt x="25699" y="0"/>
                      <a:pt x="0" y="18072"/>
                      <a:pt x="0" y="40445"/>
                    </a:cubicBezTo>
                    <a:cubicBezTo>
                      <a:pt x="0" y="62782"/>
                      <a:pt x="25699" y="80887"/>
                      <a:pt x="57451" y="80887"/>
                    </a:cubicBezTo>
                    <a:cubicBezTo>
                      <a:pt x="89240" y="80887"/>
                      <a:pt x="114939" y="62782"/>
                      <a:pt x="114939" y="40445"/>
                    </a:cubicBezTo>
                    <a:close/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7F26E-3E5F-EE31-6AD5-C1CE342B0D81}"/>
                  </a:ext>
                </a:extLst>
              </p:cNvPr>
              <p:cNvSpPr/>
              <p:nvPr/>
            </p:nvSpPr>
            <p:spPr>
              <a:xfrm>
                <a:off x="8138914" y="1792344"/>
                <a:ext cx="33232" cy="11947"/>
              </a:xfrm>
              <a:custGeom>
                <a:avLst/>
                <a:gdLst>
                  <a:gd name="connsiteX0" fmla="*/ 0 w 57487"/>
                  <a:gd name="connsiteY0" fmla="*/ 10111 h 20219"/>
                  <a:gd name="connsiteX1" fmla="*/ 14390 w 57487"/>
                  <a:gd name="connsiteY1" fmla="*/ 0 h 20219"/>
                  <a:gd name="connsiteX2" fmla="*/ 28744 w 57487"/>
                  <a:gd name="connsiteY2" fmla="*/ 10111 h 20219"/>
                  <a:gd name="connsiteX3" fmla="*/ 43133 w 57487"/>
                  <a:gd name="connsiteY3" fmla="*/ 20219 h 20219"/>
                  <a:gd name="connsiteX4" fmla="*/ 57488 w 57487"/>
                  <a:gd name="connsiteY4" fmla="*/ 10111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87" h="20219">
                    <a:moveTo>
                      <a:pt x="0" y="10111"/>
                    </a:moveTo>
                    <a:cubicBezTo>
                      <a:pt x="4712" y="4918"/>
                      <a:pt x="9206" y="0"/>
                      <a:pt x="14390" y="0"/>
                    </a:cubicBezTo>
                    <a:cubicBezTo>
                      <a:pt x="19573" y="0"/>
                      <a:pt x="24104" y="4918"/>
                      <a:pt x="28744" y="10111"/>
                    </a:cubicBezTo>
                    <a:cubicBezTo>
                      <a:pt x="33456" y="15301"/>
                      <a:pt x="37914" y="20219"/>
                      <a:pt x="43133" y="20219"/>
                    </a:cubicBezTo>
                    <a:cubicBezTo>
                      <a:pt x="48317" y="20219"/>
                      <a:pt x="52812" y="15301"/>
                      <a:pt x="57488" y="10111"/>
                    </a:cubicBez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D66F66E6-BEC1-A7EC-70CF-146BCEA06686}"/>
                  </a:ext>
                </a:extLst>
              </p:cNvPr>
              <p:cNvSpPr/>
              <p:nvPr/>
            </p:nvSpPr>
            <p:spPr>
              <a:xfrm>
                <a:off x="8010259" y="1798090"/>
                <a:ext cx="111179" cy="2143"/>
              </a:xfrm>
              <a:custGeom>
                <a:avLst/>
                <a:gdLst>
                  <a:gd name="connsiteX0" fmla="*/ 0 w 192325"/>
                  <a:gd name="connsiteY0" fmla="*/ 0 h 3626"/>
                  <a:gd name="connsiteX1" fmla="*/ 192326 w 19232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325" h="3626">
                    <a:moveTo>
                      <a:pt x="0" y="0"/>
                    </a:moveTo>
                    <a:lnTo>
                      <a:pt x="192326" y="0"/>
                    </a:lnTo>
                  </a:path>
                </a:pathLst>
              </a:custGeom>
              <a:noFill/>
              <a:ln w="616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A238463-64B4-250A-D7F3-C00BCC291140}"/>
                  </a:ext>
                </a:extLst>
              </p:cNvPr>
              <p:cNvSpPr/>
              <p:nvPr/>
            </p:nvSpPr>
            <p:spPr>
              <a:xfrm>
                <a:off x="7916659" y="1753728"/>
                <a:ext cx="1823" cy="28164"/>
              </a:xfrm>
              <a:custGeom>
                <a:avLst/>
                <a:gdLst>
                  <a:gd name="connsiteX0" fmla="*/ 3153 w 3153"/>
                  <a:gd name="connsiteY0" fmla="*/ 1763 h 47662"/>
                  <a:gd name="connsiteX1" fmla="*/ 1559 w 3153"/>
                  <a:gd name="connsiteY1" fmla="*/ 0 h 47662"/>
                  <a:gd name="connsiteX2" fmla="*/ 0 w 3153"/>
                  <a:gd name="connsiteY2" fmla="*/ 1763 h 47662"/>
                  <a:gd name="connsiteX3" fmla="*/ 0 w 3153"/>
                  <a:gd name="connsiteY3" fmla="*/ 45900 h 47662"/>
                  <a:gd name="connsiteX4" fmla="*/ 1559 w 3153"/>
                  <a:gd name="connsiteY4" fmla="*/ 47662 h 47662"/>
                  <a:gd name="connsiteX5" fmla="*/ 3153 w 3153"/>
                  <a:gd name="connsiteY5" fmla="*/ 45900 h 47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53" h="47662">
                    <a:moveTo>
                      <a:pt x="3153" y="1763"/>
                    </a:moveTo>
                    <a:cubicBezTo>
                      <a:pt x="3153" y="1034"/>
                      <a:pt x="3153" y="0"/>
                      <a:pt x="1559" y="0"/>
                    </a:cubicBezTo>
                    <a:cubicBezTo>
                      <a:pt x="0" y="0"/>
                      <a:pt x="0" y="1034"/>
                      <a:pt x="0" y="1763"/>
                    </a:cubicBezTo>
                    <a:lnTo>
                      <a:pt x="0" y="45900"/>
                    </a:lnTo>
                    <a:cubicBezTo>
                      <a:pt x="0" y="46669"/>
                      <a:pt x="0" y="47662"/>
                      <a:pt x="1559" y="47662"/>
                    </a:cubicBezTo>
                    <a:cubicBezTo>
                      <a:pt x="3153" y="47662"/>
                      <a:pt x="3153" y="46669"/>
                      <a:pt x="3153" y="45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7329178-0E9D-E4F9-EEA8-39E58B5182BE}"/>
                  </a:ext>
                </a:extLst>
              </p:cNvPr>
              <p:cNvSpPr/>
              <p:nvPr/>
            </p:nvSpPr>
            <p:spPr>
              <a:xfrm>
                <a:off x="7925732" y="1755613"/>
                <a:ext cx="26967" cy="19262"/>
              </a:xfrm>
              <a:custGeom>
                <a:avLst/>
                <a:gdLst>
                  <a:gd name="connsiteX0" fmla="*/ 45599 w 46649"/>
                  <a:gd name="connsiteY0" fmla="*/ 1763 h 32597"/>
                  <a:gd name="connsiteX1" fmla="*/ 46650 w 46649"/>
                  <a:gd name="connsiteY1" fmla="*/ 504 h 32597"/>
                  <a:gd name="connsiteX2" fmla="*/ 44874 w 46649"/>
                  <a:gd name="connsiteY2" fmla="*/ 0 h 32597"/>
                  <a:gd name="connsiteX3" fmla="*/ 14934 w 46649"/>
                  <a:gd name="connsiteY3" fmla="*/ 0 h 32597"/>
                  <a:gd name="connsiteX4" fmla="*/ 12686 w 46649"/>
                  <a:gd name="connsiteY4" fmla="*/ 954 h 32597"/>
                  <a:gd name="connsiteX5" fmla="*/ 8881 w 46649"/>
                  <a:gd name="connsiteY5" fmla="*/ 9459 h 32597"/>
                  <a:gd name="connsiteX6" fmla="*/ 8772 w 46649"/>
                  <a:gd name="connsiteY6" fmla="*/ 10148 h 32597"/>
                  <a:gd name="connsiteX7" fmla="*/ 9823 w 46649"/>
                  <a:gd name="connsiteY7" fmla="*/ 10768 h 32597"/>
                  <a:gd name="connsiteX8" fmla="*/ 10983 w 46649"/>
                  <a:gd name="connsiteY8" fmla="*/ 9647 h 32597"/>
                  <a:gd name="connsiteX9" fmla="*/ 27693 w 46649"/>
                  <a:gd name="connsiteY9" fmla="*/ 1574 h 32597"/>
                  <a:gd name="connsiteX10" fmla="*/ 39328 w 46649"/>
                  <a:gd name="connsiteY10" fmla="*/ 1574 h 32597"/>
                  <a:gd name="connsiteX11" fmla="*/ 979 w 46649"/>
                  <a:gd name="connsiteY11" fmla="*/ 30834 h 32597"/>
                  <a:gd name="connsiteX12" fmla="*/ 0 w 46649"/>
                  <a:gd name="connsiteY12" fmla="*/ 32024 h 32597"/>
                  <a:gd name="connsiteX13" fmla="*/ 1740 w 46649"/>
                  <a:gd name="connsiteY13" fmla="*/ 32597 h 32597"/>
                  <a:gd name="connsiteX14" fmla="*/ 32876 w 46649"/>
                  <a:gd name="connsiteY14" fmla="*/ 32597 h 32597"/>
                  <a:gd name="connsiteX15" fmla="*/ 35124 w 46649"/>
                  <a:gd name="connsiteY15" fmla="*/ 31679 h 32597"/>
                  <a:gd name="connsiteX16" fmla="*/ 39836 w 46649"/>
                  <a:gd name="connsiteY16" fmla="*/ 21180 h 32597"/>
                  <a:gd name="connsiteX17" fmla="*/ 40089 w 46649"/>
                  <a:gd name="connsiteY17" fmla="*/ 20411 h 32597"/>
                  <a:gd name="connsiteX18" fmla="*/ 39038 w 46649"/>
                  <a:gd name="connsiteY18" fmla="*/ 19762 h 32597"/>
                  <a:gd name="connsiteX19" fmla="*/ 38386 w 46649"/>
                  <a:gd name="connsiteY19" fmla="*/ 19951 h 32597"/>
                  <a:gd name="connsiteX20" fmla="*/ 37987 w 46649"/>
                  <a:gd name="connsiteY20" fmla="*/ 20215 h 32597"/>
                  <a:gd name="connsiteX21" fmla="*/ 37335 w 46649"/>
                  <a:gd name="connsiteY21" fmla="*/ 21644 h 32597"/>
                  <a:gd name="connsiteX22" fmla="*/ 19791 w 46649"/>
                  <a:gd name="connsiteY22" fmla="*/ 30903 h 32597"/>
                  <a:gd name="connsiteX23" fmla="*/ 7576 w 46649"/>
                  <a:gd name="connsiteY23" fmla="*/ 30903 h 32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6649" h="32597">
                    <a:moveTo>
                      <a:pt x="45599" y="1763"/>
                    </a:moveTo>
                    <a:cubicBezTo>
                      <a:pt x="46143" y="1418"/>
                      <a:pt x="46650" y="1034"/>
                      <a:pt x="46650" y="504"/>
                    </a:cubicBezTo>
                    <a:cubicBezTo>
                      <a:pt x="46650" y="0"/>
                      <a:pt x="45998" y="0"/>
                      <a:pt x="44874" y="0"/>
                    </a:cubicBezTo>
                    <a:lnTo>
                      <a:pt x="14934" y="0"/>
                    </a:lnTo>
                    <a:cubicBezTo>
                      <a:pt x="13230" y="0"/>
                      <a:pt x="13086" y="0"/>
                      <a:pt x="12686" y="954"/>
                    </a:cubicBezTo>
                    <a:lnTo>
                      <a:pt x="8881" y="9459"/>
                    </a:lnTo>
                    <a:cubicBezTo>
                      <a:pt x="8881" y="9647"/>
                      <a:pt x="8772" y="9952"/>
                      <a:pt x="8772" y="10148"/>
                    </a:cubicBezTo>
                    <a:cubicBezTo>
                      <a:pt x="8772" y="10227"/>
                      <a:pt x="8772" y="10768"/>
                      <a:pt x="9823" y="10768"/>
                    </a:cubicBezTo>
                    <a:cubicBezTo>
                      <a:pt x="10439" y="10768"/>
                      <a:pt x="10584" y="10572"/>
                      <a:pt x="10983" y="9647"/>
                    </a:cubicBezTo>
                    <a:cubicBezTo>
                      <a:pt x="14282" y="3188"/>
                      <a:pt x="19537" y="1574"/>
                      <a:pt x="27693" y="1574"/>
                    </a:cubicBezTo>
                    <a:lnTo>
                      <a:pt x="39328" y="1574"/>
                    </a:lnTo>
                    <a:lnTo>
                      <a:pt x="979" y="30834"/>
                    </a:lnTo>
                    <a:cubicBezTo>
                      <a:pt x="435" y="31219"/>
                      <a:pt x="0" y="31484"/>
                      <a:pt x="0" y="32024"/>
                    </a:cubicBezTo>
                    <a:cubicBezTo>
                      <a:pt x="0" y="32597"/>
                      <a:pt x="580" y="32597"/>
                      <a:pt x="1740" y="32597"/>
                    </a:cubicBezTo>
                    <a:lnTo>
                      <a:pt x="32876" y="32597"/>
                    </a:lnTo>
                    <a:cubicBezTo>
                      <a:pt x="34580" y="32597"/>
                      <a:pt x="34725" y="32517"/>
                      <a:pt x="35124" y="31679"/>
                    </a:cubicBezTo>
                    <a:lnTo>
                      <a:pt x="39836" y="21180"/>
                    </a:lnTo>
                    <a:cubicBezTo>
                      <a:pt x="40089" y="20531"/>
                      <a:pt x="40089" y="20411"/>
                      <a:pt x="40089" y="20411"/>
                    </a:cubicBezTo>
                    <a:cubicBezTo>
                      <a:pt x="40089" y="20335"/>
                      <a:pt x="39980" y="19762"/>
                      <a:pt x="39038" y="19762"/>
                    </a:cubicBezTo>
                    <a:cubicBezTo>
                      <a:pt x="38639" y="19762"/>
                      <a:pt x="38386" y="19871"/>
                      <a:pt x="38386" y="19951"/>
                    </a:cubicBezTo>
                    <a:cubicBezTo>
                      <a:pt x="38241" y="20027"/>
                      <a:pt x="38132" y="20146"/>
                      <a:pt x="37987" y="20215"/>
                    </a:cubicBezTo>
                    <a:cubicBezTo>
                      <a:pt x="37842" y="20531"/>
                      <a:pt x="37842" y="20611"/>
                      <a:pt x="37335" y="21644"/>
                    </a:cubicBezTo>
                    <a:cubicBezTo>
                      <a:pt x="34326" y="28100"/>
                      <a:pt x="30520" y="30903"/>
                      <a:pt x="19791" y="30903"/>
                    </a:cubicBezTo>
                    <a:lnTo>
                      <a:pt x="7576" y="3090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3EFE92F1-D9D1-960C-02A7-262AE2AEAA8A}"/>
                  </a:ext>
                </a:extLst>
              </p:cNvPr>
              <p:cNvSpPr/>
              <p:nvPr/>
            </p:nvSpPr>
            <p:spPr>
              <a:xfrm>
                <a:off x="7958859" y="1753728"/>
                <a:ext cx="1802" cy="28164"/>
              </a:xfrm>
              <a:custGeom>
                <a:avLst/>
                <a:gdLst>
                  <a:gd name="connsiteX0" fmla="*/ 3117 w 3117"/>
                  <a:gd name="connsiteY0" fmla="*/ 1763 h 47662"/>
                  <a:gd name="connsiteX1" fmla="*/ 1559 w 3117"/>
                  <a:gd name="connsiteY1" fmla="*/ 0 h 47662"/>
                  <a:gd name="connsiteX2" fmla="*/ 0 w 3117"/>
                  <a:gd name="connsiteY2" fmla="*/ 1763 h 47662"/>
                  <a:gd name="connsiteX3" fmla="*/ 0 w 3117"/>
                  <a:gd name="connsiteY3" fmla="*/ 45900 h 47662"/>
                  <a:gd name="connsiteX4" fmla="*/ 1559 w 3117"/>
                  <a:gd name="connsiteY4" fmla="*/ 47662 h 47662"/>
                  <a:gd name="connsiteX5" fmla="*/ 3117 w 3117"/>
                  <a:gd name="connsiteY5" fmla="*/ 45900 h 47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17" h="47662">
                    <a:moveTo>
                      <a:pt x="3117" y="1763"/>
                    </a:moveTo>
                    <a:cubicBezTo>
                      <a:pt x="3117" y="1034"/>
                      <a:pt x="3117" y="0"/>
                      <a:pt x="1559" y="0"/>
                    </a:cubicBezTo>
                    <a:cubicBezTo>
                      <a:pt x="0" y="0"/>
                      <a:pt x="0" y="1034"/>
                      <a:pt x="0" y="1763"/>
                    </a:cubicBezTo>
                    <a:lnTo>
                      <a:pt x="0" y="45900"/>
                    </a:lnTo>
                    <a:cubicBezTo>
                      <a:pt x="0" y="46669"/>
                      <a:pt x="0" y="47662"/>
                      <a:pt x="1559" y="47662"/>
                    </a:cubicBezTo>
                    <a:cubicBezTo>
                      <a:pt x="3117" y="47662"/>
                      <a:pt x="3117" y="46669"/>
                      <a:pt x="3117" y="45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8A88822-0998-ABC1-D5FD-02CD4C5A0D6D}"/>
                  </a:ext>
                </a:extLst>
              </p:cNvPr>
              <p:cNvSpPr/>
              <p:nvPr/>
            </p:nvSpPr>
            <p:spPr>
              <a:xfrm>
                <a:off x="7965187" y="1756385"/>
                <a:ext cx="17014" cy="19714"/>
              </a:xfrm>
              <a:custGeom>
                <a:avLst/>
                <a:gdLst>
                  <a:gd name="connsiteX0" fmla="*/ 28889 w 29432"/>
                  <a:gd name="connsiteY0" fmla="*/ 1763 h 33362"/>
                  <a:gd name="connsiteX1" fmla="*/ 29432 w 29432"/>
                  <a:gd name="connsiteY1" fmla="*/ 914 h 33362"/>
                  <a:gd name="connsiteX2" fmla="*/ 28091 w 29432"/>
                  <a:gd name="connsiteY2" fmla="*/ 0 h 33362"/>
                  <a:gd name="connsiteX3" fmla="*/ 26750 w 29432"/>
                  <a:gd name="connsiteY3" fmla="*/ 649 h 33362"/>
                  <a:gd name="connsiteX4" fmla="*/ 399 w 29432"/>
                  <a:gd name="connsiteY4" fmla="*/ 31672 h 33362"/>
                  <a:gd name="connsiteX5" fmla="*/ 0 w 29432"/>
                  <a:gd name="connsiteY5" fmla="*/ 32408 h 33362"/>
                  <a:gd name="connsiteX6" fmla="*/ 1341 w 29432"/>
                  <a:gd name="connsiteY6" fmla="*/ 33362 h 33362"/>
                  <a:gd name="connsiteX7" fmla="*/ 2682 w 29432"/>
                  <a:gd name="connsiteY7" fmla="*/ 32713 h 33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32" h="33362">
                    <a:moveTo>
                      <a:pt x="28889" y="1763"/>
                    </a:moveTo>
                    <a:cubicBezTo>
                      <a:pt x="29432" y="1298"/>
                      <a:pt x="29432" y="1034"/>
                      <a:pt x="29432" y="914"/>
                    </a:cubicBezTo>
                    <a:cubicBezTo>
                      <a:pt x="29432" y="569"/>
                      <a:pt x="28889" y="0"/>
                      <a:pt x="28091" y="0"/>
                    </a:cubicBezTo>
                    <a:cubicBezTo>
                      <a:pt x="27294" y="0"/>
                      <a:pt x="27040" y="384"/>
                      <a:pt x="26750" y="649"/>
                    </a:cubicBezTo>
                    <a:lnTo>
                      <a:pt x="399" y="31672"/>
                    </a:lnTo>
                    <a:cubicBezTo>
                      <a:pt x="0" y="32133"/>
                      <a:pt x="0" y="32408"/>
                      <a:pt x="0" y="32408"/>
                    </a:cubicBezTo>
                    <a:cubicBezTo>
                      <a:pt x="0" y="32902"/>
                      <a:pt x="544" y="33362"/>
                      <a:pt x="1341" y="33362"/>
                    </a:cubicBezTo>
                    <a:cubicBezTo>
                      <a:pt x="2030" y="33362"/>
                      <a:pt x="2284" y="33058"/>
                      <a:pt x="2682" y="327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1881F26-0772-A1D3-8CCA-B264AD6E1440}"/>
                  </a:ext>
                </a:extLst>
              </p:cNvPr>
              <p:cNvSpPr/>
              <p:nvPr/>
            </p:nvSpPr>
            <p:spPr>
              <a:xfrm>
                <a:off x="7964810" y="1776262"/>
                <a:ext cx="18627" cy="2143"/>
              </a:xfrm>
              <a:custGeom>
                <a:avLst/>
                <a:gdLst>
                  <a:gd name="connsiteX0" fmla="*/ 0 w 32223"/>
                  <a:gd name="connsiteY0" fmla="*/ 0 h 3626"/>
                  <a:gd name="connsiteX1" fmla="*/ 32224 w 32223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223" h="3626">
                    <a:moveTo>
                      <a:pt x="0" y="0"/>
                    </a:moveTo>
                    <a:lnTo>
                      <a:pt x="32224" y="0"/>
                    </a:lnTo>
                  </a:path>
                </a:pathLst>
              </a:custGeom>
              <a:noFill/>
              <a:ln w="947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EF9A2EA-9DF0-8216-C875-9BD661602BAD}"/>
                  </a:ext>
                </a:extLst>
              </p:cNvPr>
              <p:cNvSpPr/>
              <p:nvPr/>
            </p:nvSpPr>
            <p:spPr>
              <a:xfrm>
                <a:off x="7990269" y="1756996"/>
                <a:ext cx="16930" cy="20152"/>
              </a:xfrm>
              <a:custGeom>
                <a:avLst/>
                <a:gdLst>
                  <a:gd name="connsiteX0" fmla="*/ 29287 w 29287"/>
                  <a:gd name="connsiteY0" fmla="*/ 10227 h 34102"/>
                  <a:gd name="connsiteX1" fmla="*/ 20480 w 29287"/>
                  <a:gd name="connsiteY1" fmla="*/ 0 h 34102"/>
                  <a:gd name="connsiteX2" fmla="*/ 0 w 29287"/>
                  <a:gd name="connsiteY2" fmla="*/ 23875 h 34102"/>
                  <a:gd name="connsiteX3" fmla="*/ 8989 w 29287"/>
                  <a:gd name="connsiteY3" fmla="*/ 34102 h 34102"/>
                  <a:gd name="connsiteX4" fmla="*/ 29287 w 29287"/>
                  <a:gd name="connsiteY4" fmla="*/ 10227 h 34102"/>
                  <a:gd name="connsiteX5" fmla="*/ 7684 w 29287"/>
                  <a:gd name="connsiteY5" fmla="*/ 16230 h 34102"/>
                  <a:gd name="connsiteX6" fmla="*/ 20480 w 29287"/>
                  <a:gd name="connsiteY6" fmla="*/ 1309 h 34102"/>
                  <a:gd name="connsiteX7" fmla="*/ 24539 w 29287"/>
                  <a:gd name="connsiteY7" fmla="*/ 7420 h 34102"/>
                  <a:gd name="connsiteX8" fmla="*/ 22401 w 29287"/>
                  <a:gd name="connsiteY8" fmla="*/ 16230 h 34102"/>
                  <a:gd name="connsiteX9" fmla="*/ 21930 w 29287"/>
                  <a:gd name="connsiteY9" fmla="*/ 17873 h 34102"/>
                  <a:gd name="connsiteX10" fmla="*/ 8989 w 29287"/>
                  <a:gd name="connsiteY10" fmla="*/ 32793 h 34102"/>
                  <a:gd name="connsiteX11" fmla="*/ 5038 w 29287"/>
                  <a:gd name="connsiteY11" fmla="*/ 26798 h 34102"/>
                  <a:gd name="connsiteX12" fmla="*/ 6996 w 29287"/>
                  <a:gd name="connsiteY12" fmla="*/ 17873 h 34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287" h="34102">
                    <a:moveTo>
                      <a:pt x="29287" y="10227"/>
                    </a:moveTo>
                    <a:cubicBezTo>
                      <a:pt x="29287" y="4232"/>
                      <a:pt x="26134" y="0"/>
                      <a:pt x="20480" y="0"/>
                    </a:cubicBezTo>
                    <a:cubicBezTo>
                      <a:pt x="10439" y="0"/>
                      <a:pt x="0" y="13306"/>
                      <a:pt x="0" y="23875"/>
                    </a:cubicBezTo>
                    <a:cubicBezTo>
                      <a:pt x="0" y="28491"/>
                      <a:pt x="2284" y="34102"/>
                      <a:pt x="8989" y="34102"/>
                    </a:cubicBezTo>
                    <a:cubicBezTo>
                      <a:pt x="18740" y="34102"/>
                      <a:pt x="29287" y="21151"/>
                      <a:pt x="29287" y="10227"/>
                    </a:cubicBezTo>
                    <a:close/>
                    <a:moveTo>
                      <a:pt x="7684" y="16230"/>
                    </a:moveTo>
                    <a:cubicBezTo>
                      <a:pt x="10838" y="6535"/>
                      <a:pt x="16202" y="1309"/>
                      <a:pt x="20480" y="1309"/>
                    </a:cubicBezTo>
                    <a:cubicBezTo>
                      <a:pt x="24539" y="1309"/>
                      <a:pt x="24539" y="6456"/>
                      <a:pt x="24539" y="7420"/>
                    </a:cubicBezTo>
                    <a:cubicBezTo>
                      <a:pt x="24539" y="10039"/>
                      <a:pt x="23271" y="13876"/>
                      <a:pt x="22401" y="16230"/>
                    </a:cubicBezTo>
                    <a:close/>
                    <a:moveTo>
                      <a:pt x="21930" y="17873"/>
                    </a:moveTo>
                    <a:cubicBezTo>
                      <a:pt x="18740" y="27447"/>
                      <a:pt x="13230" y="32793"/>
                      <a:pt x="8989" y="32793"/>
                    </a:cubicBezTo>
                    <a:cubicBezTo>
                      <a:pt x="5437" y="32793"/>
                      <a:pt x="5038" y="28945"/>
                      <a:pt x="5038" y="26798"/>
                    </a:cubicBezTo>
                    <a:cubicBezTo>
                      <a:pt x="5038" y="23679"/>
                      <a:pt x="6234" y="19882"/>
                      <a:pt x="6996" y="178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682BDC17-09BC-BFBD-D86D-3792B461E0DE}"/>
                  </a:ext>
                </a:extLst>
              </p:cNvPr>
              <p:cNvSpPr/>
              <p:nvPr/>
            </p:nvSpPr>
            <p:spPr>
              <a:xfrm>
                <a:off x="7307309" y="1716472"/>
                <a:ext cx="2095" cy="161289"/>
              </a:xfrm>
              <a:custGeom>
                <a:avLst/>
                <a:gdLst>
                  <a:gd name="connsiteX0" fmla="*/ 0 w 3624"/>
                  <a:gd name="connsiteY0" fmla="*/ 272947 h 272947"/>
                  <a:gd name="connsiteX1" fmla="*/ 0 w 3624"/>
                  <a:gd name="connsiteY1" fmla="*/ 145011 h 272947"/>
                  <a:gd name="connsiteX2" fmla="*/ 0 w 3624"/>
                  <a:gd name="connsiteY2" fmla="*/ 117557 h 272947"/>
                  <a:gd name="connsiteX3" fmla="*/ 0 w 3624"/>
                  <a:gd name="connsiteY3" fmla="*/ 0 h 272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4" h="272947">
                    <a:moveTo>
                      <a:pt x="0" y="272947"/>
                    </a:moveTo>
                    <a:lnTo>
                      <a:pt x="0" y="145011"/>
                    </a:lnTo>
                    <a:moveTo>
                      <a:pt x="0" y="117557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5B1BCF8-FE0F-859C-B6D3-C2DC9048B77B}"/>
                  </a:ext>
                </a:extLst>
              </p:cNvPr>
              <p:cNvSpPr/>
              <p:nvPr/>
            </p:nvSpPr>
            <p:spPr>
              <a:xfrm>
                <a:off x="7305723" y="1715355"/>
                <a:ext cx="68995" cy="2143"/>
              </a:xfrm>
              <a:custGeom>
                <a:avLst/>
                <a:gdLst>
                  <a:gd name="connsiteX0" fmla="*/ 119354 w 119353"/>
                  <a:gd name="connsiteY0" fmla="*/ 0 h 3626"/>
                  <a:gd name="connsiteX1" fmla="*/ 0 w 119353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353" h="3626">
                    <a:moveTo>
                      <a:pt x="119354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54D301D9-0774-AA2F-0E43-87A5D30F08E1}"/>
                  </a:ext>
                </a:extLst>
              </p:cNvPr>
              <p:cNvSpPr/>
              <p:nvPr/>
            </p:nvSpPr>
            <p:spPr>
              <a:xfrm>
                <a:off x="7305677" y="1878874"/>
                <a:ext cx="69042" cy="2143"/>
              </a:xfrm>
              <a:custGeom>
                <a:avLst/>
                <a:gdLst>
                  <a:gd name="connsiteX0" fmla="*/ 119433 w 119433"/>
                  <a:gd name="connsiteY0" fmla="*/ 0 h 3626"/>
                  <a:gd name="connsiteX1" fmla="*/ 0 w 119433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9433" h="3626">
                    <a:moveTo>
                      <a:pt x="119433" y="0"/>
                    </a:moveTo>
                    <a:lnTo>
                      <a:pt x="0" y="0"/>
                    </a:lnTo>
                  </a:path>
                </a:pathLst>
              </a:custGeom>
              <a:noFill/>
              <a:ln w="82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510C0A5-68B6-7CE0-E6B3-81378C5A9695}"/>
                  </a:ext>
                </a:extLst>
              </p:cNvPr>
              <p:cNvSpPr/>
              <p:nvPr/>
            </p:nvSpPr>
            <p:spPr>
              <a:xfrm>
                <a:off x="7628569" y="1794456"/>
                <a:ext cx="32959" cy="3047"/>
              </a:xfrm>
              <a:custGeom>
                <a:avLst/>
                <a:gdLst>
                  <a:gd name="connsiteX0" fmla="*/ 56545 w 57016"/>
                  <a:gd name="connsiteY0" fmla="*/ 76 h 5157"/>
                  <a:gd name="connsiteX1" fmla="*/ 57016 w 57016"/>
                  <a:gd name="connsiteY1" fmla="*/ 5157 h 5157"/>
                  <a:gd name="connsiteX2" fmla="*/ 0 w 57016"/>
                  <a:gd name="connsiteY2" fmla="*/ 5157 h 5157"/>
                  <a:gd name="connsiteX3" fmla="*/ 109 w 57016"/>
                  <a:gd name="connsiteY3" fmla="*/ 0 h 5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16" h="5157">
                    <a:moveTo>
                      <a:pt x="56545" y="76"/>
                    </a:moveTo>
                    <a:lnTo>
                      <a:pt x="57016" y="5157"/>
                    </a:lnTo>
                    <a:lnTo>
                      <a:pt x="0" y="515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7246862-3DF0-1476-963D-70E5091D5217}"/>
                  </a:ext>
                </a:extLst>
              </p:cNvPr>
              <p:cNvSpPr/>
              <p:nvPr/>
            </p:nvSpPr>
            <p:spPr>
              <a:xfrm>
                <a:off x="7757643" y="1794439"/>
                <a:ext cx="32980" cy="3040"/>
              </a:xfrm>
              <a:custGeom>
                <a:avLst/>
                <a:gdLst>
                  <a:gd name="connsiteX0" fmla="*/ 56581 w 57052"/>
                  <a:gd name="connsiteY0" fmla="*/ 69 h 5146"/>
                  <a:gd name="connsiteX1" fmla="*/ 57053 w 57052"/>
                  <a:gd name="connsiteY1" fmla="*/ 5146 h 5146"/>
                  <a:gd name="connsiteX2" fmla="*/ 0 w 57052"/>
                  <a:gd name="connsiteY2" fmla="*/ 5146 h 5146"/>
                  <a:gd name="connsiteX3" fmla="*/ 109 w 57052"/>
                  <a:gd name="connsiteY3" fmla="*/ 0 h 5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52" h="5146">
                    <a:moveTo>
                      <a:pt x="56581" y="69"/>
                    </a:moveTo>
                    <a:lnTo>
                      <a:pt x="57053" y="5146"/>
                    </a:lnTo>
                    <a:lnTo>
                      <a:pt x="0" y="5146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56C1C9F-C9C4-8190-BA88-FA9D6B0E3E4D}"/>
                  </a:ext>
                </a:extLst>
              </p:cNvPr>
              <p:cNvSpPr/>
              <p:nvPr/>
            </p:nvSpPr>
            <p:spPr>
              <a:xfrm>
                <a:off x="7879173" y="1796797"/>
                <a:ext cx="32980" cy="3065"/>
              </a:xfrm>
              <a:custGeom>
                <a:avLst/>
                <a:gdLst>
                  <a:gd name="connsiteX0" fmla="*/ 56581 w 57052"/>
                  <a:gd name="connsiteY0" fmla="*/ 120 h 5186"/>
                  <a:gd name="connsiteX1" fmla="*/ 57053 w 57052"/>
                  <a:gd name="connsiteY1" fmla="*/ 5186 h 5186"/>
                  <a:gd name="connsiteX2" fmla="*/ 0 w 57052"/>
                  <a:gd name="connsiteY2" fmla="*/ 5186 h 5186"/>
                  <a:gd name="connsiteX3" fmla="*/ 109 w 57052"/>
                  <a:gd name="connsiteY3" fmla="*/ 0 h 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052" h="5186">
                    <a:moveTo>
                      <a:pt x="56581" y="120"/>
                    </a:moveTo>
                    <a:lnTo>
                      <a:pt x="57053" y="5186"/>
                    </a:lnTo>
                    <a:lnTo>
                      <a:pt x="0" y="5186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95C705A-4248-2A9F-62BF-520E2DAA4790}"/>
                  </a:ext>
                </a:extLst>
              </p:cNvPr>
              <p:cNvSpPr/>
              <p:nvPr/>
            </p:nvSpPr>
            <p:spPr>
              <a:xfrm>
                <a:off x="6331519" y="1723986"/>
                <a:ext cx="76874" cy="55999"/>
              </a:xfrm>
              <a:custGeom>
                <a:avLst/>
                <a:gdLst>
                  <a:gd name="connsiteX0" fmla="*/ 129126 w 132982"/>
                  <a:gd name="connsiteY0" fmla="*/ 0 h 94766"/>
                  <a:gd name="connsiteX1" fmla="*/ 3857 w 132982"/>
                  <a:gd name="connsiteY1" fmla="*/ 0 h 94766"/>
                  <a:gd name="connsiteX2" fmla="*/ 0 w 132982"/>
                  <a:gd name="connsiteY2" fmla="*/ 31603 h 94766"/>
                  <a:gd name="connsiteX3" fmla="*/ 5114 w 132982"/>
                  <a:gd name="connsiteY3" fmla="*/ 31603 h 94766"/>
                  <a:gd name="connsiteX4" fmla="*/ 42079 w 132982"/>
                  <a:gd name="connsiteY4" fmla="*/ 4421 h 94766"/>
                  <a:gd name="connsiteX5" fmla="*/ 52975 w 132982"/>
                  <a:gd name="connsiteY5" fmla="*/ 4617 h 94766"/>
                  <a:gd name="connsiteX6" fmla="*/ 57506 w 132982"/>
                  <a:gd name="connsiteY6" fmla="*/ 9883 h 94766"/>
                  <a:gd name="connsiteX7" fmla="*/ 57506 w 132982"/>
                  <a:gd name="connsiteY7" fmla="*/ 83814 h 94766"/>
                  <a:gd name="connsiteX8" fmla="*/ 35946 w 132982"/>
                  <a:gd name="connsiteY8" fmla="*/ 90389 h 94766"/>
                  <a:gd name="connsiteX9" fmla="*/ 27609 w 132982"/>
                  <a:gd name="connsiteY9" fmla="*/ 90389 h 94766"/>
                  <a:gd name="connsiteX10" fmla="*/ 27609 w 132982"/>
                  <a:gd name="connsiteY10" fmla="*/ 94766 h 94766"/>
                  <a:gd name="connsiteX11" fmla="*/ 66466 w 132982"/>
                  <a:gd name="connsiteY11" fmla="*/ 94342 h 94766"/>
                  <a:gd name="connsiteX12" fmla="*/ 105373 w 132982"/>
                  <a:gd name="connsiteY12" fmla="*/ 94766 h 94766"/>
                  <a:gd name="connsiteX13" fmla="*/ 105373 w 132982"/>
                  <a:gd name="connsiteY13" fmla="*/ 90389 h 94766"/>
                  <a:gd name="connsiteX14" fmla="*/ 96997 w 132982"/>
                  <a:gd name="connsiteY14" fmla="*/ 90389 h 94766"/>
                  <a:gd name="connsiteX15" fmla="*/ 75477 w 132982"/>
                  <a:gd name="connsiteY15" fmla="*/ 83814 h 94766"/>
                  <a:gd name="connsiteX16" fmla="*/ 75477 w 132982"/>
                  <a:gd name="connsiteY16" fmla="*/ 9883 h 94766"/>
                  <a:gd name="connsiteX17" fmla="*/ 79334 w 132982"/>
                  <a:gd name="connsiteY17" fmla="*/ 4617 h 94766"/>
                  <a:gd name="connsiteX18" fmla="*/ 90893 w 132982"/>
                  <a:gd name="connsiteY18" fmla="*/ 4421 h 94766"/>
                  <a:gd name="connsiteX19" fmla="*/ 127868 w 132982"/>
                  <a:gd name="connsiteY19" fmla="*/ 31603 h 94766"/>
                  <a:gd name="connsiteX20" fmla="*/ 132983 w 132982"/>
                  <a:gd name="connsiteY20" fmla="*/ 31603 h 9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2982" h="94766">
                    <a:moveTo>
                      <a:pt x="129126" y="0"/>
                    </a:moveTo>
                    <a:lnTo>
                      <a:pt x="3857" y="0"/>
                    </a:lnTo>
                    <a:lnTo>
                      <a:pt x="0" y="31603"/>
                    </a:lnTo>
                    <a:lnTo>
                      <a:pt x="5114" y="31603"/>
                    </a:lnTo>
                    <a:cubicBezTo>
                      <a:pt x="8025" y="8998"/>
                      <a:pt x="10896" y="4421"/>
                      <a:pt x="42079" y="4421"/>
                    </a:cubicBezTo>
                    <a:cubicBezTo>
                      <a:pt x="45624" y="4421"/>
                      <a:pt x="51050" y="4421"/>
                      <a:pt x="52975" y="4617"/>
                    </a:cubicBezTo>
                    <a:cubicBezTo>
                      <a:pt x="57506" y="5266"/>
                      <a:pt x="57506" y="6811"/>
                      <a:pt x="57506" y="9883"/>
                    </a:cubicBezTo>
                    <a:lnTo>
                      <a:pt x="57506" y="83814"/>
                    </a:lnTo>
                    <a:cubicBezTo>
                      <a:pt x="57506" y="88430"/>
                      <a:pt x="57506" y="90389"/>
                      <a:pt x="35946" y="90389"/>
                    </a:cubicBezTo>
                    <a:lnTo>
                      <a:pt x="27609" y="90389"/>
                    </a:lnTo>
                    <a:lnTo>
                      <a:pt x="27609" y="94766"/>
                    </a:lnTo>
                    <a:cubicBezTo>
                      <a:pt x="35946" y="94342"/>
                      <a:pt x="56832" y="94342"/>
                      <a:pt x="66466" y="94342"/>
                    </a:cubicBezTo>
                    <a:cubicBezTo>
                      <a:pt x="75789" y="94342"/>
                      <a:pt x="96997" y="94342"/>
                      <a:pt x="105373" y="94766"/>
                    </a:cubicBezTo>
                    <a:lnTo>
                      <a:pt x="105373" y="90389"/>
                    </a:lnTo>
                    <a:lnTo>
                      <a:pt x="96997" y="90389"/>
                    </a:lnTo>
                    <a:cubicBezTo>
                      <a:pt x="75477" y="90389"/>
                      <a:pt x="75477" y="88430"/>
                      <a:pt x="75477" y="83814"/>
                    </a:cubicBezTo>
                    <a:lnTo>
                      <a:pt x="75477" y="9883"/>
                    </a:lnTo>
                    <a:cubicBezTo>
                      <a:pt x="75477" y="7275"/>
                      <a:pt x="75477" y="5266"/>
                      <a:pt x="79334" y="4617"/>
                    </a:cubicBezTo>
                    <a:cubicBezTo>
                      <a:pt x="81570" y="4421"/>
                      <a:pt x="87036" y="4421"/>
                      <a:pt x="90893" y="4421"/>
                    </a:cubicBezTo>
                    <a:cubicBezTo>
                      <a:pt x="122087" y="4421"/>
                      <a:pt x="124958" y="8998"/>
                      <a:pt x="127868" y="31603"/>
                    </a:cubicBezTo>
                    <a:lnTo>
                      <a:pt x="132983" y="3160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F90C11A-B788-3C2B-F41D-B3D21F1F3009}"/>
                  </a:ext>
                </a:extLst>
              </p:cNvPr>
              <p:cNvSpPr/>
              <p:nvPr/>
            </p:nvSpPr>
            <p:spPr>
              <a:xfrm>
                <a:off x="6406281" y="1742912"/>
                <a:ext cx="45854" cy="37979"/>
              </a:xfrm>
              <a:custGeom>
                <a:avLst/>
                <a:gdLst>
                  <a:gd name="connsiteX0" fmla="*/ 17025 w 79322"/>
                  <a:gd name="connsiteY0" fmla="*/ 27447 h 64272"/>
                  <a:gd name="connsiteX1" fmla="*/ 42713 w 79322"/>
                  <a:gd name="connsiteY1" fmla="*/ 3079 h 64272"/>
                  <a:gd name="connsiteX2" fmla="*/ 65842 w 79322"/>
                  <a:gd name="connsiteY2" fmla="*/ 27447 h 64272"/>
                  <a:gd name="connsiteX3" fmla="*/ 17025 w 79322"/>
                  <a:gd name="connsiteY3" fmla="*/ 30526 h 64272"/>
                  <a:gd name="connsiteX4" fmla="*/ 74219 w 79322"/>
                  <a:gd name="connsiteY4" fmla="*/ 30526 h 64272"/>
                  <a:gd name="connsiteX5" fmla="*/ 79323 w 79322"/>
                  <a:gd name="connsiteY5" fmla="*/ 27447 h 64272"/>
                  <a:gd name="connsiteX6" fmla="*/ 42713 w 79322"/>
                  <a:gd name="connsiteY6" fmla="*/ 0 h 64272"/>
                  <a:gd name="connsiteX7" fmla="*/ 0 w 79322"/>
                  <a:gd name="connsiteY7" fmla="*/ 32064 h 64272"/>
                  <a:gd name="connsiteX8" fmla="*/ 44946 w 79322"/>
                  <a:gd name="connsiteY8" fmla="*/ 64273 h 64272"/>
                  <a:gd name="connsiteX9" fmla="*/ 79323 w 79322"/>
                  <a:gd name="connsiteY9" fmla="*/ 46096 h 64272"/>
                  <a:gd name="connsiteX10" fmla="*/ 76456 w 79322"/>
                  <a:gd name="connsiteY10" fmla="*/ 44326 h 64272"/>
                  <a:gd name="connsiteX11" fmla="*/ 73857 w 79322"/>
                  <a:gd name="connsiteY11" fmla="*/ 46284 h 64272"/>
                  <a:gd name="connsiteX12" fmla="*/ 46248 w 79322"/>
                  <a:gd name="connsiteY12" fmla="*/ 60780 h 64272"/>
                  <a:gd name="connsiteX13" fmla="*/ 23118 w 79322"/>
                  <a:gd name="connsiteY13" fmla="*/ 51362 h 64272"/>
                  <a:gd name="connsiteX14" fmla="*/ 17025 w 79322"/>
                  <a:gd name="connsiteY14" fmla="*/ 30526 h 6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22" h="64272">
                    <a:moveTo>
                      <a:pt x="17025" y="27447"/>
                    </a:moveTo>
                    <a:cubicBezTo>
                      <a:pt x="18283" y="6612"/>
                      <a:pt x="35634" y="3079"/>
                      <a:pt x="42713" y="3079"/>
                    </a:cubicBezTo>
                    <a:cubicBezTo>
                      <a:pt x="63595" y="3079"/>
                      <a:pt x="65842" y="21956"/>
                      <a:pt x="65842" y="27447"/>
                    </a:cubicBezTo>
                    <a:close/>
                    <a:moveTo>
                      <a:pt x="17025" y="30526"/>
                    </a:moveTo>
                    <a:lnTo>
                      <a:pt x="74219" y="30526"/>
                    </a:lnTo>
                    <a:cubicBezTo>
                      <a:pt x="78699" y="30526"/>
                      <a:pt x="79323" y="30526"/>
                      <a:pt x="79323" y="27447"/>
                    </a:cubicBezTo>
                    <a:cubicBezTo>
                      <a:pt x="79323" y="13611"/>
                      <a:pt x="68075" y="0"/>
                      <a:pt x="42713" y="0"/>
                    </a:cubicBezTo>
                    <a:cubicBezTo>
                      <a:pt x="18950" y="0"/>
                      <a:pt x="0" y="14496"/>
                      <a:pt x="0" y="32064"/>
                    </a:cubicBezTo>
                    <a:cubicBezTo>
                      <a:pt x="0" y="50712"/>
                      <a:pt x="21505" y="64273"/>
                      <a:pt x="44946" y="64273"/>
                    </a:cubicBezTo>
                    <a:cubicBezTo>
                      <a:pt x="70011" y="64273"/>
                      <a:pt x="79323" y="48703"/>
                      <a:pt x="79323" y="46096"/>
                    </a:cubicBezTo>
                    <a:cubicBezTo>
                      <a:pt x="79323" y="44750"/>
                      <a:pt x="77713" y="44326"/>
                      <a:pt x="76456" y="44326"/>
                    </a:cubicBezTo>
                    <a:cubicBezTo>
                      <a:pt x="74843" y="44326"/>
                      <a:pt x="74219" y="45211"/>
                      <a:pt x="73857" y="46284"/>
                    </a:cubicBezTo>
                    <a:cubicBezTo>
                      <a:pt x="66818" y="60780"/>
                      <a:pt x="48179" y="60780"/>
                      <a:pt x="46248" y="60780"/>
                    </a:cubicBezTo>
                    <a:cubicBezTo>
                      <a:pt x="35986" y="60780"/>
                      <a:pt x="27921" y="56628"/>
                      <a:pt x="23118" y="51362"/>
                    </a:cubicBezTo>
                    <a:cubicBezTo>
                      <a:pt x="17025" y="44750"/>
                      <a:pt x="17025" y="35556"/>
                      <a:pt x="17025" y="305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7DAD556-150D-3B19-CC13-3DC2ED3CA191}"/>
                  </a:ext>
                </a:extLst>
              </p:cNvPr>
              <p:cNvSpPr/>
              <p:nvPr/>
            </p:nvSpPr>
            <p:spPr>
              <a:xfrm>
                <a:off x="6459459" y="1742912"/>
                <a:ext cx="38812" cy="37979"/>
              </a:xfrm>
              <a:custGeom>
                <a:avLst/>
                <a:gdLst>
                  <a:gd name="connsiteX0" fmla="*/ 35986 w 67140"/>
                  <a:gd name="connsiteY0" fmla="*/ 35556 h 64272"/>
                  <a:gd name="connsiteX1" fmla="*/ 57194 w 67140"/>
                  <a:gd name="connsiteY1" fmla="*/ 48478 h 64272"/>
                  <a:gd name="connsiteX2" fmla="*/ 34065 w 67140"/>
                  <a:gd name="connsiteY2" fmla="*/ 61205 h 64272"/>
                  <a:gd name="connsiteX3" fmla="*/ 5466 w 67140"/>
                  <a:gd name="connsiteY3" fmla="*/ 41254 h 64272"/>
                  <a:gd name="connsiteX4" fmla="*/ 2559 w 67140"/>
                  <a:gd name="connsiteY4" fmla="*/ 39060 h 64272"/>
                  <a:gd name="connsiteX5" fmla="*/ 0 w 67140"/>
                  <a:gd name="connsiteY5" fmla="*/ 42367 h 64272"/>
                  <a:gd name="connsiteX6" fmla="*/ 0 w 67140"/>
                  <a:gd name="connsiteY6" fmla="*/ 61009 h 64272"/>
                  <a:gd name="connsiteX7" fmla="*/ 2244 w 67140"/>
                  <a:gd name="connsiteY7" fmla="*/ 64273 h 64272"/>
                  <a:gd name="connsiteX8" fmla="*/ 7402 w 67140"/>
                  <a:gd name="connsiteY8" fmla="*/ 61429 h 64272"/>
                  <a:gd name="connsiteX9" fmla="*/ 11570 w 67140"/>
                  <a:gd name="connsiteY9" fmla="*/ 58361 h 64272"/>
                  <a:gd name="connsiteX10" fmla="*/ 34065 w 67140"/>
                  <a:gd name="connsiteY10" fmla="*/ 64273 h 64272"/>
                  <a:gd name="connsiteX11" fmla="*/ 67140 w 67140"/>
                  <a:gd name="connsiteY11" fmla="*/ 44750 h 64272"/>
                  <a:gd name="connsiteX12" fmla="*/ 58452 w 67140"/>
                  <a:gd name="connsiteY12" fmla="*/ 31600 h 64272"/>
                  <a:gd name="connsiteX13" fmla="*/ 35011 w 67140"/>
                  <a:gd name="connsiteY13" fmla="*/ 24800 h 64272"/>
                  <a:gd name="connsiteX14" fmla="*/ 9950 w 67140"/>
                  <a:gd name="connsiteY14" fmla="*/ 13412 h 64272"/>
                  <a:gd name="connsiteX15" fmla="*/ 32764 w 67140"/>
                  <a:gd name="connsiteY15" fmla="*/ 2655 h 64272"/>
                  <a:gd name="connsiteX16" fmla="*/ 56882 w 67140"/>
                  <a:gd name="connsiteY16" fmla="*/ 19533 h 64272"/>
                  <a:gd name="connsiteX17" fmla="*/ 59115 w 67140"/>
                  <a:gd name="connsiteY17" fmla="*/ 20872 h 64272"/>
                  <a:gd name="connsiteX18" fmla="*/ 61986 w 67140"/>
                  <a:gd name="connsiteY18" fmla="*/ 17564 h 64272"/>
                  <a:gd name="connsiteX19" fmla="*/ 61986 w 67140"/>
                  <a:gd name="connsiteY19" fmla="*/ 3304 h 64272"/>
                  <a:gd name="connsiteX20" fmla="*/ 59749 w 67140"/>
                  <a:gd name="connsiteY20" fmla="*/ 0 h 64272"/>
                  <a:gd name="connsiteX21" fmla="*/ 55581 w 67140"/>
                  <a:gd name="connsiteY21" fmla="*/ 1770 h 64272"/>
                  <a:gd name="connsiteX22" fmla="*/ 52036 w 67140"/>
                  <a:gd name="connsiteY22" fmla="*/ 3964 h 64272"/>
                  <a:gd name="connsiteX23" fmla="*/ 32764 w 67140"/>
                  <a:gd name="connsiteY23" fmla="*/ 0 h 64272"/>
                  <a:gd name="connsiteX24" fmla="*/ 0 w 67140"/>
                  <a:gd name="connsiteY24" fmla="*/ 17339 h 64272"/>
                  <a:gd name="connsiteX25" fmla="*/ 8659 w 67140"/>
                  <a:gd name="connsiteY25" fmla="*/ 29181 h 64272"/>
                  <a:gd name="connsiteX26" fmla="*/ 35986 w 67140"/>
                  <a:gd name="connsiteY26" fmla="*/ 35556 h 6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40" h="64272">
                    <a:moveTo>
                      <a:pt x="35986" y="35556"/>
                    </a:moveTo>
                    <a:cubicBezTo>
                      <a:pt x="40477" y="36216"/>
                      <a:pt x="57194" y="38411"/>
                      <a:pt x="57194" y="48478"/>
                    </a:cubicBezTo>
                    <a:cubicBezTo>
                      <a:pt x="57194" y="55514"/>
                      <a:pt x="50115" y="61205"/>
                      <a:pt x="34065" y="61205"/>
                    </a:cubicBezTo>
                    <a:cubicBezTo>
                      <a:pt x="16713" y="61205"/>
                      <a:pt x="9323" y="53320"/>
                      <a:pt x="5466" y="41254"/>
                    </a:cubicBezTo>
                    <a:cubicBezTo>
                      <a:pt x="4803" y="39524"/>
                      <a:pt x="4803" y="39060"/>
                      <a:pt x="2559" y="39060"/>
                    </a:cubicBezTo>
                    <a:cubicBezTo>
                      <a:pt x="0" y="39060"/>
                      <a:pt x="0" y="39945"/>
                      <a:pt x="0" y="42367"/>
                    </a:cubicBezTo>
                    <a:lnTo>
                      <a:pt x="0" y="61009"/>
                    </a:lnTo>
                    <a:cubicBezTo>
                      <a:pt x="0" y="63399"/>
                      <a:pt x="0" y="64273"/>
                      <a:pt x="2244" y="64273"/>
                    </a:cubicBezTo>
                    <a:cubicBezTo>
                      <a:pt x="3193" y="64273"/>
                      <a:pt x="3545" y="64088"/>
                      <a:pt x="7402" y="61429"/>
                    </a:cubicBezTo>
                    <a:cubicBezTo>
                      <a:pt x="7713" y="61205"/>
                      <a:pt x="7713" y="61009"/>
                      <a:pt x="11570" y="58361"/>
                    </a:cubicBezTo>
                    <a:cubicBezTo>
                      <a:pt x="20570" y="64088"/>
                      <a:pt x="29857" y="64273"/>
                      <a:pt x="34065" y="64273"/>
                    </a:cubicBezTo>
                    <a:cubicBezTo>
                      <a:pt x="57506" y="64273"/>
                      <a:pt x="67140" y="54854"/>
                      <a:pt x="67140" y="44750"/>
                    </a:cubicBezTo>
                    <a:cubicBezTo>
                      <a:pt x="67140" y="37526"/>
                      <a:pt x="61051" y="33134"/>
                      <a:pt x="58452" y="31600"/>
                    </a:cubicBezTo>
                    <a:cubicBezTo>
                      <a:pt x="51724" y="26983"/>
                      <a:pt x="43699" y="25913"/>
                      <a:pt x="35011" y="24800"/>
                    </a:cubicBezTo>
                    <a:cubicBezTo>
                      <a:pt x="23441" y="23255"/>
                      <a:pt x="9950" y="21532"/>
                      <a:pt x="9950" y="13412"/>
                    </a:cubicBezTo>
                    <a:cubicBezTo>
                      <a:pt x="9950" y="8345"/>
                      <a:pt x="15104" y="2655"/>
                      <a:pt x="32764" y="2655"/>
                    </a:cubicBezTo>
                    <a:cubicBezTo>
                      <a:pt x="55258" y="2655"/>
                      <a:pt x="56527" y="15381"/>
                      <a:pt x="56882" y="19533"/>
                    </a:cubicBezTo>
                    <a:cubicBezTo>
                      <a:pt x="56882" y="20872"/>
                      <a:pt x="58803" y="20872"/>
                      <a:pt x="59115" y="20872"/>
                    </a:cubicBezTo>
                    <a:cubicBezTo>
                      <a:pt x="61986" y="20872"/>
                      <a:pt x="61986" y="20183"/>
                      <a:pt x="61986" y="17564"/>
                    </a:cubicBezTo>
                    <a:lnTo>
                      <a:pt x="61986" y="3304"/>
                    </a:lnTo>
                    <a:cubicBezTo>
                      <a:pt x="61986" y="1110"/>
                      <a:pt x="61986" y="0"/>
                      <a:pt x="59749" y="0"/>
                    </a:cubicBezTo>
                    <a:cubicBezTo>
                      <a:pt x="58803" y="0"/>
                      <a:pt x="58140" y="0"/>
                      <a:pt x="55581" y="1770"/>
                    </a:cubicBezTo>
                    <a:cubicBezTo>
                      <a:pt x="54947" y="2234"/>
                      <a:pt x="52982" y="3543"/>
                      <a:pt x="52036" y="3964"/>
                    </a:cubicBezTo>
                    <a:cubicBezTo>
                      <a:pt x="44333" y="0"/>
                      <a:pt x="35986" y="0"/>
                      <a:pt x="32764" y="0"/>
                    </a:cubicBezTo>
                    <a:cubicBezTo>
                      <a:pt x="7713" y="0"/>
                      <a:pt x="0" y="9455"/>
                      <a:pt x="0" y="17339"/>
                    </a:cubicBezTo>
                    <a:cubicBezTo>
                      <a:pt x="0" y="22181"/>
                      <a:pt x="3193" y="26109"/>
                      <a:pt x="8659" y="29181"/>
                    </a:cubicBezTo>
                    <a:cubicBezTo>
                      <a:pt x="15416" y="32713"/>
                      <a:pt x="21204" y="33558"/>
                      <a:pt x="35986" y="355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555AC63-39BD-A1C7-1DB6-B3DBA71D486B}"/>
                  </a:ext>
                </a:extLst>
              </p:cNvPr>
              <p:cNvSpPr/>
              <p:nvPr/>
            </p:nvSpPr>
            <p:spPr>
              <a:xfrm>
                <a:off x="6504481" y="1729193"/>
                <a:ext cx="37148" cy="51700"/>
              </a:xfrm>
              <a:custGeom>
                <a:avLst/>
                <a:gdLst>
                  <a:gd name="connsiteX0" fmla="*/ 31506 w 64262"/>
                  <a:gd name="connsiteY0" fmla="*/ 30026 h 87491"/>
                  <a:gd name="connsiteX1" fmla="*/ 61040 w 64262"/>
                  <a:gd name="connsiteY1" fmla="*/ 30026 h 87491"/>
                  <a:gd name="connsiteX2" fmla="*/ 61040 w 64262"/>
                  <a:gd name="connsiteY2" fmla="*/ 25637 h 87491"/>
                  <a:gd name="connsiteX3" fmla="*/ 31506 w 64262"/>
                  <a:gd name="connsiteY3" fmla="*/ 25637 h 87491"/>
                  <a:gd name="connsiteX4" fmla="*/ 31506 w 64262"/>
                  <a:gd name="connsiteY4" fmla="*/ 0 h 87491"/>
                  <a:gd name="connsiteX5" fmla="*/ 26351 w 64262"/>
                  <a:gd name="connsiteY5" fmla="*/ 0 h 87491"/>
                  <a:gd name="connsiteX6" fmla="*/ 0 w 64262"/>
                  <a:gd name="connsiteY6" fmla="*/ 26947 h 87491"/>
                  <a:gd name="connsiteX7" fmla="*/ 0 w 64262"/>
                  <a:gd name="connsiteY7" fmla="*/ 30026 h 87491"/>
                  <a:gd name="connsiteX8" fmla="*/ 17341 w 64262"/>
                  <a:gd name="connsiteY8" fmla="*/ 30026 h 87491"/>
                  <a:gd name="connsiteX9" fmla="*/ 17341 w 64262"/>
                  <a:gd name="connsiteY9" fmla="*/ 68658 h 87491"/>
                  <a:gd name="connsiteX10" fmla="*/ 44015 w 64262"/>
                  <a:gd name="connsiteY10" fmla="*/ 87491 h 87491"/>
                  <a:gd name="connsiteX11" fmla="*/ 64262 w 64262"/>
                  <a:gd name="connsiteY11" fmla="*/ 68658 h 87491"/>
                  <a:gd name="connsiteX12" fmla="*/ 64262 w 64262"/>
                  <a:gd name="connsiteY12" fmla="*/ 60744 h 87491"/>
                  <a:gd name="connsiteX13" fmla="*/ 59119 w 64262"/>
                  <a:gd name="connsiteY13" fmla="*/ 60744 h 87491"/>
                  <a:gd name="connsiteX14" fmla="*/ 59119 w 64262"/>
                  <a:gd name="connsiteY14" fmla="*/ 68429 h 87491"/>
                  <a:gd name="connsiteX15" fmla="*/ 45312 w 64262"/>
                  <a:gd name="connsiteY15" fmla="*/ 83999 h 87491"/>
                  <a:gd name="connsiteX16" fmla="*/ 31506 w 64262"/>
                  <a:gd name="connsiteY16" fmla="*/ 68853 h 8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62" h="87491">
                    <a:moveTo>
                      <a:pt x="31506" y="30026"/>
                    </a:moveTo>
                    <a:lnTo>
                      <a:pt x="61040" y="30026"/>
                    </a:lnTo>
                    <a:lnTo>
                      <a:pt x="61040" y="25637"/>
                    </a:lnTo>
                    <a:lnTo>
                      <a:pt x="31506" y="25637"/>
                    </a:lnTo>
                    <a:lnTo>
                      <a:pt x="31506" y="0"/>
                    </a:lnTo>
                    <a:lnTo>
                      <a:pt x="26351" y="0"/>
                    </a:lnTo>
                    <a:cubicBezTo>
                      <a:pt x="26351" y="11377"/>
                      <a:pt x="20251" y="26297"/>
                      <a:pt x="0" y="26947"/>
                    </a:cubicBezTo>
                    <a:lnTo>
                      <a:pt x="0" y="30026"/>
                    </a:lnTo>
                    <a:lnTo>
                      <a:pt x="17341" y="30026"/>
                    </a:lnTo>
                    <a:lnTo>
                      <a:pt x="17341" y="68658"/>
                    </a:lnTo>
                    <a:cubicBezTo>
                      <a:pt x="17341" y="85772"/>
                      <a:pt x="36613" y="87491"/>
                      <a:pt x="44015" y="87491"/>
                    </a:cubicBezTo>
                    <a:cubicBezTo>
                      <a:pt x="58484" y="87491"/>
                      <a:pt x="64262" y="77652"/>
                      <a:pt x="64262" y="68658"/>
                    </a:cubicBezTo>
                    <a:lnTo>
                      <a:pt x="64262" y="60744"/>
                    </a:lnTo>
                    <a:lnTo>
                      <a:pt x="59119" y="60744"/>
                    </a:lnTo>
                    <a:lnTo>
                      <a:pt x="59119" y="68429"/>
                    </a:lnTo>
                    <a:cubicBezTo>
                      <a:pt x="59119" y="78733"/>
                      <a:pt x="53015" y="83999"/>
                      <a:pt x="45312" y="83999"/>
                    </a:cubicBezTo>
                    <a:cubicBezTo>
                      <a:pt x="31506" y="83999"/>
                      <a:pt x="31506" y="71272"/>
                      <a:pt x="31506" y="6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CCCE13BA-3C9C-2D54-2BA5-C9927767DB03}"/>
                  </a:ext>
                </a:extLst>
              </p:cNvPr>
              <p:cNvSpPr/>
              <p:nvPr/>
            </p:nvSpPr>
            <p:spPr>
              <a:xfrm>
                <a:off x="6592020" y="1723488"/>
                <a:ext cx="72799" cy="56499"/>
              </a:xfrm>
              <a:custGeom>
                <a:avLst/>
                <a:gdLst>
                  <a:gd name="connsiteX0" fmla="*/ 38233 w 125932"/>
                  <a:gd name="connsiteY0" fmla="*/ 44286 h 95611"/>
                  <a:gd name="connsiteX1" fmla="*/ 38233 w 125932"/>
                  <a:gd name="connsiteY1" fmla="*/ 10079 h 95611"/>
                  <a:gd name="connsiteX2" fmla="*/ 48180 w 125932"/>
                  <a:gd name="connsiteY2" fmla="*/ 4388 h 95611"/>
                  <a:gd name="connsiteX3" fmla="*/ 73545 w 125932"/>
                  <a:gd name="connsiteY3" fmla="*/ 4388 h 95611"/>
                  <a:gd name="connsiteX4" fmla="*/ 100531 w 125932"/>
                  <a:gd name="connsiteY4" fmla="*/ 23690 h 95611"/>
                  <a:gd name="connsiteX5" fmla="*/ 67764 w 125932"/>
                  <a:gd name="connsiteY5" fmla="*/ 44286 h 95611"/>
                  <a:gd name="connsiteX6" fmla="*/ 86413 w 125932"/>
                  <a:gd name="connsiteY6" fmla="*/ 45595 h 95611"/>
                  <a:gd name="connsiteX7" fmla="*/ 120467 w 125932"/>
                  <a:gd name="connsiteY7" fmla="*/ 23690 h 95611"/>
                  <a:gd name="connsiteX8" fmla="*/ 74843 w 125932"/>
                  <a:gd name="connsiteY8" fmla="*/ 0 h 95611"/>
                  <a:gd name="connsiteX9" fmla="*/ 0 w 125932"/>
                  <a:gd name="connsiteY9" fmla="*/ 0 h 95611"/>
                  <a:gd name="connsiteX10" fmla="*/ 0 w 125932"/>
                  <a:gd name="connsiteY10" fmla="*/ 4388 h 95611"/>
                  <a:gd name="connsiteX11" fmla="*/ 4792 w 125932"/>
                  <a:gd name="connsiteY11" fmla="*/ 4388 h 95611"/>
                  <a:gd name="connsiteX12" fmla="*/ 21194 w 125932"/>
                  <a:gd name="connsiteY12" fmla="*/ 10964 h 95611"/>
                  <a:gd name="connsiteX13" fmla="*/ 21194 w 125932"/>
                  <a:gd name="connsiteY13" fmla="*/ 84659 h 95611"/>
                  <a:gd name="connsiteX14" fmla="*/ 4792 w 125932"/>
                  <a:gd name="connsiteY14" fmla="*/ 91234 h 95611"/>
                  <a:gd name="connsiteX15" fmla="*/ 0 w 125932"/>
                  <a:gd name="connsiteY15" fmla="*/ 91234 h 95611"/>
                  <a:gd name="connsiteX16" fmla="*/ 0 w 125932"/>
                  <a:gd name="connsiteY16" fmla="*/ 95611 h 95611"/>
                  <a:gd name="connsiteX17" fmla="*/ 80312 w 125932"/>
                  <a:gd name="connsiteY17" fmla="*/ 95611 h 95611"/>
                  <a:gd name="connsiteX18" fmla="*/ 125933 w 125932"/>
                  <a:gd name="connsiteY18" fmla="*/ 69974 h 95611"/>
                  <a:gd name="connsiteX19" fmla="*/ 86413 w 125932"/>
                  <a:gd name="connsiteY19" fmla="*/ 45595 h 95611"/>
                  <a:gd name="connsiteX20" fmla="*/ 73868 w 125932"/>
                  <a:gd name="connsiteY20" fmla="*/ 91234 h 95611"/>
                  <a:gd name="connsiteX21" fmla="*/ 48180 w 125932"/>
                  <a:gd name="connsiteY21" fmla="*/ 91234 h 95611"/>
                  <a:gd name="connsiteX22" fmla="*/ 38233 w 125932"/>
                  <a:gd name="connsiteY22" fmla="*/ 85768 h 95611"/>
                  <a:gd name="connsiteX23" fmla="*/ 38233 w 125932"/>
                  <a:gd name="connsiteY23" fmla="*/ 47593 h 95611"/>
                  <a:gd name="connsiteX24" fmla="*/ 76775 w 125932"/>
                  <a:gd name="connsiteY24" fmla="*/ 47593 h 95611"/>
                  <a:gd name="connsiteX25" fmla="*/ 105685 w 125932"/>
                  <a:gd name="connsiteY25" fmla="*/ 69974 h 95611"/>
                  <a:gd name="connsiteX26" fmla="*/ 73868 w 125932"/>
                  <a:gd name="connsiteY26" fmla="*/ 91234 h 9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32" h="95611">
                    <a:moveTo>
                      <a:pt x="38233" y="44286"/>
                    </a:moveTo>
                    <a:lnTo>
                      <a:pt x="38233" y="10079"/>
                    </a:lnTo>
                    <a:cubicBezTo>
                      <a:pt x="38233" y="5266"/>
                      <a:pt x="38545" y="4388"/>
                      <a:pt x="48180" y="4388"/>
                    </a:cubicBezTo>
                    <a:lnTo>
                      <a:pt x="73545" y="4388"/>
                    </a:lnTo>
                    <a:cubicBezTo>
                      <a:pt x="93492" y="4388"/>
                      <a:pt x="100531" y="16230"/>
                      <a:pt x="100531" y="23690"/>
                    </a:cubicBezTo>
                    <a:cubicBezTo>
                      <a:pt x="100531" y="32684"/>
                      <a:pt x="90581" y="44286"/>
                      <a:pt x="67764" y="44286"/>
                    </a:cubicBezTo>
                    <a:close/>
                    <a:moveTo>
                      <a:pt x="86413" y="45595"/>
                    </a:moveTo>
                    <a:cubicBezTo>
                      <a:pt x="106309" y="42988"/>
                      <a:pt x="120467" y="33982"/>
                      <a:pt x="120467" y="23690"/>
                    </a:cubicBezTo>
                    <a:cubicBezTo>
                      <a:pt x="120467" y="11613"/>
                      <a:pt x="101517" y="0"/>
                      <a:pt x="74843" y="0"/>
                    </a:cubicBezTo>
                    <a:lnTo>
                      <a:pt x="0" y="0"/>
                    </a:lnTo>
                    <a:lnTo>
                      <a:pt x="0" y="4388"/>
                    </a:lnTo>
                    <a:lnTo>
                      <a:pt x="4792" y="4388"/>
                    </a:lnTo>
                    <a:cubicBezTo>
                      <a:pt x="20570" y="4388"/>
                      <a:pt x="21194" y="5926"/>
                      <a:pt x="21194" y="10964"/>
                    </a:cubicBezTo>
                    <a:lnTo>
                      <a:pt x="21194" y="84659"/>
                    </a:lnTo>
                    <a:cubicBezTo>
                      <a:pt x="21194" y="89696"/>
                      <a:pt x="20570" y="91234"/>
                      <a:pt x="4792" y="91234"/>
                    </a:cubicBezTo>
                    <a:lnTo>
                      <a:pt x="0" y="91234"/>
                    </a:lnTo>
                    <a:lnTo>
                      <a:pt x="0" y="95611"/>
                    </a:lnTo>
                    <a:lnTo>
                      <a:pt x="80312" y="95611"/>
                    </a:lnTo>
                    <a:cubicBezTo>
                      <a:pt x="107606" y="95611"/>
                      <a:pt x="125933" y="83121"/>
                      <a:pt x="125933" y="69974"/>
                    </a:cubicBezTo>
                    <a:cubicBezTo>
                      <a:pt x="125933" y="57897"/>
                      <a:pt x="109219" y="47369"/>
                      <a:pt x="86413" y="45595"/>
                    </a:cubicBezTo>
                    <a:close/>
                    <a:moveTo>
                      <a:pt x="73868" y="91234"/>
                    </a:moveTo>
                    <a:lnTo>
                      <a:pt x="48180" y="91234"/>
                    </a:lnTo>
                    <a:cubicBezTo>
                      <a:pt x="38545" y="91234"/>
                      <a:pt x="38233" y="90345"/>
                      <a:pt x="38233" y="85768"/>
                    </a:cubicBezTo>
                    <a:lnTo>
                      <a:pt x="38233" y="47593"/>
                    </a:lnTo>
                    <a:lnTo>
                      <a:pt x="76775" y="47593"/>
                    </a:lnTo>
                    <a:cubicBezTo>
                      <a:pt x="97026" y="47593"/>
                      <a:pt x="105685" y="60516"/>
                      <a:pt x="105685" y="69974"/>
                    </a:cubicBezTo>
                    <a:cubicBezTo>
                      <a:pt x="105685" y="79857"/>
                      <a:pt x="94750" y="91234"/>
                      <a:pt x="73868" y="912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08ECAA39-A2F1-DD5F-CDF8-E388D49D347B}"/>
                  </a:ext>
                </a:extLst>
              </p:cNvPr>
              <p:cNvSpPr/>
              <p:nvPr/>
            </p:nvSpPr>
            <p:spPr>
              <a:xfrm>
                <a:off x="6675510" y="1722582"/>
                <a:ext cx="26379" cy="57405"/>
              </a:xfrm>
              <a:custGeom>
                <a:avLst/>
                <a:gdLst>
                  <a:gd name="connsiteX0" fmla="*/ 29581 w 45631"/>
                  <a:gd name="connsiteY0" fmla="*/ 0 h 97145"/>
                  <a:gd name="connsiteX1" fmla="*/ 0 w 45631"/>
                  <a:gd name="connsiteY1" fmla="*/ 1534 h 97145"/>
                  <a:gd name="connsiteX2" fmla="*/ 0 w 45631"/>
                  <a:gd name="connsiteY2" fmla="*/ 5922 h 97145"/>
                  <a:gd name="connsiteX3" fmla="*/ 16090 w 45631"/>
                  <a:gd name="connsiteY3" fmla="*/ 13796 h 97145"/>
                  <a:gd name="connsiteX4" fmla="*/ 16090 w 45631"/>
                  <a:gd name="connsiteY4" fmla="*/ 86617 h 97145"/>
                  <a:gd name="connsiteX5" fmla="*/ 0 w 45631"/>
                  <a:gd name="connsiteY5" fmla="*/ 92768 h 97145"/>
                  <a:gd name="connsiteX6" fmla="*/ 0 w 45631"/>
                  <a:gd name="connsiteY6" fmla="*/ 97145 h 97145"/>
                  <a:gd name="connsiteX7" fmla="*/ 22814 w 45631"/>
                  <a:gd name="connsiteY7" fmla="*/ 96721 h 97145"/>
                  <a:gd name="connsiteX8" fmla="*/ 45631 w 45631"/>
                  <a:gd name="connsiteY8" fmla="*/ 97145 h 97145"/>
                  <a:gd name="connsiteX9" fmla="*/ 45631 w 45631"/>
                  <a:gd name="connsiteY9" fmla="*/ 92768 h 97145"/>
                  <a:gd name="connsiteX10" fmla="*/ 29581 w 45631"/>
                  <a:gd name="connsiteY10" fmla="*/ 86617 h 9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31" h="97145">
                    <a:moveTo>
                      <a:pt x="29581" y="0"/>
                    </a:move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77" y="5922"/>
                      <a:pt x="16090" y="6800"/>
                      <a:pt x="16090" y="13796"/>
                    </a:cubicBezTo>
                    <a:lnTo>
                      <a:pt x="16090" y="86617"/>
                    </a:lnTo>
                    <a:cubicBezTo>
                      <a:pt x="16090" y="92768"/>
                      <a:pt x="13843" y="92768"/>
                      <a:pt x="0" y="92768"/>
                    </a:cubicBezTo>
                    <a:lnTo>
                      <a:pt x="0" y="97145"/>
                    </a:lnTo>
                    <a:cubicBezTo>
                      <a:pt x="6764" y="96960"/>
                      <a:pt x="17699" y="96721"/>
                      <a:pt x="22814" y="96721"/>
                    </a:cubicBezTo>
                    <a:cubicBezTo>
                      <a:pt x="27972" y="96721"/>
                      <a:pt x="37918" y="96960"/>
                      <a:pt x="45631" y="97145"/>
                    </a:cubicBezTo>
                    <a:lnTo>
                      <a:pt x="45631" y="92768"/>
                    </a:lnTo>
                    <a:cubicBezTo>
                      <a:pt x="31828" y="92768"/>
                      <a:pt x="29581" y="92768"/>
                      <a:pt x="29581" y="866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076816FB-86C8-0AA8-38F4-6CB34C758461}"/>
                  </a:ext>
                </a:extLst>
              </p:cNvPr>
              <p:cNvSpPr/>
              <p:nvPr/>
            </p:nvSpPr>
            <p:spPr>
              <a:xfrm>
                <a:off x="6709524" y="1742912"/>
                <a:ext cx="53504" cy="37979"/>
              </a:xfrm>
              <a:custGeom>
                <a:avLst/>
                <a:gdLst>
                  <a:gd name="connsiteX0" fmla="*/ 59438 w 92556"/>
                  <a:gd name="connsiteY0" fmla="*/ 52210 h 64272"/>
                  <a:gd name="connsiteX1" fmla="*/ 75517 w 92556"/>
                  <a:gd name="connsiteY1" fmla="*/ 63624 h 64272"/>
                  <a:gd name="connsiteX2" fmla="*/ 92557 w 92556"/>
                  <a:gd name="connsiteY2" fmla="*/ 50248 h 64272"/>
                  <a:gd name="connsiteX3" fmla="*/ 92557 w 92556"/>
                  <a:gd name="connsiteY3" fmla="*/ 42367 h 64272"/>
                  <a:gd name="connsiteX4" fmla="*/ 87399 w 92556"/>
                  <a:gd name="connsiteY4" fmla="*/ 42367 h 64272"/>
                  <a:gd name="connsiteX5" fmla="*/ 87399 w 92556"/>
                  <a:gd name="connsiteY5" fmla="*/ 50248 h 64272"/>
                  <a:gd name="connsiteX6" fmla="*/ 80001 w 92556"/>
                  <a:gd name="connsiteY6" fmla="*/ 59246 h 64272"/>
                  <a:gd name="connsiteX7" fmla="*/ 72295 w 92556"/>
                  <a:gd name="connsiteY7" fmla="*/ 52210 h 64272"/>
                  <a:gd name="connsiteX8" fmla="*/ 72295 w 92556"/>
                  <a:gd name="connsiteY8" fmla="*/ 24375 h 64272"/>
                  <a:gd name="connsiteX9" fmla="*/ 64897 w 92556"/>
                  <a:gd name="connsiteY9" fmla="*/ 7685 h 64272"/>
                  <a:gd name="connsiteX10" fmla="*/ 36932 w 92556"/>
                  <a:gd name="connsiteY10" fmla="*/ 0 h 64272"/>
                  <a:gd name="connsiteX11" fmla="*/ 5778 w 92556"/>
                  <a:gd name="connsiteY11" fmla="*/ 15805 h 64272"/>
                  <a:gd name="connsiteX12" fmla="*/ 15416 w 92556"/>
                  <a:gd name="connsiteY12" fmla="*/ 22377 h 64272"/>
                  <a:gd name="connsiteX13" fmla="*/ 24739 w 92556"/>
                  <a:gd name="connsiteY13" fmla="*/ 16030 h 64272"/>
                  <a:gd name="connsiteX14" fmla="*/ 14158 w 92556"/>
                  <a:gd name="connsiteY14" fmla="*/ 9694 h 64272"/>
                  <a:gd name="connsiteX15" fmla="*/ 36309 w 92556"/>
                  <a:gd name="connsiteY15" fmla="*/ 3079 h 64272"/>
                  <a:gd name="connsiteX16" fmla="*/ 58169 w 92556"/>
                  <a:gd name="connsiteY16" fmla="*/ 21071 h 64272"/>
                  <a:gd name="connsiteX17" fmla="*/ 58169 w 92556"/>
                  <a:gd name="connsiteY17" fmla="*/ 26109 h 64272"/>
                  <a:gd name="connsiteX18" fmla="*/ 20570 w 92556"/>
                  <a:gd name="connsiteY18" fmla="*/ 31175 h 64272"/>
                  <a:gd name="connsiteX19" fmla="*/ 0 w 92556"/>
                  <a:gd name="connsiteY19" fmla="*/ 49363 h 64272"/>
                  <a:gd name="connsiteX20" fmla="*/ 32764 w 92556"/>
                  <a:gd name="connsiteY20" fmla="*/ 64273 h 64272"/>
                  <a:gd name="connsiteX21" fmla="*/ 59438 w 92556"/>
                  <a:gd name="connsiteY21" fmla="*/ 52210 h 64272"/>
                  <a:gd name="connsiteX22" fmla="*/ 58169 w 92556"/>
                  <a:gd name="connsiteY22" fmla="*/ 29181 h 64272"/>
                  <a:gd name="connsiteX23" fmla="*/ 58169 w 92556"/>
                  <a:gd name="connsiteY23" fmla="*/ 43252 h 64272"/>
                  <a:gd name="connsiteX24" fmla="*/ 34065 w 92556"/>
                  <a:gd name="connsiteY24" fmla="*/ 61205 h 64272"/>
                  <a:gd name="connsiteX25" fmla="*/ 15739 w 92556"/>
                  <a:gd name="connsiteY25" fmla="*/ 49363 h 64272"/>
                  <a:gd name="connsiteX26" fmla="*/ 58169 w 92556"/>
                  <a:gd name="connsiteY26" fmla="*/ 29181 h 6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56" h="64272">
                    <a:moveTo>
                      <a:pt x="59438" y="52210"/>
                    </a:moveTo>
                    <a:cubicBezTo>
                      <a:pt x="60416" y="57701"/>
                      <a:pt x="65883" y="63624"/>
                      <a:pt x="75517" y="63624"/>
                    </a:cubicBezTo>
                    <a:cubicBezTo>
                      <a:pt x="80001" y="63624"/>
                      <a:pt x="92557" y="61665"/>
                      <a:pt x="92557" y="50248"/>
                    </a:cubicBezTo>
                    <a:lnTo>
                      <a:pt x="92557" y="42367"/>
                    </a:lnTo>
                    <a:lnTo>
                      <a:pt x="87399" y="42367"/>
                    </a:lnTo>
                    <a:lnTo>
                      <a:pt x="87399" y="50248"/>
                    </a:lnTo>
                    <a:cubicBezTo>
                      <a:pt x="87399" y="58361"/>
                      <a:pt x="82244" y="59246"/>
                      <a:pt x="80001" y="59246"/>
                    </a:cubicBezTo>
                    <a:cubicBezTo>
                      <a:pt x="73244" y="59246"/>
                      <a:pt x="72295" y="52896"/>
                      <a:pt x="72295" y="52210"/>
                    </a:cubicBezTo>
                    <a:lnTo>
                      <a:pt x="72295" y="24375"/>
                    </a:lnTo>
                    <a:cubicBezTo>
                      <a:pt x="72295" y="18453"/>
                      <a:pt x="72295" y="12958"/>
                      <a:pt x="64897" y="7685"/>
                    </a:cubicBezTo>
                    <a:cubicBezTo>
                      <a:pt x="56879" y="2234"/>
                      <a:pt x="46610" y="0"/>
                      <a:pt x="36932" y="0"/>
                    </a:cubicBezTo>
                    <a:cubicBezTo>
                      <a:pt x="19947" y="0"/>
                      <a:pt x="5778" y="6612"/>
                      <a:pt x="5778" y="15805"/>
                    </a:cubicBezTo>
                    <a:cubicBezTo>
                      <a:pt x="5778" y="19987"/>
                      <a:pt x="9946" y="22377"/>
                      <a:pt x="15416" y="22377"/>
                    </a:cubicBezTo>
                    <a:cubicBezTo>
                      <a:pt x="21205" y="22377"/>
                      <a:pt x="24739" y="19533"/>
                      <a:pt x="24739" y="16030"/>
                    </a:cubicBezTo>
                    <a:cubicBezTo>
                      <a:pt x="24739" y="14260"/>
                      <a:pt x="23793" y="9694"/>
                      <a:pt x="14158" y="9694"/>
                    </a:cubicBezTo>
                    <a:cubicBezTo>
                      <a:pt x="19947" y="4613"/>
                      <a:pt x="29897" y="3079"/>
                      <a:pt x="36309" y="3079"/>
                    </a:cubicBezTo>
                    <a:cubicBezTo>
                      <a:pt x="46610" y="3079"/>
                      <a:pt x="58169" y="8570"/>
                      <a:pt x="58169" y="21071"/>
                    </a:cubicBezTo>
                    <a:lnTo>
                      <a:pt x="58169" y="26109"/>
                    </a:lnTo>
                    <a:cubicBezTo>
                      <a:pt x="47556" y="26562"/>
                      <a:pt x="33431" y="26983"/>
                      <a:pt x="20570" y="31175"/>
                    </a:cubicBezTo>
                    <a:cubicBezTo>
                      <a:pt x="5154" y="35981"/>
                      <a:pt x="0" y="43252"/>
                      <a:pt x="0" y="49363"/>
                    </a:cubicBezTo>
                    <a:cubicBezTo>
                      <a:pt x="0" y="60780"/>
                      <a:pt x="19947" y="64273"/>
                      <a:pt x="32764" y="64273"/>
                    </a:cubicBezTo>
                    <a:cubicBezTo>
                      <a:pt x="46258" y="64273"/>
                      <a:pt x="55581" y="58586"/>
                      <a:pt x="59438" y="52210"/>
                    </a:cubicBezTo>
                    <a:close/>
                    <a:moveTo>
                      <a:pt x="58169" y="29181"/>
                    </a:moveTo>
                    <a:lnTo>
                      <a:pt x="58169" y="43252"/>
                    </a:lnTo>
                    <a:cubicBezTo>
                      <a:pt x="58169" y="56403"/>
                      <a:pt x="43388" y="61205"/>
                      <a:pt x="34065" y="61205"/>
                    </a:cubicBezTo>
                    <a:cubicBezTo>
                      <a:pt x="24115" y="61205"/>
                      <a:pt x="15739" y="56403"/>
                      <a:pt x="15739" y="49363"/>
                    </a:cubicBezTo>
                    <a:cubicBezTo>
                      <a:pt x="15739" y="41707"/>
                      <a:pt x="24427" y="30066"/>
                      <a:pt x="58169" y="29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88D0D840-CF3B-B7C1-CFF9-A14E5F700F26}"/>
                  </a:ext>
                </a:extLst>
              </p:cNvPr>
              <p:cNvSpPr/>
              <p:nvPr/>
            </p:nvSpPr>
            <p:spPr>
              <a:xfrm>
                <a:off x="6767804" y="1742912"/>
                <a:ext cx="45133" cy="37979"/>
              </a:xfrm>
              <a:custGeom>
                <a:avLst/>
                <a:gdLst>
                  <a:gd name="connsiteX0" fmla="*/ 17025 w 78075"/>
                  <a:gd name="connsiteY0" fmla="*/ 32260 h 64272"/>
                  <a:gd name="connsiteX1" fmla="*/ 44674 w 78075"/>
                  <a:gd name="connsiteY1" fmla="*/ 3543 h 64272"/>
                  <a:gd name="connsiteX2" fmla="*/ 66506 w 78075"/>
                  <a:gd name="connsiteY2" fmla="*/ 8806 h 64272"/>
                  <a:gd name="connsiteX3" fmla="*/ 56868 w 78075"/>
                  <a:gd name="connsiteY3" fmla="*/ 15145 h 64272"/>
                  <a:gd name="connsiteX4" fmla="*/ 66194 w 78075"/>
                  <a:gd name="connsiteY4" fmla="*/ 21532 h 64272"/>
                  <a:gd name="connsiteX5" fmla="*/ 75829 w 78075"/>
                  <a:gd name="connsiteY5" fmla="*/ 14917 h 64272"/>
                  <a:gd name="connsiteX6" fmla="*/ 44362 w 78075"/>
                  <a:gd name="connsiteY6" fmla="*/ 0 h 64272"/>
                  <a:gd name="connsiteX7" fmla="*/ 0 w 78075"/>
                  <a:gd name="connsiteY7" fmla="*/ 32485 h 64272"/>
                  <a:gd name="connsiteX8" fmla="*/ 44011 w 78075"/>
                  <a:gd name="connsiteY8" fmla="*/ 64273 h 64272"/>
                  <a:gd name="connsiteX9" fmla="*/ 78076 w 78075"/>
                  <a:gd name="connsiteY9" fmla="*/ 46096 h 64272"/>
                  <a:gd name="connsiteX10" fmla="*/ 75205 w 78075"/>
                  <a:gd name="connsiteY10" fmla="*/ 44750 h 64272"/>
                  <a:gd name="connsiteX11" fmla="*/ 72606 w 78075"/>
                  <a:gd name="connsiteY11" fmla="*/ 46096 h 64272"/>
                  <a:gd name="connsiteX12" fmla="*/ 45936 w 78075"/>
                  <a:gd name="connsiteY12" fmla="*/ 60780 h 64272"/>
                  <a:gd name="connsiteX13" fmla="*/ 17025 w 78075"/>
                  <a:gd name="connsiteY13" fmla="*/ 32260 h 6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5" h="64272">
                    <a:moveTo>
                      <a:pt x="17025" y="32260"/>
                    </a:moveTo>
                    <a:cubicBezTo>
                      <a:pt x="17025" y="9455"/>
                      <a:pt x="33739" y="3543"/>
                      <a:pt x="44674" y="3543"/>
                    </a:cubicBezTo>
                    <a:cubicBezTo>
                      <a:pt x="46610" y="3543"/>
                      <a:pt x="59427" y="3728"/>
                      <a:pt x="66506" y="8806"/>
                    </a:cubicBezTo>
                    <a:cubicBezTo>
                      <a:pt x="58169" y="9230"/>
                      <a:pt x="56868" y="13412"/>
                      <a:pt x="56868" y="15145"/>
                    </a:cubicBezTo>
                    <a:cubicBezTo>
                      <a:pt x="56868" y="18873"/>
                      <a:pt x="60724" y="21532"/>
                      <a:pt x="66194" y="21532"/>
                    </a:cubicBezTo>
                    <a:cubicBezTo>
                      <a:pt x="71660" y="21532"/>
                      <a:pt x="75829" y="19338"/>
                      <a:pt x="75829" y="14917"/>
                    </a:cubicBezTo>
                    <a:cubicBezTo>
                      <a:pt x="75829" y="5502"/>
                      <a:pt x="60101" y="0"/>
                      <a:pt x="44362" y="0"/>
                    </a:cubicBezTo>
                    <a:cubicBezTo>
                      <a:pt x="18638" y="0"/>
                      <a:pt x="0" y="15145"/>
                      <a:pt x="0" y="32485"/>
                    </a:cubicBezTo>
                    <a:cubicBezTo>
                      <a:pt x="0" y="50477"/>
                      <a:pt x="20258" y="64273"/>
                      <a:pt x="44011" y="64273"/>
                    </a:cubicBezTo>
                    <a:cubicBezTo>
                      <a:pt x="71348" y="64273"/>
                      <a:pt x="78076" y="47405"/>
                      <a:pt x="78076" y="46096"/>
                    </a:cubicBezTo>
                    <a:cubicBezTo>
                      <a:pt x="78076" y="44750"/>
                      <a:pt x="75829" y="44750"/>
                      <a:pt x="75205" y="44750"/>
                    </a:cubicBezTo>
                    <a:cubicBezTo>
                      <a:pt x="73585" y="44750"/>
                      <a:pt x="72918" y="45211"/>
                      <a:pt x="72606" y="46096"/>
                    </a:cubicBezTo>
                    <a:cubicBezTo>
                      <a:pt x="66828" y="59010"/>
                      <a:pt x="53334" y="60780"/>
                      <a:pt x="45936" y="60780"/>
                    </a:cubicBezTo>
                    <a:cubicBezTo>
                      <a:pt x="35040" y="60780"/>
                      <a:pt x="17025" y="54854"/>
                      <a:pt x="17025" y="322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51C64DDA-C02A-20FE-D389-A169C3489695}"/>
                  </a:ext>
                </a:extLst>
              </p:cNvPr>
              <p:cNvSpPr/>
              <p:nvPr/>
            </p:nvSpPr>
            <p:spPr>
              <a:xfrm>
                <a:off x="6816371" y="1722582"/>
                <a:ext cx="57205" cy="57405"/>
              </a:xfrm>
              <a:custGeom>
                <a:avLst/>
                <a:gdLst>
                  <a:gd name="connsiteX0" fmla="*/ 16079 w 98957"/>
                  <a:gd name="connsiteY0" fmla="*/ 86617 h 97145"/>
                  <a:gd name="connsiteX1" fmla="*/ 0 w 98957"/>
                  <a:gd name="connsiteY1" fmla="*/ 92768 h 97145"/>
                  <a:gd name="connsiteX2" fmla="*/ 0 w 98957"/>
                  <a:gd name="connsiteY2" fmla="*/ 97145 h 97145"/>
                  <a:gd name="connsiteX3" fmla="*/ 22180 w 98957"/>
                  <a:gd name="connsiteY3" fmla="*/ 96721 h 97145"/>
                  <a:gd name="connsiteX4" fmla="*/ 44986 w 98957"/>
                  <a:gd name="connsiteY4" fmla="*/ 97145 h 97145"/>
                  <a:gd name="connsiteX5" fmla="*/ 44986 w 98957"/>
                  <a:gd name="connsiteY5" fmla="*/ 92768 h 97145"/>
                  <a:gd name="connsiteX6" fmla="*/ 28907 w 98957"/>
                  <a:gd name="connsiteY6" fmla="*/ 86617 h 97145"/>
                  <a:gd name="connsiteX7" fmla="*/ 28907 w 98957"/>
                  <a:gd name="connsiteY7" fmla="*/ 72157 h 97145"/>
                  <a:gd name="connsiteX8" fmla="*/ 42079 w 98957"/>
                  <a:gd name="connsiteY8" fmla="*/ 64472 h 97145"/>
                  <a:gd name="connsiteX9" fmla="*/ 66506 w 98957"/>
                  <a:gd name="connsiteY9" fmla="*/ 89685 h 97145"/>
                  <a:gd name="connsiteX10" fmla="*/ 59115 w 98957"/>
                  <a:gd name="connsiteY10" fmla="*/ 92768 h 97145"/>
                  <a:gd name="connsiteX11" fmla="*/ 59115 w 98957"/>
                  <a:gd name="connsiteY11" fmla="*/ 97145 h 97145"/>
                  <a:gd name="connsiteX12" fmla="*/ 81298 w 98957"/>
                  <a:gd name="connsiteY12" fmla="*/ 96721 h 97145"/>
                  <a:gd name="connsiteX13" fmla="*/ 98958 w 98957"/>
                  <a:gd name="connsiteY13" fmla="*/ 97145 h 97145"/>
                  <a:gd name="connsiteX14" fmla="*/ 98958 w 98957"/>
                  <a:gd name="connsiteY14" fmla="*/ 92768 h 97145"/>
                  <a:gd name="connsiteX15" fmla="*/ 79051 w 98957"/>
                  <a:gd name="connsiteY15" fmla="*/ 85308 h 97145"/>
                  <a:gd name="connsiteX16" fmla="*/ 53015 w 98957"/>
                  <a:gd name="connsiteY16" fmla="*/ 60320 h 97145"/>
                  <a:gd name="connsiteX17" fmla="*/ 51714 w 98957"/>
                  <a:gd name="connsiteY17" fmla="*/ 58782 h 97145"/>
                  <a:gd name="connsiteX18" fmla="*/ 68438 w 98957"/>
                  <a:gd name="connsiteY18" fmla="*/ 48667 h 97145"/>
                  <a:gd name="connsiteX19" fmla="*/ 94155 w 98957"/>
                  <a:gd name="connsiteY19" fmla="*/ 41214 h 97145"/>
                  <a:gd name="connsiteX20" fmla="*/ 94155 w 98957"/>
                  <a:gd name="connsiteY20" fmla="*/ 36826 h 97145"/>
                  <a:gd name="connsiteX21" fmla="*/ 79997 w 98957"/>
                  <a:gd name="connsiteY21" fmla="*/ 37290 h 97145"/>
                  <a:gd name="connsiteX22" fmla="*/ 56868 w 98957"/>
                  <a:gd name="connsiteY22" fmla="*/ 36826 h 97145"/>
                  <a:gd name="connsiteX23" fmla="*/ 56868 w 98957"/>
                  <a:gd name="connsiteY23" fmla="*/ 41214 h 97145"/>
                  <a:gd name="connsiteX24" fmla="*/ 62972 w 98957"/>
                  <a:gd name="connsiteY24" fmla="*/ 44750 h 97145"/>
                  <a:gd name="connsiteX25" fmla="*/ 58481 w 98957"/>
                  <a:gd name="connsiteY25" fmla="*/ 50212 h 97145"/>
                  <a:gd name="connsiteX26" fmla="*/ 29570 w 98957"/>
                  <a:gd name="connsiteY26" fmla="*/ 67120 h 97145"/>
                  <a:gd name="connsiteX27" fmla="*/ 29570 w 98957"/>
                  <a:gd name="connsiteY27" fmla="*/ 0 h 97145"/>
                  <a:gd name="connsiteX28" fmla="*/ 0 w 98957"/>
                  <a:gd name="connsiteY28" fmla="*/ 1534 h 97145"/>
                  <a:gd name="connsiteX29" fmla="*/ 0 w 98957"/>
                  <a:gd name="connsiteY29" fmla="*/ 5922 h 97145"/>
                  <a:gd name="connsiteX30" fmla="*/ 16079 w 98957"/>
                  <a:gd name="connsiteY30" fmla="*/ 13796 h 9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957" h="97145">
                    <a:moveTo>
                      <a:pt x="16079" y="86617"/>
                    </a:moveTo>
                    <a:cubicBezTo>
                      <a:pt x="16079" y="92768"/>
                      <a:pt x="13843" y="92768"/>
                      <a:pt x="0" y="92768"/>
                    </a:cubicBezTo>
                    <a:lnTo>
                      <a:pt x="0" y="97145"/>
                    </a:lnTo>
                    <a:cubicBezTo>
                      <a:pt x="6756" y="96960"/>
                      <a:pt x="16402" y="96721"/>
                      <a:pt x="22180" y="96721"/>
                    </a:cubicBezTo>
                    <a:cubicBezTo>
                      <a:pt x="28585" y="96721"/>
                      <a:pt x="36610" y="96960"/>
                      <a:pt x="44986" y="97145"/>
                    </a:cubicBezTo>
                    <a:lnTo>
                      <a:pt x="44986" y="92768"/>
                    </a:lnTo>
                    <a:cubicBezTo>
                      <a:pt x="31183" y="92768"/>
                      <a:pt x="28907" y="92768"/>
                      <a:pt x="28907" y="86617"/>
                    </a:cubicBezTo>
                    <a:lnTo>
                      <a:pt x="28907" y="72157"/>
                    </a:lnTo>
                    <a:lnTo>
                      <a:pt x="42079" y="64472"/>
                    </a:lnTo>
                    <a:cubicBezTo>
                      <a:pt x="57857" y="79157"/>
                      <a:pt x="66506" y="87078"/>
                      <a:pt x="66506" y="89685"/>
                    </a:cubicBezTo>
                    <a:cubicBezTo>
                      <a:pt x="66506" y="92344"/>
                      <a:pt x="62972" y="92768"/>
                      <a:pt x="59115" y="92768"/>
                    </a:cubicBezTo>
                    <a:lnTo>
                      <a:pt x="59115" y="97145"/>
                    </a:lnTo>
                    <a:cubicBezTo>
                      <a:pt x="64581" y="96960"/>
                      <a:pt x="76775" y="96721"/>
                      <a:pt x="81298" y="96721"/>
                    </a:cubicBezTo>
                    <a:cubicBezTo>
                      <a:pt x="87076" y="96721"/>
                      <a:pt x="93180" y="96960"/>
                      <a:pt x="98958" y="97145"/>
                    </a:cubicBezTo>
                    <a:lnTo>
                      <a:pt x="98958" y="92768"/>
                    </a:lnTo>
                    <a:cubicBezTo>
                      <a:pt x="91245" y="92768"/>
                      <a:pt x="86764" y="92768"/>
                      <a:pt x="79051" y="85308"/>
                    </a:cubicBezTo>
                    <a:lnTo>
                      <a:pt x="53015" y="60320"/>
                    </a:lnTo>
                    <a:cubicBezTo>
                      <a:pt x="52699" y="60091"/>
                      <a:pt x="51714" y="59206"/>
                      <a:pt x="51714" y="58782"/>
                    </a:cubicBezTo>
                    <a:cubicBezTo>
                      <a:pt x="51714" y="58321"/>
                      <a:pt x="66506" y="49788"/>
                      <a:pt x="68438" y="48667"/>
                    </a:cubicBezTo>
                    <a:cubicBezTo>
                      <a:pt x="81298" y="41667"/>
                      <a:pt x="89947" y="41214"/>
                      <a:pt x="94155" y="41214"/>
                    </a:cubicBezTo>
                    <a:lnTo>
                      <a:pt x="94155" y="36826"/>
                    </a:lnTo>
                    <a:cubicBezTo>
                      <a:pt x="88377" y="37290"/>
                      <a:pt x="85779" y="37290"/>
                      <a:pt x="79997" y="37290"/>
                    </a:cubicBezTo>
                    <a:cubicBezTo>
                      <a:pt x="72606" y="37290"/>
                      <a:pt x="59778" y="37062"/>
                      <a:pt x="56868" y="36826"/>
                    </a:cubicBezTo>
                    <a:lnTo>
                      <a:pt x="56868" y="41214"/>
                    </a:lnTo>
                    <a:cubicBezTo>
                      <a:pt x="60724" y="41214"/>
                      <a:pt x="62972" y="42752"/>
                      <a:pt x="62972" y="44750"/>
                    </a:cubicBezTo>
                    <a:cubicBezTo>
                      <a:pt x="62972" y="47593"/>
                      <a:pt x="60090" y="49128"/>
                      <a:pt x="58481" y="50212"/>
                    </a:cubicBezTo>
                    <a:lnTo>
                      <a:pt x="29570" y="67120"/>
                    </a:lnTo>
                    <a:lnTo>
                      <a:pt x="29570" y="0"/>
                    </a:ln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70" y="5922"/>
                      <a:pt x="16079" y="6800"/>
                      <a:pt x="16079" y="137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EA63593-9B0C-8011-A987-ED214C4FD65A}"/>
                  </a:ext>
                </a:extLst>
              </p:cNvPr>
              <p:cNvSpPr/>
              <p:nvPr/>
            </p:nvSpPr>
            <p:spPr>
              <a:xfrm>
                <a:off x="6919346" y="1723488"/>
                <a:ext cx="72807" cy="56499"/>
              </a:xfrm>
              <a:custGeom>
                <a:avLst/>
                <a:gdLst>
                  <a:gd name="connsiteX0" fmla="*/ 38233 w 125947"/>
                  <a:gd name="connsiteY0" fmla="*/ 44286 h 95611"/>
                  <a:gd name="connsiteX1" fmla="*/ 38233 w 125947"/>
                  <a:gd name="connsiteY1" fmla="*/ 10079 h 95611"/>
                  <a:gd name="connsiteX2" fmla="*/ 48223 w 125947"/>
                  <a:gd name="connsiteY2" fmla="*/ 4388 h 95611"/>
                  <a:gd name="connsiteX3" fmla="*/ 73596 w 125947"/>
                  <a:gd name="connsiteY3" fmla="*/ 4388 h 95611"/>
                  <a:gd name="connsiteX4" fmla="*/ 100571 w 125947"/>
                  <a:gd name="connsiteY4" fmla="*/ 23690 h 95611"/>
                  <a:gd name="connsiteX5" fmla="*/ 67807 w 125947"/>
                  <a:gd name="connsiteY5" fmla="*/ 44286 h 95611"/>
                  <a:gd name="connsiteX6" fmla="*/ 86456 w 125947"/>
                  <a:gd name="connsiteY6" fmla="*/ 45595 h 95611"/>
                  <a:gd name="connsiteX7" fmla="*/ 120477 w 125947"/>
                  <a:gd name="connsiteY7" fmla="*/ 23690 h 95611"/>
                  <a:gd name="connsiteX8" fmla="*/ 74893 w 125947"/>
                  <a:gd name="connsiteY8" fmla="*/ 0 h 95611"/>
                  <a:gd name="connsiteX9" fmla="*/ 0 w 125947"/>
                  <a:gd name="connsiteY9" fmla="*/ 0 h 95611"/>
                  <a:gd name="connsiteX10" fmla="*/ 0 w 125947"/>
                  <a:gd name="connsiteY10" fmla="*/ 4388 h 95611"/>
                  <a:gd name="connsiteX11" fmla="*/ 4835 w 125947"/>
                  <a:gd name="connsiteY11" fmla="*/ 4388 h 95611"/>
                  <a:gd name="connsiteX12" fmla="*/ 21237 w 125947"/>
                  <a:gd name="connsiteY12" fmla="*/ 10964 h 95611"/>
                  <a:gd name="connsiteX13" fmla="*/ 21237 w 125947"/>
                  <a:gd name="connsiteY13" fmla="*/ 84659 h 95611"/>
                  <a:gd name="connsiteX14" fmla="*/ 4835 w 125947"/>
                  <a:gd name="connsiteY14" fmla="*/ 91234 h 95611"/>
                  <a:gd name="connsiteX15" fmla="*/ 0 w 125947"/>
                  <a:gd name="connsiteY15" fmla="*/ 91234 h 95611"/>
                  <a:gd name="connsiteX16" fmla="*/ 0 w 125947"/>
                  <a:gd name="connsiteY16" fmla="*/ 95611 h 95611"/>
                  <a:gd name="connsiteX17" fmla="*/ 80323 w 125947"/>
                  <a:gd name="connsiteY17" fmla="*/ 95611 h 95611"/>
                  <a:gd name="connsiteX18" fmla="*/ 125947 w 125947"/>
                  <a:gd name="connsiteY18" fmla="*/ 69974 h 95611"/>
                  <a:gd name="connsiteX19" fmla="*/ 86456 w 125947"/>
                  <a:gd name="connsiteY19" fmla="*/ 45595 h 95611"/>
                  <a:gd name="connsiteX20" fmla="*/ 73907 w 125947"/>
                  <a:gd name="connsiteY20" fmla="*/ 91234 h 95611"/>
                  <a:gd name="connsiteX21" fmla="*/ 48223 w 125947"/>
                  <a:gd name="connsiteY21" fmla="*/ 91234 h 95611"/>
                  <a:gd name="connsiteX22" fmla="*/ 38233 w 125947"/>
                  <a:gd name="connsiteY22" fmla="*/ 85768 h 95611"/>
                  <a:gd name="connsiteX23" fmla="*/ 38233 w 125947"/>
                  <a:gd name="connsiteY23" fmla="*/ 47593 h 95611"/>
                  <a:gd name="connsiteX24" fmla="*/ 76818 w 125947"/>
                  <a:gd name="connsiteY24" fmla="*/ 47593 h 95611"/>
                  <a:gd name="connsiteX25" fmla="*/ 105725 w 125947"/>
                  <a:gd name="connsiteY25" fmla="*/ 69974 h 95611"/>
                  <a:gd name="connsiteX26" fmla="*/ 73907 w 125947"/>
                  <a:gd name="connsiteY26" fmla="*/ 91234 h 9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47" h="95611">
                    <a:moveTo>
                      <a:pt x="38233" y="44286"/>
                    </a:moveTo>
                    <a:lnTo>
                      <a:pt x="38233" y="10079"/>
                    </a:lnTo>
                    <a:cubicBezTo>
                      <a:pt x="38233" y="5266"/>
                      <a:pt x="38585" y="4388"/>
                      <a:pt x="48223" y="4388"/>
                    </a:cubicBezTo>
                    <a:lnTo>
                      <a:pt x="73596" y="4388"/>
                    </a:lnTo>
                    <a:cubicBezTo>
                      <a:pt x="93492" y="4388"/>
                      <a:pt x="100571" y="16230"/>
                      <a:pt x="100571" y="23690"/>
                    </a:cubicBezTo>
                    <a:cubicBezTo>
                      <a:pt x="100571" y="32684"/>
                      <a:pt x="90624" y="44286"/>
                      <a:pt x="67807" y="44286"/>
                    </a:cubicBezTo>
                    <a:close/>
                    <a:moveTo>
                      <a:pt x="86456" y="45595"/>
                    </a:moveTo>
                    <a:cubicBezTo>
                      <a:pt x="106359" y="42988"/>
                      <a:pt x="120477" y="33982"/>
                      <a:pt x="120477" y="23690"/>
                    </a:cubicBezTo>
                    <a:cubicBezTo>
                      <a:pt x="120477" y="11613"/>
                      <a:pt x="101557" y="0"/>
                      <a:pt x="74893" y="0"/>
                    </a:cubicBezTo>
                    <a:lnTo>
                      <a:pt x="0" y="0"/>
                    </a:lnTo>
                    <a:lnTo>
                      <a:pt x="0" y="4388"/>
                    </a:lnTo>
                    <a:lnTo>
                      <a:pt x="4835" y="4388"/>
                    </a:lnTo>
                    <a:cubicBezTo>
                      <a:pt x="20574" y="4388"/>
                      <a:pt x="21237" y="5926"/>
                      <a:pt x="21237" y="10964"/>
                    </a:cubicBezTo>
                    <a:lnTo>
                      <a:pt x="21237" y="84659"/>
                    </a:lnTo>
                    <a:cubicBezTo>
                      <a:pt x="21237" y="89696"/>
                      <a:pt x="20574" y="91234"/>
                      <a:pt x="4835" y="91234"/>
                    </a:cubicBezTo>
                    <a:lnTo>
                      <a:pt x="0" y="91234"/>
                    </a:lnTo>
                    <a:lnTo>
                      <a:pt x="0" y="95611"/>
                    </a:lnTo>
                    <a:lnTo>
                      <a:pt x="80323" y="95611"/>
                    </a:lnTo>
                    <a:cubicBezTo>
                      <a:pt x="107650" y="95611"/>
                      <a:pt x="125947" y="83121"/>
                      <a:pt x="125947" y="69974"/>
                    </a:cubicBezTo>
                    <a:cubicBezTo>
                      <a:pt x="125947" y="57897"/>
                      <a:pt x="109270" y="47369"/>
                      <a:pt x="86456" y="45595"/>
                    </a:cubicBezTo>
                    <a:close/>
                    <a:moveTo>
                      <a:pt x="73907" y="91234"/>
                    </a:moveTo>
                    <a:lnTo>
                      <a:pt x="48223" y="91234"/>
                    </a:lnTo>
                    <a:cubicBezTo>
                      <a:pt x="38585" y="91234"/>
                      <a:pt x="38233" y="90345"/>
                      <a:pt x="38233" y="85768"/>
                    </a:cubicBezTo>
                    <a:lnTo>
                      <a:pt x="38233" y="47593"/>
                    </a:lnTo>
                    <a:lnTo>
                      <a:pt x="76818" y="47593"/>
                    </a:lnTo>
                    <a:cubicBezTo>
                      <a:pt x="97037" y="47593"/>
                      <a:pt x="105725" y="60516"/>
                      <a:pt x="105725" y="69974"/>
                    </a:cubicBezTo>
                    <a:cubicBezTo>
                      <a:pt x="105725" y="79857"/>
                      <a:pt x="94793" y="91234"/>
                      <a:pt x="73907" y="912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8AECE7D9-EB07-648C-74EC-466520917225}"/>
                  </a:ext>
                </a:extLst>
              </p:cNvPr>
              <p:cNvSpPr/>
              <p:nvPr/>
            </p:nvSpPr>
            <p:spPr>
              <a:xfrm>
                <a:off x="7002291" y="1742912"/>
                <a:ext cx="52385" cy="37979"/>
              </a:xfrm>
              <a:custGeom>
                <a:avLst/>
                <a:gdLst>
                  <a:gd name="connsiteX0" fmla="*/ 90621 w 90620"/>
                  <a:gd name="connsiteY0" fmla="*/ 32713 h 64272"/>
                  <a:gd name="connsiteX1" fmla="*/ 45624 w 90620"/>
                  <a:gd name="connsiteY1" fmla="*/ 0 h 64272"/>
                  <a:gd name="connsiteX2" fmla="*/ 0 w 90620"/>
                  <a:gd name="connsiteY2" fmla="*/ 32713 h 64272"/>
                  <a:gd name="connsiteX3" fmla="*/ 45309 w 90620"/>
                  <a:gd name="connsiteY3" fmla="*/ 64273 h 64272"/>
                  <a:gd name="connsiteX4" fmla="*/ 90621 w 90620"/>
                  <a:gd name="connsiteY4" fmla="*/ 32713 h 64272"/>
                  <a:gd name="connsiteX5" fmla="*/ 45624 w 90620"/>
                  <a:gd name="connsiteY5" fmla="*/ 60780 h 64272"/>
                  <a:gd name="connsiteX6" fmla="*/ 22183 w 90620"/>
                  <a:gd name="connsiteY6" fmla="*/ 51362 h 64272"/>
                  <a:gd name="connsiteX7" fmla="*/ 17025 w 90620"/>
                  <a:gd name="connsiteY7" fmla="*/ 31600 h 64272"/>
                  <a:gd name="connsiteX8" fmla="*/ 21868 w 90620"/>
                  <a:gd name="connsiteY8" fmla="*/ 12538 h 64272"/>
                  <a:gd name="connsiteX9" fmla="*/ 45309 w 90620"/>
                  <a:gd name="connsiteY9" fmla="*/ 3079 h 64272"/>
                  <a:gd name="connsiteX10" fmla="*/ 68438 w 90620"/>
                  <a:gd name="connsiteY10" fmla="*/ 12302 h 64272"/>
                  <a:gd name="connsiteX11" fmla="*/ 73907 w 90620"/>
                  <a:gd name="connsiteY11" fmla="*/ 31600 h 64272"/>
                  <a:gd name="connsiteX12" fmla="*/ 69427 w 90620"/>
                  <a:gd name="connsiteY12" fmla="*/ 50477 h 64272"/>
                  <a:gd name="connsiteX13" fmla="*/ 45624 w 90620"/>
                  <a:gd name="connsiteY13" fmla="*/ 60780 h 6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20" h="64272">
                    <a:moveTo>
                      <a:pt x="90621" y="32713"/>
                    </a:moveTo>
                    <a:cubicBezTo>
                      <a:pt x="90621" y="14917"/>
                      <a:pt x="70363" y="0"/>
                      <a:pt x="45624" y="0"/>
                    </a:cubicBezTo>
                    <a:cubicBezTo>
                      <a:pt x="19936" y="0"/>
                      <a:pt x="0" y="15381"/>
                      <a:pt x="0" y="32713"/>
                    </a:cubicBezTo>
                    <a:cubicBezTo>
                      <a:pt x="0" y="50901"/>
                      <a:pt x="21233" y="64273"/>
                      <a:pt x="45309" y="64273"/>
                    </a:cubicBezTo>
                    <a:cubicBezTo>
                      <a:pt x="70051" y="64273"/>
                      <a:pt x="90621" y="50477"/>
                      <a:pt x="90621" y="32713"/>
                    </a:cubicBezTo>
                    <a:close/>
                    <a:moveTo>
                      <a:pt x="45624" y="60780"/>
                    </a:moveTo>
                    <a:cubicBezTo>
                      <a:pt x="36660" y="60780"/>
                      <a:pt x="27649" y="57937"/>
                      <a:pt x="22183" y="51362"/>
                    </a:cubicBezTo>
                    <a:cubicBezTo>
                      <a:pt x="17025" y="45211"/>
                      <a:pt x="17025" y="36641"/>
                      <a:pt x="17025" y="31600"/>
                    </a:cubicBezTo>
                    <a:cubicBezTo>
                      <a:pt x="17025" y="26109"/>
                      <a:pt x="17025" y="18649"/>
                      <a:pt x="21868" y="12538"/>
                    </a:cubicBezTo>
                    <a:cubicBezTo>
                      <a:pt x="27337" y="6151"/>
                      <a:pt x="36972" y="3079"/>
                      <a:pt x="45309" y="3079"/>
                    </a:cubicBezTo>
                    <a:cubicBezTo>
                      <a:pt x="54323" y="3079"/>
                      <a:pt x="62972" y="6151"/>
                      <a:pt x="68438" y="12302"/>
                    </a:cubicBezTo>
                    <a:cubicBezTo>
                      <a:pt x="73907" y="18224"/>
                      <a:pt x="73907" y="26334"/>
                      <a:pt x="73907" y="31600"/>
                    </a:cubicBezTo>
                    <a:cubicBezTo>
                      <a:pt x="73907" y="36641"/>
                      <a:pt x="73907" y="44326"/>
                      <a:pt x="69427" y="50477"/>
                    </a:cubicBezTo>
                    <a:cubicBezTo>
                      <a:pt x="64581" y="56824"/>
                      <a:pt x="55610" y="60780"/>
                      <a:pt x="45624" y="607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E160868-982A-008A-EB8B-81DDEFDB4C34}"/>
                  </a:ext>
                </a:extLst>
              </p:cNvPr>
              <p:cNvSpPr/>
              <p:nvPr/>
            </p:nvSpPr>
            <p:spPr>
              <a:xfrm>
                <a:off x="7056338" y="1744342"/>
                <a:ext cx="59616" cy="35643"/>
              </a:xfrm>
              <a:custGeom>
                <a:avLst/>
                <a:gdLst>
                  <a:gd name="connsiteX0" fmla="*/ 56204 w 103129"/>
                  <a:gd name="connsiteY0" fmla="*/ 27411 h 60319"/>
                  <a:gd name="connsiteX1" fmla="*/ 75165 w 103129"/>
                  <a:gd name="connsiteY1" fmla="*/ 11653 h 60319"/>
                  <a:gd name="connsiteX2" fmla="*/ 99592 w 103129"/>
                  <a:gd name="connsiteY2" fmla="*/ 4388 h 60319"/>
                  <a:gd name="connsiteX3" fmla="*/ 99592 w 103129"/>
                  <a:gd name="connsiteY3" fmla="*/ 0 h 60319"/>
                  <a:gd name="connsiteX4" fmla="*/ 82556 w 103129"/>
                  <a:gd name="connsiteY4" fmla="*/ 464 h 60319"/>
                  <a:gd name="connsiteX5" fmla="*/ 62972 w 103129"/>
                  <a:gd name="connsiteY5" fmla="*/ 0 h 60319"/>
                  <a:gd name="connsiteX6" fmla="*/ 62972 w 103129"/>
                  <a:gd name="connsiteY6" fmla="*/ 4388 h 60319"/>
                  <a:gd name="connsiteX7" fmla="*/ 69076 w 103129"/>
                  <a:gd name="connsiteY7" fmla="*/ 8769 h 60319"/>
                  <a:gd name="connsiteX8" fmla="*/ 65842 w 103129"/>
                  <a:gd name="connsiteY8" fmla="*/ 13611 h 60319"/>
                  <a:gd name="connsiteX9" fmla="*/ 53337 w 103129"/>
                  <a:gd name="connsiteY9" fmla="*/ 24564 h 60319"/>
                  <a:gd name="connsiteX10" fmla="*/ 37244 w 103129"/>
                  <a:gd name="connsiteY10" fmla="*/ 10304 h 60319"/>
                  <a:gd name="connsiteX11" fmla="*/ 35323 w 103129"/>
                  <a:gd name="connsiteY11" fmla="*/ 7924 h 60319"/>
                  <a:gd name="connsiteX12" fmla="*/ 42402 w 103129"/>
                  <a:gd name="connsiteY12" fmla="*/ 4388 h 60319"/>
                  <a:gd name="connsiteX13" fmla="*/ 42402 w 103129"/>
                  <a:gd name="connsiteY13" fmla="*/ 0 h 60319"/>
                  <a:gd name="connsiteX14" fmla="*/ 20258 w 103129"/>
                  <a:gd name="connsiteY14" fmla="*/ 464 h 60319"/>
                  <a:gd name="connsiteX15" fmla="*/ 946 w 103129"/>
                  <a:gd name="connsiteY15" fmla="*/ 0 h 60319"/>
                  <a:gd name="connsiteX16" fmla="*/ 946 w 103129"/>
                  <a:gd name="connsiteY16" fmla="*/ 4388 h 60319"/>
                  <a:gd name="connsiteX17" fmla="*/ 25050 w 103129"/>
                  <a:gd name="connsiteY17" fmla="*/ 12962 h 60319"/>
                  <a:gd name="connsiteX18" fmla="*/ 45312 w 103129"/>
                  <a:gd name="connsiteY18" fmla="*/ 30954 h 60319"/>
                  <a:gd name="connsiteX19" fmla="*/ 26040 w 103129"/>
                  <a:gd name="connsiteY19" fmla="*/ 47593 h 60319"/>
                  <a:gd name="connsiteX20" fmla="*/ 0 w 103129"/>
                  <a:gd name="connsiteY20" fmla="*/ 55942 h 60319"/>
                  <a:gd name="connsiteX21" fmla="*/ 0 w 103129"/>
                  <a:gd name="connsiteY21" fmla="*/ 60320 h 60319"/>
                  <a:gd name="connsiteX22" fmla="*/ 17036 w 103129"/>
                  <a:gd name="connsiteY22" fmla="*/ 59895 h 60319"/>
                  <a:gd name="connsiteX23" fmla="*/ 36309 w 103129"/>
                  <a:gd name="connsiteY23" fmla="*/ 60320 h 60319"/>
                  <a:gd name="connsiteX24" fmla="*/ 36309 w 103129"/>
                  <a:gd name="connsiteY24" fmla="*/ 55942 h 60319"/>
                  <a:gd name="connsiteX25" fmla="*/ 30520 w 103129"/>
                  <a:gd name="connsiteY25" fmla="*/ 51561 h 60319"/>
                  <a:gd name="connsiteX26" fmla="*/ 48814 w 103129"/>
                  <a:gd name="connsiteY26" fmla="*/ 33797 h 60319"/>
                  <a:gd name="connsiteX27" fmla="*/ 64585 w 103129"/>
                  <a:gd name="connsiteY27" fmla="*/ 47829 h 60319"/>
                  <a:gd name="connsiteX28" fmla="*/ 68753 w 103129"/>
                  <a:gd name="connsiteY28" fmla="*/ 52435 h 60319"/>
                  <a:gd name="connsiteX29" fmla="*/ 61362 w 103129"/>
                  <a:gd name="connsiteY29" fmla="*/ 55942 h 60319"/>
                  <a:gd name="connsiteX30" fmla="*/ 61362 w 103129"/>
                  <a:gd name="connsiteY30" fmla="*/ 60320 h 60319"/>
                  <a:gd name="connsiteX31" fmla="*/ 83542 w 103129"/>
                  <a:gd name="connsiteY31" fmla="*/ 59895 h 60319"/>
                  <a:gd name="connsiteX32" fmla="*/ 103130 w 103129"/>
                  <a:gd name="connsiteY32" fmla="*/ 60320 h 60319"/>
                  <a:gd name="connsiteX33" fmla="*/ 103130 w 103129"/>
                  <a:gd name="connsiteY33" fmla="*/ 55942 h 60319"/>
                  <a:gd name="connsiteX34" fmla="*/ 83857 w 103129"/>
                  <a:gd name="connsiteY34" fmla="*/ 51561 h 6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3129" h="60319">
                    <a:moveTo>
                      <a:pt x="56204" y="27411"/>
                    </a:moveTo>
                    <a:cubicBezTo>
                      <a:pt x="62348" y="22185"/>
                      <a:pt x="70051" y="15385"/>
                      <a:pt x="75165" y="11653"/>
                    </a:cubicBezTo>
                    <a:cubicBezTo>
                      <a:pt x="81621" y="6575"/>
                      <a:pt x="89958" y="4388"/>
                      <a:pt x="99592" y="4388"/>
                    </a:cubicBezTo>
                    <a:lnTo>
                      <a:pt x="99592" y="0"/>
                    </a:lnTo>
                    <a:cubicBezTo>
                      <a:pt x="94126" y="236"/>
                      <a:pt x="88026" y="464"/>
                      <a:pt x="82556" y="464"/>
                    </a:cubicBezTo>
                    <a:cubicBezTo>
                      <a:pt x="76467" y="464"/>
                      <a:pt x="65531" y="236"/>
                      <a:pt x="62972" y="0"/>
                    </a:cubicBezTo>
                    <a:lnTo>
                      <a:pt x="62972" y="4388"/>
                    </a:lnTo>
                    <a:cubicBezTo>
                      <a:pt x="67452" y="4617"/>
                      <a:pt x="69076" y="6387"/>
                      <a:pt x="69076" y="8769"/>
                    </a:cubicBezTo>
                    <a:cubicBezTo>
                      <a:pt x="69076" y="10993"/>
                      <a:pt x="66829" y="12726"/>
                      <a:pt x="65842" y="13611"/>
                    </a:cubicBezTo>
                    <a:lnTo>
                      <a:pt x="53337" y="24564"/>
                    </a:lnTo>
                    <a:lnTo>
                      <a:pt x="37244" y="10304"/>
                    </a:lnTo>
                    <a:cubicBezTo>
                      <a:pt x="35323" y="8994"/>
                      <a:pt x="35323" y="8769"/>
                      <a:pt x="35323" y="7924"/>
                    </a:cubicBezTo>
                    <a:cubicBezTo>
                      <a:pt x="35323" y="5727"/>
                      <a:pt x="38545" y="4388"/>
                      <a:pt x="42402" y="4388"/>
                    </a:cubicBezTo>
                    <a:lnTo>
                      <a:pt x="42402" y="0"/>
                    </a:lnTo>
                    <a:cubicBezTo>
                      <a:pt x="37244" y="236"/>
                      <a:pt x="23764" y="464"/>
                      <a:pt x="20258" y="464"/>
                    </a:cubicBezTo>
                    <a:cubicBezTo>
                      <a:pt x="16050" y="464"/>
                      <a:pt x="6412" y="236"/>
                      <a:pt x="946" y="0"/>
                    </a:cubicBezTo>
                    <a:lnTo>
                      <a:pt x="946" y="4388"/>
                    </a:lnTo>
                    <a:cubicBezTo>
                      <a:pt x="15416" y="4388"/>
                      <a:pt x="15416" y="4388"/>
                      <a:pt x="25050" y="12962"/>
                    </a:cubicBezTo>
                    <a:lnTo>
                      <a:pt x="45312" y="30954"/>
                    </a:lnTo>
                    <a:lnTo>
                      <a:pt x="26040" y="47593"/>
                    </a:lnTo>
                    <a:cubicBezTo>
                      <a:pt x="16402" y="55743"/>
                      <a:pt x="4168" y="55942"/>
                      <a:pt x="0" y="55942"/>
                    </a:cubicBezTo>
                    <a:lnTo>
                      <a:pt x="0" y="60320"/>
                    </a:lnTo>
                    <a:cubicBezTo>
                      <a:pt x="5154" y="60135"/>
                      <a:pt x="11570" y="59895"/>
                      <a:pt x="17036" y="59895"/>
                    </a:cubicBezTo>
                    <a:cubicBezTo>
                      <a:pt x="22817" y="59895"/>
                      <a:pt x="31466" y="60135"/>
                      <a:pt x="36309" y="60320"/>
                    </a:cubicBezTo>
                    <a:lnTo>
                      <a:pt x="36309" y="55942"/>
                    </a:lnTo>
                    <a:cubicBezTo>
                      <a:pt x="31818" y="55518"/>
                      <a:pt x="30520" y="53744"/>
                      <a:pt x="30520" y="51561"/>
                    </a:cubicBezTo>
                    <a:cubicBezTo>
                      <a:pt x="30520" y="48482"/>
                      <a:pt x="36309" y="43865"/>
                      <a:pt x="48814" y="33797"/>
                    </a:cubicBezTo>
                    <a:lnTo>
                      <a:pt x="64585" y="47829"/>
                    </a:lnTo>
                    <a:cubicBezTo>
                      <a:pt x="66194" y="49367"/>
                      <a:pt x="68753" y="51561"/>
                      <a:pt x="68753" y="52435"/>
                    </a:cubicBezTo>
                    <a:cubicBezTo>
                      <a:pt x="68753" y="53744"/>
                      <a:pt x="66829" y="55942"/>
                      <a:pt x="61362" y="55942"/>
                    </a:cubicBezTo>
                    <a:lnTo>
                      <a:pt x="61362" y="60320"/>
                    </a:lnTo>
                    <a:cubicBezTo>
                      <a:pt x="67452" y="60135"/>
                      <a:pt x="79022" y="59895"/>
                      <a:pt x="83542" y="59895"/>
                    </a:cubicBezTo>
                    <a:cubicBezTo>
                      <a:pt x="89012" y="59895"/>
                      <a:pt x="97037" y="60135"/>
                      <a:pt x="103130" y="60320"/>
                    </a:cubicBezTo>
                    <a:lnTo>
                      <a:pt x="103130" y="55942"/>
                    </a:lnTo>
                    <a:cubicBezTo>
                      <a:pt x="92194" y="55942"/>
                      <a:pt x="88345" y="55743"/>
                      <a:pt x="83857" y="515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056D6504-2711-B984-E210-BDF801509489}"/>
                  </a:ext>
                </a:extLst>
              </p:cNvPr>
              <p:cNvSpPr/>
              <p:nvPr/>
            </p:nvSpPr>
            <p:spPr>
              <a:xfrm>
                <a:off x="6565577" y="1822673"/>
                <a:ext cx="99728" cy="56499"/>
              </a:xfrm>
              <a:custGeom>
                <a:avLst/>
                <a:gdLst>
                  <a:gd name="connsiteX0" fmla="*/ 41728 w 172517"/>
                  <a:gd name="connsiteY0" fmla="*/ 3083 h 95611"/>
                  <a:gd name="connsiteX1" fmla="*/ 34377 w 172517"/>
                  <a:gd name="connsiteY1" fmla="*/ 0 h 95611"/>
                  <a:gd name="connsiteX2" fmla="*/ 0 w 172517"/>
                  <a:gd name="connsiteY2" fmla="*/ 0 h 95611"/>
                  <a:gd name="connsiteX3" fmla="*/ 0 w 172517"/>
                  <a:gd name="connsiteY3" fmla="*/ 4381 h 95611"/>
                  <a:gd name="connsiteX4" fmla="*/ 4795 w 172517"/>
                  <a:gd name="connsiteY4" fmla="*/ 4381 h 95611"/>
                  <a:gd name="connsiteX5" fmla="*/ 20886 w 172517"/>
                  <a:gd name="connsiteY5" fmla="*/ 10956 h 95611"/>
                  <a:gd name="connsiteX6" fmla="*/ 20886 w 172517"/>
                  <a:gd name="connsiteY6" fmla="*/ 80930 h 95611"/>
                  <a:gd name="connsiteX7" fmla="*/ 0 w 172517"/>
                  <a:gd name="connsiteY7" fmla="*/ 91234 h 95611"/>
                  <a:gd name="connsiteX8" fmla="*/ 0 w 172517"/>
                  <a:gd name="connsiteY8" fmla="*/ 95611 h 95611"/>
                  <a:gd name="connsiteX9" fmla="*/ 23756 w 172517"/>
                  <a:gd name="connsiteY9" fmla="*/ 95191 h 95611"/>
                  <a:gd name="connsiteX10" fmla="*/ 47871 w 172517"/>
                  <a:gd name="connsiteY10" fmla="*/ 95611 h 95611"/>
                  <a:gd name="connsiteX11" fmla="*/ 47871 w 172517"/>
                  <a:gd name="connsiteY11" fmla="*/ 91234 h 95611"/>
                  <a:gd name="connsiteX12" fmla="*/ 26667 w 172517"/>
                  <a:gd name="connsiteY12" fmla="*/ 80930 h 95611"/>
                  <a:gd name="connsiteX13" fmla="*/ 26667 w 172517"/>
                  <a:gd name="connsiteY13" fmla="*/ 5462 h 95611"/>
                  <a:gd name="connsiteX14" fmla="*/ 26979 w 172517"/>
                  <a:gd name="connsiteY14" fmla="*/ 5462 h 95611"/>
                  <a:gd name="connsiteX15" fmla="*/ 76456 w 172517"/>
                  <a:gd name="connsiteY15" fmla="*/ 92572 h 95611"/>
                  <a:gd name="connsiteX16" fmla="*/ 80312 w 172517"/>
                  <a:gd name="connsiteY16" fmla="*/ 95611 h 95611"/>
                  <a:gd name="connsiteX17" fmla="*/ 84169 w 172517"/>
                  <a:gd name="connsiteY17" fmla="*/ 92996 h 95611"/>
                  <a:gd name="connsiteX18" fmla="*/ 134596 w 172517"/>
                  <a:gd name="connsiteY18" fmla="*/ 4381 h 95611"/>
                  <a:gd name="connsiteX19" fmla="*/ 134596 w 172517"/>
                  <a:gd name="connsiteY19" fmla="*/ 84659 h 95611"/>
                  <a:gd name="connsiteX20" fmla="*/ 118546 w 172517"/>
                  <a:gd name="connsiteY20" fmla="*/ 91234 h 95611"/>
                  <a:gd name="connsiteX21" fmla="*/ 113714 w 172517"/>
                  <a:gd name="connsiteY21" fmla="*/ 91234 h 95611"/>
                  <a:gd name="connsiteX22" fmla="*/ 113714 w 172517"/>
                  <a:gd name="connsiteY22" fmla="*/ 95611 h 95611"/>
                  <a:gd name="connsiteX23" fmla="*/ 143288 w 172517"/>
                  <a:gd name="connsiteY23" fmla="*/ 95191 h 95611"/>
                  <a:gd name="connsiteX24" fmla="*/ 172517 w 172517"/>
                  <a:gd name="connsiteY24" fmla="*/ 95611 h 95611"/>
                  <a:gd name="connsiteX25" fmla="*/ 172517 w 172517"/>
                  <a:gd name="connsiteY25" fmla="*/ 91234 h 95611"/>
                  <a:gd name="connsiteX26" fmla="*/ 167363 w 172517"/>
                  <a:gd name="connsiteY26" fmla="*/ 91234 h 95611"/>
                  <a:gd name="connsiteX27" fmla="*/ 151313 w 172517"/>
                  <a:gd name="connsiteY27" fmla="*/ 84659 h 95611"/>
                  <a:gd name="connsiteX28" fmla="*/ 151313 w 172517"/>
                  <a:gd name="connsiteY28" fmla="*/ 10956 h 95611"/>
                  <a:gd name="connsiteX29" fmla="*/ 167363 w 172517"/>
                  <a:gd name="connsiteY29" fmla="*/ 4381 h 95611"/>
                  <a:gd name="connsiteX30" fmla="*/ 172517 w 172517"/>
                  <a:gd name="connsiteY30" fmla="*/ 4381 h 95611"/>
                  <a:gd name="connsiteX31" fmla="*/ 172517 w 172517"/>
                  <a:gd name="connsiteY31" fmla="*/ 0 h 95611"/>
                  <a:gd name="connsiteX32" fmla="*/ 137818 w 172517"/>
                  <a:gd name="connsiteY32" fmla="*/ 0 h 95611"/>
                  <a:gd name="connsiteX33" fmla="*/ 131051 w 172517"/>
                  <a:gd name="connsiteY33" fmla="*/ 2619 h 95611"/>
                  <a:gd name="connsiteX34" fmla="*/ 86094 w 172517"/>
                  <a:gd name="connsiteY34" fmla="*/ 81580 h 9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72517" h="95611">
                    <a:moveTo>
                      <a:pt x="41728" y="3083"/>
                    </a:moveTo>
                    <a:cubicBezTo>
                      <a:pt x="39806" y="0"/>
                      <a:pt x="39172" y="0"/>
                      <a:pt x="34377" y="0"/>
                    </a:cubicBezTo>
                    <a:lnTo>
                      <a:pt x="0" y="0"/>
                    </a:lnTo>
                    <a:lnTo>
                      <a:pt x="0" y="4381"/>
                    </a:lnTo>
                    <a:lnTo>
                      <a:pt x="4795" y="4381"/>
                    </a:lnTo>
                    <a:cubicBezTo>
                      <a:pt x="20534" y="4381"/>
                      <a:pt x="20886" y="5926"/>
                      <a:pt x="20886" y="10956"/>
                    </a:cubicBezTo>
                    <a:lnTo>
                      <a:pt x="20886" y="80930"/>
                    </a:lnTo>
                    <a:cubicBezTo>
                      <a:pt x="20886" y="84659"/>
                      <a:pt x="20886" y="91234"/>
                      <a:pt x="0" y="91234"/>
                    </a:cubicBezTo>
                    <a:lnTo>
                      <a:pt x="0" y="95611"/>
                    </a:lnTo>
                    <a:cubicBezTo>
                      <a:pt x="7039" y="95416"/>
                      <a:pt x="17029" y="95191"/>
                      <a:pt x="23756" y="95191"/>
                    </a:cubicBezTo>
                    <a:cubicBezTo>
                      <a:pt x="30520" y="95191"/>
                      <a:pt x="40781" y="95416"/>
                      <a:pt x="47871" y="95611"/>
                    </a:cubicBezTo>
                    <a:lnTo>
                      <a:pt x="47871" y="91234"/>
                    </a:lnTo>
                    <a:cubicBezTo>
                      <a:pt x="26667" y="91234"/>
                      <a:pt x="26667" y="84659"/>
                      <a:pt x="26667" y="80930"/>
                    </a:cubicBezTo>
                    <a:lnTo>
                      <a:pt x="26667" y="5462"/>
                    </a:lnTo>
                    <a:lnTo>
                      <a:pt x="26979" y="5462"/>
                    </a:lnTo>
                    <a:lnTo>
                      <a:pt x="76456" y="92572"/>
                    </a:lnTo>
                    <a:cubicBezTo>
                      <a:pt x="77402" y="94302"/>
                      <a:pt x="78391" y="95611"/>
                      <a:pt x="80312" y="95611"/>
                    </a:cubicBezTo>
                    <a:cubicBezTo>
                      <a:pt x="82560" y="95611"/>
                      <a:pt x="83183" y="94542"/>
                      <a:pt x="84169" y="92996"/>
                    </a:cubicBezTo>
                    <a:lnTo>
                      <a:pt x="134596" y="4381"/>
                    </a:lnTo>
                    <a:lnTo>
                      <a:pt x="134596" y="84659"/>
                    </a:lnTo>
                    <a:cubicBezTo>
                      <a:pt x="134596" y="89689"/>
                      <a:pt x="134284" y="91234"/>
                      <a:pt x="118546" y="91234"/>
                    </a:cubicBezTo>
                    <a:lnTo>
                      <a:pt x="113714" y="91234"/>
                    </a:lnTo>
                    <a:lnTo>
                      <a:pt x="113714" y="95611"/>
                    </a:lnTo>
                    <a:cubicBezTo>
                      <a:pt x="121105" y="95191"/>
                      <a:pt x="135219" y="95191"/>
                      <a:pt x="143288" y="95191"/>
                    </a:cubicBezTo>
                    <a:cubicBezTo>
                      <a:pt x="150998" y="95191"/>
                      <a:pt x="164804" y="95191"/>
                      <a:pt x="172517" y="95611"/>
                    </a:cubicBezTo>
                    <a:lnTo>
                      <a:pt x="172517" y="91234"/>
                    </a:lnTo>
                    <a:lnTo>
                      <a:pt x="167363" y="91234"/>
                    </a:lnTo>
                    <a:cubicBezTo>
                      <a:pt x="151625" y="91234"/>
                      <a:pt x="151313" y="89689"/>
                      <a:pt x="151313" y="84659"/>
                    </a:cubicBezTo>
                    <a:lnTo>
                      <a:pt x="151313" y="10956"/>
                    </a:lnTo>
                    <a:cubicBezTo>
                      <a:pt x="151313" y="5926"/>
                      <a:pt x="151625" y="4381"/>
                      <a:pt x="167363" y="4381"/>
                    </a:cubicBezTo>
                    <a:lnTo>
                      <a:pt x="172517" y="4381"/>
                    </a:lnTo>
                    <a:lnTo>
                      <a:pt x="172517" y="0"/>
                    </a:lnTo>
                    <a:lnTo>
                      <a:pt x="137818" y="0"/>
                    </a:lnTo>
                    <a:cubicBezTo>
                      <a:pt x="132352" y="0"/>
                      <a:pt x="132352" y="200"/>
                      <a:pt x="131051" y="2619"/>
                    </a:cubicBezTo>
                    <a:lnTo>
                      <a:pt x="86094" y="8158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B8AF4C6E-3CFE-C08F-F7BB-8744F1A2162C}"/>
                  </a:ext>
                </a:extLst>
              </p:cNvPr>
              <p:cNvSpPr/>
              <p:nvPr/>
            </p:nvSpPr>
            <p:spPr>
              <a:xfrm>
                <a:off x="6673012" y="1842120"/>
                <a:ext cx="52362" cy="37958"/>
              </a:xfrm>
              <a:custGeom>
                <a:avLst/>
                <a:gdLst>
                  <a:gd name="connsiteX0" fmla="*/ 90581 w 90581"/>
                  <a:gd name="connsiteY0" fmla="*/ 32673 h 64236"/>
                  <a:gd name="connsiteX1" fmla="*/ 45624 w 90581"/>
                  <a:gd name="connsiteY1" fmla="*/ 0 h 64236"/>
                  <a:gd name="connsiteX2" fmla="*/ 0 w 90581"/>
                  <a:gd name="connsiteY2" fmla="*/ 32673 h 64236"/>
                  <a:gd name="connsiteX3" fmla="*/ 45312 w 90581"/>
                  <a:gd name="connsiteY3" fmla="*/ 64237 h 64236"/>
                  <a:gd name="connsiteX4" fmla="*/ 90581 w 90581"/>
                  <a:gd name="connsiteY4" fmla="*/ 32673 h 64236"/>
                  <a:gd name="connsiteX5" fmla="*/ 45624 w 90581"/>
                  <a:gd name="connsiteY5" fmla="*/ 60740 h 64236"/>
                  <a:gd name="connsiteX6" fmla="*/ 22143 w 90581"/>
                  <a:gd name="connsiteY6" fmla="*/ 51322 h 64236"/>
                  <a:gd name="connsiteX7" fmla="*/ 17025 w 90581"/>
                  <a:gd name="connsiteY7" fmla="*/ 31560 h 64236"/>
                  <a:gd name="connsiteX8" fmla="*/ 21828 w 90581"/>
                  <a:gd name="connsiteY8" fmla="*/ 12487 h 64236"/>
                  <a:gd name="connsiteX9" fmla="*/ 45312 w 90581"/>
                  <a:gd name="connsiteY9" fmla="*/ 3032 h 64236"/>
                  <a:gd name="connsiteX10" fmla="*/ 68441 w 90581"/>
                  <a:gd name="connsiteY10" fmla="*/ 12262 h 64236"/>
                  <a:gd name="connsiteX11" fmla="*/ 73908 w 90581"/>
                  <a:gd name="connsiteY11" fmla="*/ 31560 h 64236"/>
                  <a:gd name="connsiteX12" fmla="*/ 69377 w 90581"/>
                  <a:gd name="connsiteY12" fmla="*/ 50437 h 64236"/>
                  <a:gd name="connsiteX13" fmla="*/ 45624 w 90581"/>
                  <a:gd name="connsiteY13" fmla="*/ 60740 h 6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1" h="64236">
                    <a:moveTo>
                      <a:pt x="90581" y="32673"/>
                    </a:moveTo>
                    <a:cubicBezTo>
                      <a:pt x="90581" y="14909"/>
                      <a:pt x="70363" y="0"/>
                      <a:pt x="45624" y="0"/>
                    </a:cubicBezTo>
                    <a:cubicBezTo>
                      <a:pt x="19896" y="0"/>
                      <a:pt x="0" y="15334"/>
                      <a:pt x="0" y="32673"/>
                    </a:cubicBezTo>
                    <a:cubicBezTo>
                      <a:pt x="0" y="50861"/>
                      <a:pt x="21194" y="64237"/>
                      <a:pt x="45312" y="64237"/>
                    </a:cubicBezTo>
                    <a:cubicBezTo>
                      <a:pt x="70011" y="64237"/>
                      <a:pt x="90581" y="50437"/>
                      <a:pt x="90581" y="32673"/>
                    </a:cubicBezTo>
                    <a:close/>
                    <a:moveTo>
                      <a:pt x="45624" y="60740"/>
                    </a:moveTo>
                    <a:cubicBezTo>
                      <a:pt x="36609" y="60740"/>
                      <a:pt x="27609" y="57897"/>
                      <a:pt x="22143" y="51322"/>
                    </a:cubicBezTo>
                    <a:cubicBezTo>
                      <a:pt x="17025" y="45171"/>
                      <a:pt x="17025" y="36601"/>
                      <a:pt x="17025" y="31560"/>
                    </a:cubicBezTo>
                    <a:cubicBezTo>
                      <a:pt x="17025" y="26098"/>
                      <a:pt x="17025" y="18638"/>
                      <a:pt x="21828" y="12487"/>
                    </a:cubicBezTo>
                    <a:cubicBezTo>
                      <a:pt x="27298" y="6111"/>
                      <a:pt x="36932" y="3032"/>
                      <a:pt x="45312" y="3032"/>
                    </a:cubicBezTo>
                    <a:cubicBezTo>
                      <a:pt x="54272" y="3032"/>
                      <a:pt x="62972" y="6111"/>
                      <a:pt x="68441" y="12262"/>
                    </a:cubicBezTo>
                    <a:cubicBezTo>
                      <a:pt x="73908" y="18177"/>
                      <a:pt x="73908" y="26297"/>
                      <a:pt x="73908" y="31560"/>
                    </a:cubicBezTo>
                    <a:cubicBezTo>
                      <a:pt x="73908" y="36601"/>
                      <a:pt x="73908" y="44286"/>
                      <a:pt x="69377" y="50437"/>
                    </a:cubicBezTo>
                    <a:cubicBezTo>
                      <a:pt x="64585" y="56776"/>
                      <a:pt x="55570" y="60740"/>
                      <a:pt x="45624" y="607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C3CDEBE6-47FC-8EA1-A3D8-22F035100465}"/>
                  </a:ext>
                </a:extLst>
              </p:cNvPr>
              <p:cNvSpPr/>
              <p:nvPr/>
            </p:nvSpPr>
            <p:spPr>
              <a:xfrm>
                <a:off x="6736265" y="1821767"/>
                <a:ext cx="58318" cy="58313"/>
              </a:xfrm>
              <a:custGeom>
                <a:avLst/>
                <a:gdLst>
                  <a:gd name="connsiteX0" fmla="*/ 70674 w 100882"/>
                  <a:gd name="connsiteY0" fmla="*/ 89500 h 98683"/>
                  <a:gd name="connsiteX1" fmla="*/ 70674 w 100882"/>
                  <a:gd name="connsiteY1" fmla="*/ 98683 h 98683"/>
                  <a:gd name="connsiteX2" fmla="*/ 100882 w 100882"/>
                  <a:gd name="connsiteY2" fmla="*/ 97145 h 98683"/>
                  <a:gd name="connsiteX3" fmla="*/ 100882 w 100882"/>
                  <a:gd name="connsiteY3" fmla="*/ 92768 h 98683"/>
                  <a:gd name="connsiteX4" fmla="*/ 84843 w 100882"/>
                  <a:gd name="connsiteY4" fmla="*/ 84883 h 98683"/>
                  <a:gd name="connsiteX5" fmla="*/ 84843 w 100882"/>
                  <a:gd name="connsiteY5" fmla="*/ 0 h 98683"/>
                  <a:gd name="connsiteX6" fmla="*/ 55570 w 100882"/>
                  <a:gd name="connsiteY6" fmla="*/ 1534 h 98683"/>
                  <a:gd name="connsiteX7" fmla="*/ 55570 w 100882"/>
                  <a:gd name="connsiteY7" fmla="*/ 5915 h 98683"/>
                  <a:gd name="connsiteX8" fmla="*/ 71349 w 100882"/>
                  <a:gd name="connsiteY8" fmla="*/ 13796 h 98683"/>
                  <a:gd name="connsiteX9" fmla="*/ 71349 w 100882"/>
                  <a:gd name="connsiteY9" fmla="*/ 44090 h 98683"/>
                  <a:gd name="connsiteX10" fmla="*/ 45624 w 100882"/>
                  <a:gd name="connsiteY10" fmla="*/ 35292 h 98683"/>
                  <a:gd name="connsiteX11" fmla="*/ 0 w 100882"/>
                  <a:gd name="connsiteY11" fmla="*/ 67120 h 98683"/>
                  <a:gd name="connsiteX12" fmla="*/ 43387 w 100882"/>
                  <a:gd name="connsiteY12" fmla="*/ 98683 h 98683"/>
                  <a:gd name="connsiteX13" fmla="*/ 70674 w 100882"/>
                  <a:gd name="connsiteY13" fmla="*/ 89500 h 98683"/>
                  <a:gd name="connsiteX14" fmla="*/ 70674 w 100882"/>
                  <a:gd name="connsiteY14" fmla="*/ 51975 h 98683"/>
                  <a:gd name="connsiteX15" fmla="*/ 70674 w 100882"/>
                  <a:gd name="connsiteY15" fmla="*/ 80691 h 98683"/>
                  <a:gd name="connsiteX16" fmla="*/ 68438 w 100882"/>
                  <a:gd name="connsiteY16" fmla="*/ 85768 h 98683"/>
                  <a:gd name="connsiteX17" fmla="*/ 44363 w 100882"/>
                  <a:gd name="connsiteY17" fmla="*/ 95611 h 98683"/>
                  <a:gd name="connsiteX18" fmla="*/ 22814 w 100882"/>
                  <a:gd name="connsiteY18" fmla="*/ 86646 h 98683"/>
                  <a:gd name="connsiteX19" fmla="*/ 17025 w 100882"/>
                  <a:gd name="connsiteY19" fmla="*/ 67120 h 98683"/>
                  <a:gd name="connsiteX20" fmla="*/ 23129 w 100882"/>
                  <a:gd name="connsiteY20" fmla="*/ 47358 h 98683"/>
                  <a:gd name="connsiteX21" fmla="*/ 46610 w 100882"/>
                  <a:gd name="connsiteY21" fmla="*/ 38363 h 98683"/>
                  <a:gd name="connsiteX22" fmla="*/ 68438 w 100882"/>
                  <a:gd name="connsiteY22" fmla="*/ 46709 h 98683"/>
                  <a:gd name="connsiteX23" fmla="*/ 70674 w 100882"/>
                  <a:gd name="connsiteY23" fmla="*/ 51975 h 9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82" h="98683">
                    <a:moveTo>
                      <a:pt x="70674" y="89500"/>
                    </a:moveTo>
                    <a:lnTo>
                      <a:pt x="70674" y="98683"/>
                    </a:lnTo>
                    <a:lnTo>
                      <a:pt x="100882" y="97145"/>
                    </a:lnTo>
                    <a:lnTo>
                      <a:pt x="100882" y="92768"/>
                    </a:lnTo>
                    <a:cubicBezTo>
                      <a:pt x="86764" y="92768"/>
                      <a:pt x="84843" y="91883"/>
                      <a:pt x="84843" y="84883"/>
                    </a:cubicBezTo>
                    <a:lnTo>
                      <a:pt x="84843" y="0"/>
                    </a:lnTo>
                    <a:lnTo>
                      <a:pt x="55570" y="1534"/>
                    </a:lnTo>
                    <a:lnTo>
                      <a:pt x="55570" y="5915"/>
                    </a:lnTo>
                    <a:cubicBezTo>
                      <a:pt x="69739" y="5915"/>
                      <a:pt x="71349" y="6800"/>
                      <a:pt x="71349" y="13796"/>
                    </a:cubicBezTo>
                    <a:lnTo>
                      <a:pt x="71349" y="44090"/>
                    </a:lnTo>
                    <a:cubicBezTo>
                      <a:pt x="65571" y="39023"/>
                      <a:pt x="56556" y="35292"/>
                      <a:pt x="45624" y="35292"/>
                    </a:cubicBezTo>
                    <a:cubicBezTo>
                      <a:pt x="21556" y="35292"/>
                      <a:pt x="0" y="49128"/>
                      <a:pt x="0" y="67120"/>
                    </a:cubicBezTo>
                    <a:cubicBezTo>
                      <a:pt x="0" y="84883"/>
                      <a:pt x="19936" y="98683"/>
                      <a:pt x="43387" y="98683"/>
                    </a:cubicBezTo>
                    <a:cubicBezTo>
                      <a:pt x="56556" y="98683"/>
                      <a:pt x="65571" y="93878"/>
                      <a:pt x="70674" y="89500"/>
                    </a:cubicBezTo>
                    <a:close/>
                    <a:moveTo>
                      <a:pt x="70674" y="51975"/>
                    </a:moveTo>
                    <a:lnTo>
                      <a:pt x="70674" y="80691"/>
                    </a:lnTo>
                    <a:cubicBezTo>
                      <a:pt x="70674" y="83114"/>
                      <a:pt x="70674" y="83349"/>
                      <a:pt x="68438" y="85768"/>
                    </a:cubicBezTo>
                    <a:cubicBezTo>
                      <a:pt x="62337" y="92572"/>
                      <a:pt x="53334" y="95611"/>
                      <a:pt x="44363" y="95611"/>
                    </a:cubicBezTo>
                    <a:cubicBezTo>
                      <a:pt x="35040" y="95611"/>
                      <a:pt x="27649" y="91883"/>
                      <a:pt x="22814" y="86646"/>
                    </a:cubicBezTo>
                    <a:cubicBezTo>
                      <a:pt x="17699" y="80919"/>
                      <a:pt x="17025" y="73046"/>
                      <a:pt x="17025" y="67120"/>
                    </a:cubicBezTo>
                    <a:cubicBezTo>
                      <a:pt x="17025" y="62042"/>
                      <a:pt x="17348" y="53744"/>
                      <a:pt x="23129" y="47358"/>
                    </a:cubicBezTo>
                    <a:cubicBezTo>
                      <a:pt x="27649" y="42977"/>
                      <a:pt x="35362" y="38363"/>
                      <a:pt x="46610" y="38363"/>
                    </a:cubicBezTo>
                    <a:cubicBezTo>
                      <a:pt x="53649" y="38363"/>
                      <a:pt x="62337" y="40558"/>
                      <a:pt x="68438" y="46709"/>
                    </a:cubicBezTo>
                    <a:cubicBezTo>
                      <a:pt x="70674" y="49128"/>
                      <a:pt x="70674" y="49356"/>
                      <a:pt x="70674" y="519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CE599C76-E95F-173C-0494-37725BB8B08B}"/>
                  </a:ext>
                </a:extLst>
              </p:cNvPr>
              <p:cNvSpPr/>
              <p:nvPr/>
            </p:nvSpPr>
            <p:spPr>
              <a:xfrm>
                <a:off x="6801319" y="1842120"/>
                <a:ext cx="45884" cy="37958"/>
              </a:xfrm>
              <a:custGeom>
                <a:avLst/>
                <a:gdLst>
                  <a:gd name="connsiteX0" fmla="*/ 17025 w 79373"/>
                  <a:gd name="connsiteY0" fmla="*/ 27407 h 64236"/>
                  <a:gd name="connsiteX1" fmla="*/ 42753 w 79373"/>
                  <a:gd name="connsiteY1" fmla="*/ 3032 h 64236"/>
                  <a:gd name="connsiteX2" fmla="*/ 65882 w 79373"/>
                  <a:gd name="connsiteY2" fmla="*/ 27407 h 64236"/>
                  <a:gd name="connsiteX3" fmla="*/ 17025 w 79373"/>
                  <a:gd name="connsiteY3" fmla="*/ 30479 h 64236"/>
                  <a:gd name="connsiteX4" fmla="*/ 74219 w 79373"/>
                  <a:gd name="connsiteY4" fmla="*/ 30479 h 64236"/>
                  <a:gd name="connsiteX5" fmla="*/ 79373 w 79373"/>
                  <a:gd name="connsiteY5" fmla="*/ 27407 h 64236"/>
                  <a:gd name="connsiteX6" fmla="*/ 42753 w 79373"/>
                  <a:gd name="connsiteY6" fmla="*/ 0 h 64236"/>
                  <a:gd name="connsiteX7" fmla="*/ 0 w 79373"/>
                  <a:gd name="connsiteY7" fmla="*/ 32024 h 64236"/>
                  <a:gd name="connsiteX8" fmla="*/ 44990 w 79373"/>
                  <a:gd name="connsiteY8" fmla="*/ 64237 h 64236"/>
                  <a:gd name="connsiteX9" fmla="*/ 79373 w 79373"/>
                  <a:gd name="connsiteY9" fmla="*/ 46048 h 64236"/>
                  <a:gd name="connsiteX10" fmla="*/ 76456 w 79373"/>
                  <a:gd name="connsiteY10" fmla="*/ 44286 h 64236"/>
                  <a:gd name="connsiteX11" fmla="*/ 73907 w 79373"/>
                  <a:gd name="connsiteY11" fmla="*/ 46244 h 64236"/>
                  <a:gd name="connsiteX12" fmla="*/ 46247 w 79373"/>
                  <a:gd name="connsiteY12" fmla="*/ 60740 h 64236"/>
                  <a:gd name="connsiteX13" fmla="*/ 23129 w 79373"/>
                  <a:gd name="connsiteY13" fmla="*/ 51322 h 64236"/>
                  <a:gd name="connsiteX14" fmla="*/ 17025 w 79373"/>
                  <a:gd name="connsiteY14" fmla="*/ 30479 h 6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3" h="64236">
                    <a:moveTo>
                      <a:pt x="17025" y="27407"/>
                    </a:moveTo>
                    <a:cubicBezTo>
                      <a:pt x="18326" y="6572"/>
                      <a:pt x="35674" y="3032"/>
                      <a:pt x="42753" y="3032"/>
                    </a:cubicBezTo>
                    <a:cubicBezTo>
                      <a:pt x="63635" y="3032"/>
                      <a:pt x="65882" y="21905"/>
                      <a:pt x="65882" y="27407"/>
                    </a:cubicBezTo>
                    <a:close/>
                    <a:moveTo>
                      <a:pt x="17025" y="30479"/>
                    </a:moveTo>
                    <a:lnTo>
                      <a:pt x="74219" y="30479"/>
                    </a:lnTo>
                    <a:cubicBezTo>
                      <a:pt x="78699" y="30479"/>
                      <a:pt x="79373" y="30479"/>
                      <a:pt x="79373" y="27407"/>
                    </a:cubicBezTo>
                    <a:cubicBezTo>
                      <a:pt x="79373" y="13571"/>
                      <a:pt x="68119" y="0"/>
                      <a:pt x="42753" y="0"/>
                    </a:cubicBezTo>
                    <a:cubicBezTo>
                      <a:pt x="18961" y="0"/>
                      <a:pt x="0" y="14456"/>
                      <a:pt x="0" y="32024"/>
                    </a:cubicBezTo>
                    <a:cubicBezTo>
                      <a:pt x="0" y="50665"/>
                      <a:pt x="21549" y="64237"/>
                      <a:pt x="44990" y="64237"/>
                    </a:cubicBezTo>
                    <a:cubicBezTo>
                      <a:pt x="70051" y="64237"/>
                      <a:pt x="79373" y="48667"/>
                      <a:pt x="79373" y="46048"/>
                    </a:cubicBezTo>
                    <a:cubicBezTo>
                      <a:pt x="79373" y="44750"/>
                      <a:pt x="77753" y="44286"/>
                      <a:pt x="76456" y="44286"/>
                    </a:cubicBezTo>
                    <a:cubicBezTo>
                      <a:pt x="74842" y="44286"/>
                      <a:pt x="74219" y="45171"/>
                      <a:pt x="73907" y="46244"/>
                    </a:cubicBezTo>
                    <a:cubicBezTo>
                      <a:pt x="66817" y="60740"/>
                      <a:pt x="48179" y="60740"/>
                      <a:pt x="46247" y="60740"/>
                    </a:cubicBezTo>
                    <a:cubicBezTo>
                      <a:pt x="35986" y="60740"/>
                      <a:pt x="27961" y="56588"/>
                      <a:pt x="23129" y="51322"/>
                    </a:cubicBezTo>
                    <a:cubicBezTo>
                      <a:pt x="17025" y="44750"/>
                      <a:pt x="17025" y="35517"/>
                      <a:pt x="17025" y="304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A8D36642-8C8C-60DD-7CE0-C6E492E5A53C}"/>
                  </a:ext>
                </a:extLst>
              </p:cNvPr>
              <p:cNvSpPr/>
              <p:nvPr/>
            </p:nvSpPr>
            <p:spPr>
              <a:xfrm>
                <a:off x="6854495" y="1821767"/>
                <a:ext cx="26380" cy="57405"/>
              </a:xfrm>
              <a:custGeom>
                <a:avLst/>
                <a:gdLst>
                  <a:gd name="connsiteX0" fmla="*/ 29585 w 45634"/>
                  <a:gd name="connsiteY0" fmla="*/ 0 h 97145"/>
                  <a:gd name="connsiteX1" fmla="*/ 0 w 45634"/>
                  <a:gd name="connsiteY1" fmla="*/ 1534 h 97145"/>
                  <a:gd name="connsiteX2" fmla="*/ 0 w 45634"/>
                  <a:gd name="connsiteY2" fmla="*/ 5915 h 97145"/>
                  <a:gd name="connsiteX3" fmla="*/ 16090 w 45634"/>
                  <a:gd name="connsiteY3" fmla="*/ 13796 h 97145"/>
                  <a:gd name="connsiteX4" fmla="*/ 16090 w 45634"/>
                  <a:gd name="connsiteY4" fmla="*/ 86646 h 97145"/>
                  <a:gd name="connsiteX5" fmla="*/ 0 w 45634"/>
                  <a:gd name="connsiteY5" fmla="*/ 92768 h 97145"/>
                  <a:gd name="connsiteX6" fmla="*/ 0 w 45634"/>
                  <a:gd name="connsiteY6" fmla="*/ 97145 h 97145"/>
                  <a:gd name="connsiteX7" fmla="*/ 22817 w 45634"/>
                  <a:gd name="connsiteY7" fmla="*/ 96725 h 97145"/>
                  <a:gd name="connsiteX8" fmla="*/ 45635 w 45634"/>
                  <a:gd name="connsiteY8" fmla="*/ 97145 h 97145"/>
                  <a:gd name="connsiteX9" fmla="*/ 45635 w 45634"/>
                  <a:gd name="connsiteY9" fmla="*/ 92768 h 97145"/>
                  <a:gd name="connsiteX10" fmla="*/ 29585 w 45634"/>
                  <a:gd name="connsiteY10" fmla="*/ 86646 h 9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34" h="97145">
                    <a:moveTo>
                      <a:pt x="29585" y="0"/>
                    </a:moveTo>
                    <a:lnTo>
                      <a:pt x="0" y="1534"/>
                    </a:lnTo>
                    <a:lnTo>
                      <a:pt x="0" y="5915"/>
                    </a:lnTo>
                    <a:cubicBezTo>
                      <a:pt x="14481" y="5915"/>
                      <a:pt x="16090" y="6800"/>
                      <a:pt x="16090" y="13796"/>
                    </a:cubicBezTo>
                    <a:lnTo>
                      <a:pt x="16090" y="86646"/>
                    </a:lnTo>
                    <a:cubicBezTo>
                      <a:pt x="16090" y="92768"/>
                      <a:pt x="13807" y="92768"/>
                      <a:pt x="0" y="92768"/>
                    </a:cubicBezTo>
                    <a:lnTo>
                      <a:pt x="0" y="97145"/>
                    </a:lnTo>
                    <a:cubicBezTo>
                      <a:pt x="6767" y="96950"/>
                      <a:pt x="17663" y="96725"/>
                      <a:pt x="22817" y="96725"/>
                    </a:cubicBezTo>
                    <a:cubicBezTo>
                      <a:pt x="27972" y="96725"/>
                      <a:pt x="37922" y="96950"/>
                      <a:pt x="45635" y="97145"/>
                    </a:cubicBezTo>
                    <a:lnTo>
                      <a:pt x="45635" y="92768"/>
                    </a:lnTo>
                    <a:cubicBezTo>
                      <a:pt x="31828" y="92768"/>
                      <a:pt x="29585" y="92768"/>
                      <a:pt x="29585" y="86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41C29508-25CD-6EB8-5539-694922FF43C1}"/>
                </a:ext>
              </a:extLst>
            </p:cNvPr>
            <p:cNvGrpSpPr/>
            <p:nvPr/>
          </p:nvGrpSpPr>
          <p:grpSpPr>
            <a:xfrm>
              <a:off x="6182044" y="2050639"/>
              <a:ext cx="2075027" cy="639037"/>
              <a:chOff x="6182044" y="2050639"/>
              <a:chExt cx="2075027" cy="639037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C947C17-D69A-B188-909F-5CCEA1375949}"/>
                  </a:ext>
                </a:extLst>
              </p:cNvPr>
              <p:cNvSpPr/>
              <p:nvPr/>
            </p:nvSpPr>
            <p:spPr>
              <a:xfrm>
                <a:off x="7219772" y="2050639"/>
                <a:ext cx="2095" cy="82488"/>
              </a:xfrm>
              <a:custGeom>
                <a:avLst/>
                <a:gdLst>
                  <a:gd name="connsiteX0" fmla="*/ 0 w 3624"/>
                  <a:gd name="connsiteY0" fmla="*/ 0 h 139592"/>
                  <a:gd name="connsiteX1" fmla="*/ 0 w 3624"/>
                  <a:gd name="connsiteY1" fmla="*/ 139593 h 139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139592">
                    <a:moveTo>
                      <a:pt x="0" y="0"/>
                    </a:moveTo>
                    <a:lnTo>
                      <a:pt x="0" y="139593"/>
                    </a:lnTo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9575B96-2F57-6894-DF61-F1650C09BD4A}"/>
                  </a:ext>
                </a:extLst>
              </p:cNvPr>
              <p:cNvSpPr/>
              <p:nvPr/>
            </p:nvSpPr>
            <p:spPr>
              <a:xfrm>
                <a:off x="7207629" y="2134102"/>
                <a:ext cx="33429" cy="34508"/>
              </a:xfrm>
              <a:custGeom>
                <a:avLst/>
                <a:gdLst>
                  <a:gd name="connsiteX0" fmla="*/ 28907 w 57828"/>
                  <a:gd name="connsiteY0" fmla="*/ 58397 h 58397"/>
                  <a:gd name="connsiteX1" fmla="*/ 57829 w 57828"/>
                  <a:gd name="connsiteY1" fmla="*/ 0 h 58397"/>
                  <a:gd name="connsiteX2" fmla="*/ 0 w 57828"/>
                  <a:gd name="connsiteY2" fmla="*/ 0 h 58397"/>
                  <a:gd name="connsiteX3" fmla="*/ 28907 w 57828"/>
                  <a:gd name="connsiteY3" fmla="*/ 58397 h 5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28" h="58397">
                    <a:moveTo>
                      <a:pt x="28907" y="58397"/>
                    </a:moveTo>
                    <a:cubicBezTo>
                      <a:pt x="31154" y="51249"/>
                      <a:pt x="43942" y="19689"/>
                      <a:pt x="57829" y="0"/>
                    </a:cubicBezTo>
                    <a:lnTo>
                      <a:pt x="0" y="0"/>
                    </a:lnTo>
                    <a:cubicBezTo>
                      <a:pt x="13886" y="19689"/>
                      <a:pt x="26674" y="51249"/>
                      <a:pt x="28907" y="58397"/>
                    </a:cubicBezTo>
                    <a:close/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87A8439-9B04-A4EB-E2B2-02A007CB2A82}"/>
                  </a:ext>
                </a:extLst>
              </p:cNvPr>
              <p:cNvSpPr/>
              <p:nvPr/>
            </p:nvSpPr>
            <p:spPr>
              <a:xfrm>
                <a:off x="7207629" y="2134104"/>
                <a:ext cx="33429" cy="34504"/>
              </a:xfrm>
              <a:custGeom>
                <a:avLst/>
                <a:gdLst>
                  <a:gd name="connsiteX0" fmla="*/ 28907 w 57828"/>
                  <a:gd name="connsiteY0" fmla="*/ 58390 h 58390"/>
                  <a:gd name="connsiteX1" fmla="*/ 57829 w 57828"/>
                  <a:gd name="connsiteY1" fmla="*/ 0 h 58390"/>
                  <a:gd name="connsiteX2" fmla="*/ 0 w 57828"/>
                  <a:gd name="connsiteY2" fmla="*/ 0 h 58390"/>
                  <a:gd name="connsiteX3" fmla="*/ 28907 w 57828"/>
                  <a:gd name="connsiteY3" fmla="*/ 58390 h 5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28" h="58390">
                    <a:moveTo>
                      <a:pt x="28907" y="58390"/>
                    </a:moveTo>
                    <a:cubicBezTo>
                      <a:pt x="31154" y="51246"/>
                      <a:pt x="43942" y="19682"/>
                      <a:pt x="57829" y="0"/>
                    </a:cubicBezTo>
                    <a:lnTo>
                      <a:pt x="0" y="0"/>
                    </a:lnTo>
                    <a:cubicBezTo>
                      <a:pt x="13886" y="19682"/>
                      <a:pt x="26674" y="51246"/>
                      <a:pt x="28907" y="58390"/>
                    </a:cubicBezTo>
                    <a:close/>
                  </a:path>
                </a:pathLst>
              </a:custGeom>
              <a:solidFill>
                <a:srgbClr val="007F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8E2D66-3A71-F805-4996-B2F361C12BBA}"/>
                  </a:ext>
                </a:extLst>
              </p:cNvPr>
              <p:cNvSpPr/>
              <p:nvPr/>
            </p:nvSpPr>
            <p:spPr>
              <a:xfrm>
                <a:off x="6182044" y="2186192"/>
                <a:ext cx="2075027" cy="503482"/>
              </a:xfrm>
              <a:custGeom>
                <a:avLst/>
                <a:gdLst>
                  <a:gd name="connsiteX0" fmla="*/ 3488659 w 3589533"/>
                  <a:gd name="connsiteY0" fmla="*/ 0 h 852033"/>
                  <a:gd name="connsiteX1" fmla="*/ 100890 w 3589533"/>
                  <a:gd name="connsiteY1" fmla="*/ 0 h 852033"/>
                  <a:gd name="connsiteX2" fmla="*/ 0 w 3589533"/>
                  <a:gd name="connsiteY2" fmla="*/ 99804 h 852033"/>
                  <a:gd name="connsiteX3" fmla="*/ 0 w 3589533"/>
                  <a:gd name="connsiteY3" fmla="*/ 752241 h 852033"/>
                  <a:gd name="connsiteX4" fmla="*/ 100890 w 3589533"/>
                  <a:gd name="connsiteY4" fmla="*/ 852033 h 852033"/>
                  <a:gd name="connsiteX5" fmla="*/ 3488659 w 3589533"/>
                  <a:gd name="connsiteY5" fmla="*/ 852033 h 852033"/>
                  <a:gd name="connsiteX6" fmla="*/ 3589534 w 3589533"/>
                  <a:gd name="connsiteY6" fmla="*/ 752241 h 852033"/>
                  <a:gd name="connsiteX7" fmla="*/ 3589534 w 3589533"/>
                  <a:gd name="connsiteY7" fmla="*/ 99804 h 852033"/>
                  <a:gd name="connsiteX8" fmla="*/ 3488659 w 3589533"/>
                  <a:gd name="connsiteY8" fmla="*/ 0 h 8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33" h="852033">
                    <a:moveTo>
                      <a:pt x="3488659" y="0"/>
                    </a:moveTo>
                    <a:lnTo>
                      <a:pt x="100890" y="0"/>
                    </a:lnTo>
                    <a:cubicBezTo>
                      <a:pt x="45189" y="0"/>
                      <a:pt x="0" y="44717"/>
                      <a:pt x="0" y="99804"/>
                    </a:cubicBezTo>
                    <a:lnTo>
                      <a:pt x="0" y="752241"/>
                    </a:lnTo>
                    <a:cubicBezTo>
                      <a:pt x="0" y="807287"/>
                      <a:pt x="45189" y="852033"/>
                      <a:pt x="100890" y="852033"/>
                    </a:cubicBezTo>
                    <a:lnTo>
                      <a:pt x="3488659" y="852033"/>
                    </a:lnTo>
                    <a:cubicBezTo>
                      <a:pt x="3544334" y="852033"/>
                      <a:pt x="3589534" y="807287"/>
                      <a:pt x="3589534" y="752241"/>
                    </a:cubicBezTo>
                    <a:lnTo>
                      <a:pt x="3589534" y="99804"/>
                    </a:lnTo>
                    <a:cubicBezTo>
                      <a:pt x="3589534" y="44717"/>
                      <a:pt x="3544334" y="0"/>
                      <a:pt x="3488659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CBB86F-3D3F-9CDB-87D7-A6663D71107D}"/>
                  </a:ext>
                </a:extLst>
              </p:cNvPr>
              <p:cNvSpPr/>
              <p:nvPr/>
            </p:nvSpPr>
            <p:spPr>
              <a:xfrm>
                <a:off x="6182044" y="2186196"/>
                <a:ext cx="2075027" cy="503480"/>
              </a:xfrm>
              <a:custGeom>
                <a:avLst/>
                <a:gdLst>
                  <a:gd name="connsiteX0" fmla="*/ 3488659 w 3589533"/>
                  <a:gd name="connsiteY0" fmla="*/ 0 h 852029"/>
                  <a:gd name="connsiteX1" fmla="*/ 100890 w 3589533"/>
                  <a:gd name="connsiteY1" fmla="*/ 0 h 852029"/>
                  <a:gd name="connsiteX2" fmla="*/ 0 w 3589533"/>
                  <a:gd name="connsiteY2" fmla="*/ 99793 h 852029"/>
                  <a:gd name="connsiteX3" fmla="*/ 0 w 3589533"/>
                  <a:gd name="connsiteY3" fmla="*/ 752226 h 852029"/>
                  <a:gd name="connsiteX4" fmla="*/ 100890 w 3589533"/>
                  <a:gd name="connsiteY4" fmla="*/ 852030 h 852029"/>
                  <a:gd name="connsiteX5" fmla="*/ 3488659 w 3589533"/>
                  <a:gd name="connsiteY5" fmla="*/ 852030 h 852029"/>
                  <a:gd name="connsiteX6" fmla="*/ 3589534 w 3589533"/>
                  <a:gd name="connsiteY6" fmla="*/ 752226 h 852029"/>
                  <a:gd name="connsiteX7" fmla="*/ 3589534 w 3589533"/>
                  <a:gd name="connsiteY7" fmla="*/ 99793 h 852029"/>
                  <a:gd name="connsiteX8" fmla="*/ 3488659 w 3589533"/>
                  <a:gd name="connsiteY8" fmla="*/ 0 h 85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33" h="852029">
                    <a:moveTo>
                      <a:pt x="3488659" y="0"/>
                    </a:moveTo>
                    <a:lnTo>
                      <a:pt x="100890" y="0"/>
                    </a:lnTo>
                    <a:cubicBezTo>
                      <a:pt x="45189" y="0"/>
                      <a:pt x="0" y="44710"/>
                      <a:pt x="0" y="99793"/>
                    </a:cubicBezTo>
                    <a:lnTo>
                      <a:pt x="0" y="752226"/>
                    </a:lnTo>
                    <a:cubicBezTo>
                      <a:pt x="0" y="807280"/>
                      <a:pt x="45189" y="852030"/>
                      <a:pt x="100890" y="852030"/>
                    </a:cubicBezTo>
                    <a:lnTo>
                      <a:pt x="3488659" y="852030"/>
                    </a:lnTo>
                    <a:cubicBezTo>
                      <a:pt x="3544334" y="852030"/>
                      <a:pt x="3589534" y="807280"/>
                      <a:pt x="3589534" y="752226"/>
                    </a:cubicBezTo>
                    <a:lnTo>
                      <a:pt x="3589534" y="99793"/>
                    </a:lnTo>
                    <a:cubicBezTo>
                      <a:pt x="3589534" y="44710"/>
                      <a:pt x="3544334" y="0"/>
                      <a:pt x="34886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000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84BF525-3AFA-D99E-F39C-DF02BE7E002C}"/>
                  </a:ext>
                </a:extLst>
              </p:cNvPr>
              <p:cNvSpPr/>
              <p:nvPr/>
            </p:nvSpPr>
            <p:spPr>
              <a:xfrm>
                <a:off x="6353411" y="2364727"/>
                <a:ext cx="52385" cy="60157"/>
              </a:xfrm>
              <a:custGeom>
                <a:avLst/>
                <a:gdLst>
                  <a:gd name="connsiteX0" fmla="*/ 60101 w 90620"/>
                  <a:gd name="connsiteY0" fmla="*/ 44330 h 101802"/>
                  <a:gd name="connsiteX1" fmla="*/ 33749 w 90620"/>
                  <a:gd name="connsiteY1" fmla="*/ 40137 h 101802"/>
                  <a:gd name="connsiteX2" fmla="*/ 13179 w 90620"/>
                  <a:gd name="connsiteY2" fmla="*/ 22370 h 101802"/>
                  <a:gd name="connsiteX3" fmla="*/ 40165 w 90620"/>
                  <a:gd name="connsiteY3" fmla="*/ 3957 h 101802"/>
                  <a:gd name="connsiteX4" fmla="*/ 80008 w 90620"/>
                  <a:gd name="connsiteY4" fmla="*/ 33137 h 101802"/>
                  <a:gd name="connsiteX5" fmla="*/ 82567 w 90620"/>
                  <a:gd name="connsiteY5" fmla="*/ 34871 h 101802"/>
                  <a:gd name="connsiteX6" fmla="*/ 85155 w 90620"/>
                  <a:gd name="connsiteY6" fmla="*/ 31603 h 101802"/>
                  <a:gd name="connsiteX7" fmla="*/ 85155 w 90620"/>
                  <a:gd name="connsiteY7" fmla="*/ 3503 h 101802"/>
                  <a:gd name="connsiteX8" fmla="*/ 82879 w 90620"/>
                  <a:gd name="connsiteY8" fmla="*/ 0 h 101802"/>
                  <a:gd name="connsiteX9" fmla="*/ 80008 w 90620"/>
                  <a:gd name="connsiteY9" fmla="*/ 1959 h 101802"/>
                  <a:gd name="connsiteX10" fmla="*/ 72606 w 90620"/>
                  <a:gd name="connsiteY10" fmla="*/ 9883 h 101802"/>
                  <a:gd name="connsiteX11" fmla="*/ 39843 w 90620"/>
                  <a:gd name="connsiteY11" fmla="*/ 0 h 101802"/>
                  <a:gd name="connsiteX12" fmla="*/ 0 w 90620"/>
                  <a:gd name="connsiteY12" fmla="*/ 27222 h 101802"/>
                  <a:gd name="connsiteX13" fmla="*/ 26674 w 90620"/>
                  <a:gd name="connsiteY13" fmla="*/ 52860 h 101802"/>
                  <a:gd name="connsiteX14" fmla="*/ 53968 w 90620"/>
                  <a:gd name="connsiteY14" fmla="*/ 57476 h 101802"/>
                  <a:gd name="connsiteX15" fmla="*/ 71320 w 90620"/>
                  <a:gd name="connsiteY15" fmla="*/ 64512 h 101802"/>
                  <a:gd name="connsiteX16" fmla="*/ 77764 w 90620"/>
                  <a:gd name="connsiteY16" fmla="*/ 77427 h 101802"/>
                  <a:gd name="connsiteX17" fmla="*/ 50111 w 90620"/>
                  <a:gd name="connsiteY17" fmla="*/ 97385 h 101802"/>
                  <a:gd name="connsiteX18" fmla="*/ 17660 w 90620"/>
                  <a:gd name="connsiteY18" fmla="*/ 89925 h 101802"/>
                  <a:gd name="connsiteX19" fmla="*/ 5154 w 90620"/>
                  <a:gd name="connsiteY19" fmla="*/ 68429 h 101802"/>
                  <a:gd name="connsiteX20" fmla="*/ 2555 w 90620"/>
                  <a:gd name="connsiteY20" fmla="*/ 66895 h 101802"/>
                  <a:gd name="connsiteX21" fmla="*/ 0 w 90620"/>
                  <a:gd name="connsiteY21" fmla="*/ 70427 h 101802"/>
                  <a:gd name="connsiteX22" fmla="*/ 0 w 90620"/>
                  <a:gd name="connsiteY22" fmla="*/ 98495 h 101802"/>
                  <a:gd name="connsiteX23" fmla="*/ 2244 w 90620"/>
                  <a:gd name="connsiteY23" fmla="*/ 101802 h 101802"/>
                  <a:gd name="connsiteX24" fmla="*/ 5154 w 90620"/>
                  <a:gd name="connsiteY24" fmla="*/ 100032 h 101802"/>
                  <a:gd name="connsiteX25" fmla="*/ 12556 w 90620"/>
                  <a:gd name="connsiteY25" fmla="*/ 91923 h 101802"/>
                  <a:gd name="connsiteX26" fmla="*/ 50427 w 90620"/>
                  <a:gd name="connsiteY26" fmla="*/ 101802 h 101802"/>
                  <a:gd name="connsiteX27" fmla="*/ 90621 w 90620"/>
                  <a:gd name="connsiteY27" fmla="*/ 72621 h 101802"/>
                  <a:gd name="connsiteX28" fmla="*/ 60101 w 90620"/>
                  <a:gd name="connsiteY28" fmla="*/ 44330 h 10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620" h="101802">
                    <a:moveTo>
                      <a:pt x="60101" y="44330"/>
                    </a:moveTo>
                    <a:lnTo>
                      <a:pt x="33749" y="40137"/>
                    </a:lnTo>
                    <a:cubicBezTo>
                      <a:pt x="20893" y="37950"/>
                      <a:pt x="13179" y="30490"/>
                      <a:pt x="13179" y="22370"/>
                    </a:cubicBezTo>
                    <a:cubicBezTo>
                      <a:pt x="13179" y="12501"/>
                      <a:pt x="24115" y="3957"/>
                      <a:pt x="40165" y="3957"/>
                    </a:cubicBezTo>
                    <a:cubicBezTo>
                      <a:pt x="74230" y="3957"/>
                      <a:pt x="78710" y="26987"/>
                      <a:pt x="80008" y="33137"/>
                    </a:cubicBezTo>
                    <a:cubicBezTo>
                      <a:pt x="80320" y="33986"/>
                      <a:pt x="80320" y="34871"/>
                      <a:pt x="82567" y="34871"/>
                    </a:cubicBezTo>
                    <a:cubicBezTo>
                      <a:pt x="85155" y="34871"/>
                      <a:pt x="85155" y="34222"/>
                      <a:pt x="85155" y="31603"/>
                    </a:cubicBezTo>
                    <a:lnTo>
                      <a:pt x="85155" y="3503"/>
                    </a:lnTo>
                    <a:cubicBezTo>
                      <a:pt x="85155" y="1113"/>
                      <a:pt x="85155" y="0"/>
                      <a:pt x="82879" y="0"/>
                    </a:cubicBezTo>
                    <a:cubicBezTo>
                      <a:pt x="81621" y="0"/>
                      <a:pt x="81309" y="228"/>
                      <a:pt x="80008" y="1959"/>
                    </a:cubicBezTo>
                    <a:lnTo>
                      <a:pt x="72606" y="9883"/>
                    </a:lnTo>
                    <a:cubicBezTo>
                      <a:pt x="66517" y="5690"/>
                      <a:pt x="58180" y="0"/>
                      <a:pt x="39843" y="0"/>
                    </a:cubicBezTo>
                    <a:cubicBezTo>
                      <a:pt x="17036" y="0"/>
                      <a:pt x="0" y="12302"/>
                      <a:pt x="0" y="27222"/>
                    </a:cubicBezTo>
                    <a:cubicBezTo>
                      <a:pt x="0" y="38828"/>
                      <a:pt x="10936" y="49131"/>
                      <a:pt x="26674" y="52860"/>
                    </a:cubicBezTo>
                    <a:cubicBezTo>
                      <a:pt x="28918" y="53324"/>
                      <a:pt x="39531" y="55054"/>
                      <a:pt x="53968" y="57476"/>
                    </a:cubicBezTo>
                    <a:cubicBezTo>
                      <a:pt x="59438" y="58361"/>
                      <a:pt x="65531" y="59435"/>
                      <a:pt x="71320" y="64512"/>
                    </a:cubicBezTo>
                    <a:cubicBezTo>
                      <a:pt x="75517" y="68244"/>
                      <a:pt x="77764" y="72821"/>
                      <a:pt x="77764" y="77427"/>
                    </a:cubicBezTo>
                    <a:cubicBezTo>
                      <a:pt x="77764" y="87306"/>
                      <a:pt x="67463" y="97385"/>
                      <a:pt x="50111" y="97385"/>
                    </a:cubicBezTo>
                    <a:cubicBezTo>
                      <a:pt x="44334" y="97385"/>
                      <a:pt x="28595" y="96725"/>
                      <a:pt x="17660" y="89925"/>
                    </a:cubicBezTo>
                    <a:cubicBezTo>
                      <a:pt x="5789" y="82269"/>
                      <a:pt x="5154" y="73510"/>
                      <a:pt x="5154" y="68429"/>
                    </a:cubicBezTo>
                    <a:cubicBezTo>
                      <a:pt x="4843" y="66895"/>
                      <a:pt x="3230" y="66895"/>
                      <a:pt x="2555" y="66895"/>
                    </a:cubicBezTo>
                    <a:cubicBezTo>
                      <a:pt x="0" y="66895"/>
                      <a:pt x="0" y="68008"/>
                      <a:pt x="0" y="70427"/>
                    </a:cubicBezTo>
                    <a:lnTo>
                      <a:pt x="0" y="98495"/>
                    </a:lnTo>
                    <a:cubicBezTo>
                      <a:pt x="0" y="100917"/>
                      <a:pt x="0" y="101802"/>
                      <a:pt x="2244" y="101802"/>
                    </a:cubicBezTo>
                    <a:cubicBezTo>
                      <a:pt x="3545" y="101802"/>
                      <a:pt x="3857" y="101566"/>
                      <a:pt x="5154" y="100032"/>
                    </a:cubicBezTo>
                    <a:cubicBezTo>
                      <a:pt x="5154" y="99804"/>
                      <a:pt x="5789" y="99383"/>
                      <a:pt x="12556" y="91923"/>
                    </a:cubicBezTo>
                    <a:cubicBezTo>
                      <a:pt x="18961" y="96725"/>
                      <a:pt x="32140" y="101802"/>
                      <a:pt x="50427" y="101802"/>
                    </a:cubicBezTo>
                    <a:cubicBezTo>
                      <a:pt x="74230" y="101802"/>
                      <a:pt x="90621" y="88191"/>
                      <a:pt x="90621" y="72621"/>
                    </a:cubicBezTo>
                    <a:cubicBezTo>
                      <a:pt x="90621" y="58786"/>
                      <a:pt x="77097" y="47173"/>
                      <a:pt x="60101" y="443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8DD23CB-0682-88C7-2A6C-1BE481BAA003}"/>
                  </a:ext>
                </a:extLst>
              </p:cNvPr>
              <p:cNvSpPr/>
              <p:nvPr/>
            </p:nvSpPr>
            <p:spPr>
              <a:xfrm>
                <a:off x="6416600" y="2385990"/>
                <a:ext cx="45134" cy="37988"/>
              </a:xfrm>
              <a:custGeom>
                <a:avLst/>
                <a:gdLst>
                  <a:gd name="connsiteX0" fmla="*/ 17025 w 78076"/>
                  <a:gd name="connsiteY0" fmla="*/ 32263 h 64287"/>
                  <a:gd name="connsiteX1" fmla="*/ 44678 w 78076"/>
                  <a:gd name="connsiteY1" fmla="*/ 3503 h 64287"/>
                  <a:gd name="connsiteX2" fmla="*/ 66506 w 78076"/>
                  <a:gd name="connsiteY2" fmla="*/ 8769 h 64287"/>
                  <a:gd name="connsiteX3" fmla="*/ 56871 w 78076"/>
                  <a:gd name="connsiteY3" fmla="*/ 15149 h 64287"/>
                  <a:gd name="connsiteX4" fmla="*/ 66194 w 78076"/>
                  <a:gd name="connsiteY4" fmla="*/ 21496 h 64287"/>
                  <a:gd name="connsiteX5" fmla="*/ 75832 w 78076"/>
                  <a:gd name="connsiteY5" fmla="*/ 14920 h 64287"/>
                  <a:gd name="connsiteX6" fmla="*/ 44366 w 78076"/>
                  <a:gd name="connsiteY6" fmla="*/ 0 h 64287"/>
                  <a:gd name="connsiteX7" fmla="*/ 0 w 78076"/>
                  <a:gd name="connsiteY7" fmla="*/ 32448 h 64287"/>
                  <a:gd name="connsiteX8" fmla="*/ 44011 w 78076"/>
                  <a:gd name="connsiteY8" fmla="*/ 64287 h 64287"/>
                  <a:gd name="connsiteX9" fmla="*/ 78076 w 78076"/>
                  <a:gd name="connsiteY9" fmla="*/ 46059 h 64287"/>
                  <a:gd name="connsiteX10" fmla="*/ 75205 w 78076"/>
                  <a:gd name="connsiteY10" fmla="*/ 44750 h 64287"/>
                  <a:gd name="connsiteX11" fmla="*/ 72610 w 78076"/>
                  <a:gd name="connsiteY11" fmla="*/ 46059 h 64287"/>
                  <a:gd name="connsiteX12" fmla="*/ 45936 w 78076"/>
                  <a:gd name="connsiteY12" fmla="*/ 60744 h 64287"/>
                  <a:gd name="connsiteX13" fmla="*/ 17025 w 78076"/>
                  <a:gd name="connsiteY13" fmla="*/ 32263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6" h="64287">
                    <a:moveTo>
                      <a:pt x="17025" y="32263"/>
                    </a:moveTo>
                    <a:cubicBezTo>
                      <a:pt x="17025" y="9419"/>
                      <a:pt x="33742" y="3503"/>
                      <a:pt x="44678" y="3503"/>
                    </a:cubicBezTo>
                    <a:cubicBezTo>
                      <a:pt x="46610" y="3503"/>
                      <a:pt x="59427" y="3732"/>
                      <a:pt x="66506" y="8769"/>
                    </a:cubicBezTo>
                    <a:cubicBezTo>
                      <a:pt x="58169" y="9194"/>
                      <a:pt x="56871" y="13386"/>
                      <a:pt x="56871" y="15149"/>
                    </a:cubicBezTo>
                    <a:cubicBezTo>
                      <a:pt x="56871" y="18877"/>
                      <a:pt x="60728" y="21496"/>
                      <a:pt x="66194" y="21496"/>
                    </a:cubicBezTo>
                    <a:cubicBezTo>
                      <a:pt x="71664" y="21496"/>
                      <a:pt x="75832" y="19302"/>
                      <a:pt x="75832" y="14920"/>
                    </a:cubicBezTo>
                    <a:cubicBezTo>
                      <a:pt x="75832" y="5462"/>
                      <a:pt x="60105" y="0"/>
                      <a:pt x="44366" y="0"/>
                    </a:cubicBezTo>
                    <a:cubicBezTo>
                      <a:pt x="18638" y="0"/>
                      <a:pt x="0" y="15149"/>
                      <a:pt x="0" y="32448"/>
                    </a:cubicBezTo>
                    <a:cubicBezTo>
                      <a:pt x="0" y="50441"/>
                      <a:pt x="20259" y="64287"/>
                      <a:pt x="44011" y="64287"/>
                    </a:cubicBezTo>
                    <a:cubicBezTo>
                      <a:pt x="71349" y="64287"/>
                      <a:pt x="78076" y="47369"/>
                      <a:pt x="78076" y="46059"/>
                    </a:cubicBezTo>
                    <a:cubicBezTo>
                      <a:pt x="78076" y="44750"/>
                      <a:pt x="75832" y="44750"/>
                      <a:pt x="75205" y="44750"/>
                    </a:cubicBezTo>
                    <a:cubicBezTo>
                      <a:pt x="73596" y="44750"/>
                      <a:pt x="72922" y="45174"/>
                      <a:pt x="72610" y="46059"/>
                    </a:cubicBezTo>
                    <a:cubicBezTo>
                      <a:pt x="66829" y="59010"/>
                      <a:pt x="53337" y="60744"/>
                      <a:pt x="45936" y="60744"/>
                    </a:cubicBezTo>
                    <a:cubicBezTo>
                      <a:pt x="35040" y="60744"/>
                      <a:pt x="17025" y="54829"/>
                      <a:pt x="17025" y="32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270F4651-F0BD-53C0-837B-72D29E324507}"/>
                  </a:ext>
                </a:extLst>
              </p:cNvPr>
              <p:cNvSpPr/>
              <p:nvPr/>
            </p:nvSpPr>
            <p:spPr>
              <a:xfrm>
                <a:off x="6470168" y="2385990"/>
                <a:ext cx="53482" cy="37988"/>
              </a:xfrm>
              <a:custGeom>
                <a:avLst/>
                <a:gdLst>
                  <a:gd name="connsiteX0" fmla="*/ 59430 w 92516"/>
                  <a:gd name="connsiteY0" fmla="*/ 52210 h 64287"/>
                  <a:gd name="connsiteX1" fmla="*/ 75481 w 92516"/>
                  <a:gd name="connsiteY1" fmla="*/ 63627 h 64287"/>
                  <a:gd name="connsiteX2" fmla="*/ 92517 w 92516"/>
                  <a:gd name="connsiteY2" fmla="*/ 50212 h 64287"/>
                  <a:gd name="connsiteX3" fmla="*/ 92517 w 92516"/>
                  <a:gd name="connsiteY3" fmla="*/ 42331 h 64287"/>
                  <a:gd name="connsiteX4" fmla="*/ 87362 w 92516"/>
                  <a:gd name="connsiteY4" fmla="*/ 42331 h 64287"/>
                  <a:gd name="connsiteX5" fmla="*/ 87362 w 92516"/>
                  <a:gd name="connsiteY5" fmla="*/ 50212 h 64287"/>
                  <a:gd name="connsiteX6" fmla="*/ 79961 w 92516"/>
                  <a:gd name="connsiteY6" fmla="*/ 59210 h 64287"/>
                  <a:gd name="connsiteX7" fmla="*/ 72258 w 92516"/>
                  <a:gd name="connsiteY7" fmla="*/ 52210 h 64287"/>
                  <a:gd name="connsiteX8" fmla="*/ 72258 w 92516"/>
                  <a:gd name="connsiteY8" fmla="*/ 24339 h 64287"/>
                  <a:gd name="connsiteX9" fmla="*/ 64896 w 92516"/>
                  <a:gd name="connsiteY9" fmla="*/ 7699 h 64287"/>
                  <a:gd name="connsiteX10" fmla="*/ 36936 w 92516"/>
                  <a:gd name="connsiteY10" fmla="*/ 0 h 64287"/>
                  <a:gd name="connsiteX11" fmla="*/ 5782 w 92516"/>
                  <a:gd name="connsiteY11" fmla="*/ 15809 h 64287"/>
                  <a:gd name="connsiteX12" fmla="*/ 15416 w 92516"/>
                  <a:gd name="connsiteY12" fmla="*/ 22381 h 64287"/>
                  <a:gd name="connsiteX13" fmla="*/ 24742 w 92516"/>
                  <a:gd name="connsiteY13" fmla="*/ 15994 h 64287"/>
                  <a:gd name="connsiteX14" fmla="*/ 14118 w 92516"/>
                  <a:gd name="connsiteY14" fmla="*/ 9654 h 64287"/>
                  <a:gd name="connsiteX15" fmla="*/ 36312 w 92516"/>
                  <a:gd name="connsiteY15" fmla="*/ 3083 h 64287"/>
                  <a:gd name="connsiteX16" fmla="*/ 58140 w 92516"/>
                  <a:gd name="connsiteY16" fmla="*/ 21071 h 64287"/>
                  <a:gd name="connsiteX17" fmla="*/ 58140 w 92516"/>
                  <a:gd name="connsiteY17" fmla="*/ 26112 h 64287"/>
                  <a:gd name="connsiteX18" fmla="*/ 20534 w 92516"/>
                  <a:gd name="connsiteY18" fmla="*/ 31139 h 64287"/>
                  <a:gd name="connsiteX19" fmla="*/ 0 w 92516"/>
                  <a:gd name="connsiteY19" fmla="*/ 49367 h 64287"/>
                  <a:gd name="connsiteX20" fmla="*/ 32767 w 92516"/>
                  <a:gd name="connsiteY20" fmla="*/ 64287 h 64287"/>
                  <a:gd name="connsiteX21" fmla="*/ 59430 w 92516"/>
                  <a:gd name="connsiteY21" fmla="*/ 52210 h 64287"/>
                  <a:gd name="connsiteX22" fmla="*/ 58140 w 92516"/>
                  <a:gd name="connsiteY22" fmla="*/ 29181 h 64287"/>
                  <a:gd name="connsiteX23" fmla="*/ 58140 w 92516"/>
                  <a:gd name="connsiteY23" fmla="*/ 43216 h 64287"/>
                  <a:gd name="connsiteX24" fmla="*/ 34025 w 92516"/>
                  <a:gd name="connsiteY24" fmla="*/ 61208 h 64287"/>
                  <a:gd name="connsiteX25" fmla="*/ 15739 w 92516"/>
                  <a:gd name="connsiteY25" fmla="*/ 49367 h 64287"/>
                  <a:gd name="connsiteX26" fmla="*/ 58140 w 92516"/>
                  <a:gd name="connsiteY26" fmla="*/ 29181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16" h="64287">
                    <a:moveTo>
                      <a:pt x="59430" y="52210"/>
                    </a:moveTo>
                    <a:cubicBezTo>
                      <a:pt x="60377" y="57672"/>
                      <a:pt x="65843" y="63627"/>
                      <a:pt x="75481" y="63627"/>
                    </a:cubicBezTo>
                    <a:cubicBezTo>
                      <a:pt x="79961" y="63627"/>
                      <a:pt x="92517" y="61629"/>
                      <a:pt x="92517" y="50212"/>
                    </a:cubicBezTo>
                    <a:lnTo>
                      <a:pt x="92517" y="42331"/>
                    </a:lnTo>
                    <a:lnTo>
                      <a:pt x="87362" y="42331"/>
                    </a:lnTo>
                    <a:lnTo>
                      <a:pt x="87362" y="50212"/>
                    </a:lnTo>
                    <a:cubicBezTo>
                      <a:pt x="87362" y="58361"/>
                      <a:pt x="82248" y="59210"/>
                      <a:pt x="79961" y="59210"/>
                    </a:cubicBezTo>
                    <a:cubicBezTo>
                      <a:pt x="73244" y="59210"/>
                      <a:pt x="72258" y="52860"/>
                      <a:pt x="72258" y="52210"/>
                    </a:cubicBezTo>
                    <a:lnTo>
                      <a:pt x="72258" y="24339"/>
                    </a:lnTo>
                    <a:cubicBezTo>
                      <a:pt x="72258" y="18417"/>
                      <a:pt x="72258" y="12922"/>
                      <a:pt x="64896" y="7699"/>
                    </a:cubicBezTo>
                    <a:cubicBezTo>
                      <a:pt x="56842" y="2198"/>
                      <a:pt x="46570" y="0"/>
                      <a:pt x="36936" y="0"/>
                    </a:cubicBezTo>
                    <a:cubicBezTo>
                      <a:pt x="19907" y="0"/>
                      <a:pt x="5782" y="6575"/>
                      <a:pt x="5782" y="15809"/>
                    </a:cubicBezTo>
                    <a:cubicBezTo>
                      <a:pt x="5782" y="19961"/>
                      <a:pt x="9950" y="22381"/>
                      <a:pt x="15416" y="22381"/>
                    </a:cubicBezTo>
                    <a:cubicBezTo>
                      <a:pt x="21208" y="22381"/>
                      <a:pt x="24742" y="19537"/>
                      <a:pt x="24742" y="15994"/>
                    </a:cubicBezTo>
                    <a:cubicBezTo>
                      <a:pt x="24742" y="14271"/>
                      <a:pt x="23756" y="9654"/>
                      <a:pt x="14118" y="9654"/>
                    </a:cubicBezTo>
                    <a:cubicBezTo>
                      <a:pt x="19907" y="4617"/>
                      <a:pt x="29857" y="3083"/>
                      <a:pt x="36312" y="3083"/>
                    </a:cubicBezTo>
                    <a:cubicBezTo>
                      <a:pt x="46570" y="3083"/>
                      <a:pt x="58140" y="8534"/>
                      <a:pt x="58140" y="21071"/>
                    </a:cubicBezTo>
                    <a:lnTo>
                      <a:pt x="58140" y="26112"/>
                    </a:lnTo>
                    <a:cubicBezTo>
                      <a:pt x="47560" y="26533"/>
                      <a:pt x="33391" y="26997"/>
                      <a:pt x="20534" y="31139"/>
                    </a:cubicBezTo>
                    <a:cubicBezTo>
                      <a:pt x="5118" y="35992"/>
                      <a:pt x="0" y="43216"/>
                      <a:pt x="0" y="49367"/>
                    </a:cubicBezTo>
                    <a:cubicBezTo>
                      <a:pt x="0" y="60744"/>
                      <a:pt x="19907" y="64287"/>
                      <a:pt x="32767" y="64287"/>
                    </a:cubicBezTo>
                    <a:cubicBezTo>
                      <a:pt x="46258" y="64287"/>
                      <a:pt x="55585" y="58561"/>
                      <a:pt x="59430" y="52210"/>
                    </a:cubicBezTo>
                    <a:close/>
                    <a:moveTo>
                      <a:pt x="58140" y="29181"/>
                    </a:moveTo>
                    <a:lnTo>
                      <a:pt x="58140" y="43216"/>
                    </a:lnTo>
                    <a:cubicBezTo>
                      <a:pt x="58140" y="56363"/>
                      <a:pt x="43348" y="61208"/>
                      <a:pt x="34025" y="61208"/>
                    </a:cubicBezTo>
                    <a:cubicBezTo>
                      <a:pt x="24075" y="61208"/>
                      <a:pt x="15739" y="56363"/>
                      <a:pt x="15739" y="49367"/>
                    </a:cubicBezTo>
                    <a:cubicBezTo>
                      <a:pt x="15739" y="41682"/>
                      <a:pt x="24387" y="30069"/>
                      <a:pt x="58140" y="29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89FE6EC-5530-70BC-9702-23B99B779DC4}"/>
                  </a:ext>
                </a:extLst>
              </p:cNvPr>
              <p:cNvSpPr/>
              <p:nvPr/>
            </p:nvSpPr>
            <p:spPr>
              <a:xfrm>
                <a:off x="6528056" y="2386517"/>
                <a:ext cx="59621" cy="36550"/>
              </a:xfrm>
              <a:custGeom>
                <a:avLst/>
                <a:gdLst>
                  <a:gd name="connsiteX0" fmla="*/ 16090 w 103136"/>
                  <a:gd name="connsiteY0" fmla="*/ 13807 h 61853"/>
                  <a:gd name="connsiteX1" fmla="*/ 16090 w 103136"/>
                  <a:gd name="connsiteY1" fmla="*/ 51322 h 61853"/>
                  <a:gd name="connsiteX2" fmla="*/ 0 w 103136"/>
                  <a:gd name="connsiteY2" fmla="*/ 57473 h 61853"/>
                  <a:gd name="connsiteX3" fmla="*/ 0 w 103136"/>
                  <a:gd name="connsiteY3" fmla="*/ 61854 h 61853"/>
                  <a:gd name="connsiteX4" fmla="*/ 23481 w 103136"/>
                  <a:gd name="connsiteY4" fmla="*/ 61390 h 61853"/>
                  <a:gd name="connsiteX5" fmla="*/ 46298 w 103136"/>
                  <a:gd name="connsiteY5" fmla="*/ 61854 h 61853"/>
                  <a:gd name="connsiteX6" fmla="*/ 46298 w 103136"/>
                  <a:gd name="connsiteY6" fmla="*/ 57473 h 61853"/>
                  <a:gd name="connsiteX7" fmla="*/ 30208 w 103136"/>
                  <a:gd name="connsiteY7" fmla="*/ 51322 h 61853"/>
                  <a:gd name="connsiteX8" fmla="*/ 30208 w 103136"/>
                  <a:gd name="connsiteY8" fmla="*/ 25449 h 61853"/>
                  <a:gd name="connsiteX9" fmla="*/ 57857 w 103136"/>
                  <a:gd name="connsiteY9" fmla="*/ 3079 h 61853"/>
                  <a:gd name="connsiteX10" fmla="*/ 73284 w 103136"/>
                  <a:gd name="connsiteY10" fmla="*/ 18648 h 61853"/>
                  <a:gd name="connsiteX11" fmla="*/ 73284 w 103136"/>
                  <a:gd name="connsiteY11" fmla="*/ 51322 h 61853"/>
                  <a:gd name="connsiteX12" fmla="*/ 57194 w 103136"/>
                  <a:gd name="connsiteY12" fmla="*/ 57473 h 61853"/>
                  <a:gd name="connsiteX13" fmla="*/ 57194 w 103136"/>
                  <a:gd name="connsiteY13" fmla="*/ 61854 h 61853"/>
                  <a:gd name="connsiteX14" fmla="*/ 80363 w 103136"/>
                  <a:gd name="connsiteY14" fmla="*/ 61390 h 61853"/>
                  <a:gd name="connsiteX15" fmla="*/ 103137 w 103136"/>
                  <a:gd name="connsiteY15" fmla="*/ 61854 h 61853"/>
                  <a:gd name="connsiteX16" fmla="*/ 103137 w 103136"/>
                  <a:gd name="connsiteY16" fmla="*/ 57473 h 61853"/>
                  <a:gd name="connsiteX17" fmla="*/ 87399 w 103136"/>
                  <a:gd name="connsiteY17" fmla="*/ 53280 h 61853"/>
                  <a:gd name="connsiteX18" fmla="*/ 87399 w 103136"/>
                  <a:gd name="connsiteY18" fmla="*/ 26522 h 61853"/>
                  <a:gd name="connsiteX19" fmla="*/ 80987 w 103136"/>
                  <a:gd name="connsiteY19" fmla="*/ 5262 h 61853"/>
                  <a:gd name="connsiteX20" fmla="*/ 59478 w 103136"/>
                  <a:gd name="connsiteY20" fmla="*/ 0 h 61853"/>
                  <a:gd name="connsiteX21" fmla="*/ 28950 w 103136"/>
                  <a:gd name="connsiteY21" fmla="*/ 14681 h 61853"/>
                  <a:gd name="connsiteX22" fmla="*/ 28950 w 103136"/>
                  <a:gd name="connsiteY22" fmla="*/ 0 h 61853"/>
                  <a:gd name="connsiteX23" fmla="*/ 0 w 103136"/>
                  <a:gd name="connsiteY23" fmla="*/ 1534 h 61853"/>
                  <a:gd name="connsiteX24" fmla="*/ 0 w 103136"/>
                  <a:gd name="connsiteY24" fmla="*/ 5922 h 61853"/>
                  <a:gd name="connsiteX25" fmla="*/ 16090 w 103136"/>
                  <a:gd name="connsiteY25" fmla="*/ 13807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36" h="61853">
                    <a:moveTo>
                      <a:pt x="16090" y="13807"/>
                    </a:moveTo>
                    <a:lnTo>
                      <a:pt x="16090" y="51322"/>
                    </a:lnTo>
                    <a:cubicBezTo>
                      <a:pt x="16090" y="57473"/>
                      <a:pt x="13846" y="57473"/>
                      <a:pt x="0" y="57473"/>
                    </a:cubicBezTo>
                    <a:lnTo>
                      <a:pt x="0" y="61854"/>
                    </a:lnTo>
                    <a:cubicBezTo>
                      <a:pt x="7402" y="61625"/>
                      <a:pt x="17703" y="61390"/>
                      <a:pt x="23481" y="61390"/>
                    </a:cubicBezTo>
                    <a:cubicBezTo>
                      <a:pt x="28595" y="61390"/>
                      <a:pt x="39219" y="61625"/>
                      <a:pt x="46298" y="61854"/>
                    </a:cubicBezTo>
                    <a:lnTo>
                      <a:pt x="46298" y="57473"/>
                    </a:lnTo>
                    <a:cubicBezTo>
                      <a:pt x="32452" y="57473"/>
                      <a:pt x="30208" y="57473"/>
                      <a:pt x="30208" y="51322"/>
                    </a:cubicBezTo>
                    <a:lnTo>
                      <a:pt x="30208" y="25449"/>
                    </a:lnTo>
                    <a:cubicBezTo>
                      <a:pt x="30208" y="10953"/>
                      <a:pt x="45000" y="3079"/>
                      <a:pt x="57857" y="3079"/>
                    </a:cubicBezTo>
                    <a:cubicBezTo>
                      <a:pt x="71037" y="3079"/>
                      <a:pt x="73284" y="10528"/>
                      <a:pt x="73284" y="18648"/>
                    </a:cubicBezTo>
                    <a:lnTo>
                      <a:pt x="73284" y="51322"/>
                    </a:lnTo>
                    <a:cubicBezTo>
                      <a:pt x="73284" y="57473"/>
                      <a:pt x="71037" y="57473"/>
                      <a:pt x="57194" y="57473"/>
                    </a:cubicBezTo>
                    <a:lnTo>
                      <a:pt x="57194" y="61854"/>
                    </a:lnTo>
                    <a:cubicBezTo>
                      <a:pt x="64273" y="61625"/>
                      <a:pt x="74893" y="61390"/>
                      <a:pt x="80363" y="61390"/>
                    </a:cubicBezTo>
                    <a:cubicBezTo>
                      <a:pt x="85478" y="61390"/>
                      <a:pt x="96413" y="61625"/>
                      <a:pt x="103137" y="61854"/>
                    </a:cubicBezTo>
                    <a:lnTo>
                      <a:pt x="103137" y="57473"/>
                    </a:lnTo>
                    <a:cubicBezTo>
                      <a:pt x="92556" y="57473"/>
                      <a:pt x="87399" y="57473"/>
                      <a:pt x="87399" y="53280"/>
                    </a:cubicBezTo>
                    <a:lnTo>
                      <a:pt x="87399" y="26522"/>
                    </a:lnTo>
                    <a:cubicBezTo>
                      <a:pt x="87399" y="14456"/>
                      <a:pt x="87399" y="10304"/>
                      <a:pt x="80987" y="5262"/>
                    </a:cubicBezTo>
                    <a:cubicBezTo>
                      <a:pt x="78076" y="2843"/>
                      <a:pt x="71349" y="0"/>
                      <a:pt x="59478" y="0"/>
                    </a:cubicBezTo>
                    <a:cubicBezTo>
                      <a:pt x="44374" y="0"/>
                      <a:pt x="34739" y="5922"/>
                      <a:pt x="28950" y="14681"/>
                    </a:cubicBezTo>
                    <a:lnTo>
                      <a:pt x="28950" y="0"/>
                    </a:ln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81" y="5922"/>
                      <a:pt x="16090" y="6811"/>
                      <a:pt x="16090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34AFA2DB-F633-B862-8C56-7F870ACFEC1F}"/>
                  </a:ext>
                </a:extLst>
              </p:cNvPr>
              <p:cNvSpPr/>
              <p:nvPr/>
            </p:nvSpPr>
            <p:spPr>
              <a:xfrm>
                <a:off x="6593861" y="2386517"/>
                <a:ext cx="59615" cy="36550"/>
              </a:xfrm>
              <a:custGeom>
                <a:avLst/>
                <a:gdLst>
                  <a:gd name="connsiteX0" fmla="*/ 16050 w 103126"/>
                  <a:gd name="connsiteY0" fmla="*/ 13807 h 61853"/>
                  <a:gd name="connsiteX1" fmla="*/ 16050 w 103126"/>
                  <a:gd name="connsiteY1" fmla="*/ 51322 h 61853"/>
                  <a:gd name="connsiteX2" fmla="*/ 0 w 103126"/>
                  <a:gd name="connsiteY2" fmla="*/ 57473 h 61853"/>
                  <a:gd name="connsiteX3" fmla="*/ 0 w 103126"/>
                  <a:gd name="connsiteY3" fmla="*/ 61854 h 61853"/>
                  <a:gd name="connsiteX4" fmla="*/ 23441 w 103126"/>
                  <a:gd name="connsiteY4" fmla="*/ 61390 h 61853"/>
                  <a:gd name="connsiteX5" fmla="*/ 46255 w 103126"/>
                  <a:gd name="connsiteY5" fmla="*/ 61854 h 61853"/>
                  <a:gd name="connsiteX6" fmla="*/ 46255 w 103126"/>
                  <a:gd name="connsiteY6" fmla="*/ 57473 h 61853"/>
                  <a:gd name="connsiteX7" fmla="*/ 30204 w 103126"/>
                  <a:gd name="connsiteY7" fmla="*/ 51322 h 61853"/>
                  <a:gd name="connsiteX8" fmla="*/ 30204 w 103126"/>
                  <a:gd name="connsiteY8" fmla="*/ 25449 h 61853"/>
                  <a:gd name="connsiteX9" fmla="*/ 57814 w 103126"/>
                  <a:gd name="connsiteY9" fmla="*/ 3079 h 61853"/>
                  <a:gd name="connsiteX10" fmla="*/ 73241 w 103126"/>
                  <a:gd name="connsiteY10" fmla="*/ 18648 h 61853"/>
                  <a:gd name="connsiteX11" fmla="*/ 73241 w 103126"/>
                  <a:gd name="connsiteY11" fmla="*/ 51322 h 61853"/>
                  <a:gd name="connsiteX12" fmla="*/ 57190 w 103126"/>
                  <a:gd name="connsiteY12" fmla="*/ 57473 h 61853"/>
                  <a:gd name="connsiteX13" fmla="*/ 57190 w 103126"/>
                  <a:gd name="connsiteY13" fmla="*/ 61854 h 61853"/>
                  <a:gd name="connsiteX14" fmla="*/ 80320 w 103126"/>
                  <a:gd name="connsiteY14" fmla="*/ 61390 h 61853"/>
                  <a:gd name="connsiteX15" fmla="*/ 103126 w 103126"/>
                  <a:gd name="connsiteY15" fmla="*/ 61854 h 61853"/>
                  <a:gd name="connsiteX16" fmla="*/ 103126 w 103126"/>
                  <a:gd name="connsiteY16" fmla="*/ 57473 h 61853"/>
                  <a:gd name="connsiteX17" fmla="*/ 87399 w 103126"/>
                  <a:gd name="connsiteY17" fmla="*/ 53280 h 61853"/>
                  <a:gd name="connsiteX18" fmla="*/ 87399 w 103126"/>
                  <a:gd name="connsiteY18" fmla="*/ 26522 h 61853"/>
                  <a:gd name="connsiteX19" fmla="*/ 80943 w 103126"/>
                  <a:gd name="connsiteY19" fmla="*/ 5262 h 61853"/>
                  <a:gd name="connsiteX20" fmla="*/ 59427 w 103126"/>
                  <a:gd name="connsiteY20" fmla="*/ 0 h 61853"/>
                  <a:gd name="connsiteX21" fmla="*/ 28907 w 103126"/>
                  <a:gd name="connsiteY21" fmla="*/ 14681 h 61853"/>
                  <a:gd name="connsiteX22" fmla="*/ 28907 w 103126"/>
                  <a:gd name="connsiteY22" fmla="*/ 0 h 61853"/>
                  <a:gd name="connsiteX23" fmla="*/ 0 w 103126"/>
                  <a:gd name="connsiteY23" fmla="*/ 1534 h 61853"/>
                  <a:gd name="connsiteX24" fmla="*/ 0 w 103126"/>
                  <a:gd name="connsiteY24" fmla="*/ 5922 h 61853"/>
                  <a:gd name="connsiteX25" fmla="*/ 16050 w 103126"/>
                  <a:gd name="connsiteY25" fmla="*/ 13807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6" h="61853">
                    <a:moveTo>
                      <a:pt x="16050" y="13807"/>
                    </a:moveTo>
                    <a:lnTo>
                      <a:pt x="16050" y="51322"/>
                    </a:lnTo>
                    <a:cubicBezTo>
                      <a:pt x="16050" y="57473"/>
                      <a:pt x="13803" y="57473"/>
                      <a:pt x="0" y="57473"/>
                    </a:cubicBezTo>
                    <a:lnTo>
                      <a:pt x="0" y="61854"/>
                    </a:lnTo>
                    <a:cubicBezTo>
                      <a:pt x="7391" y="61625"/>
                      <a:pt x="17659" y="61390"/>
                      <a:pt x="23441" y="61390"/>
                    </a:cubicBezTo>
                    <a:cubicBezTo>
                      <a:pt x="28595" y="61390"/>
                      <a:pt x="39219" y="61625"/>
                      <a:pt x="46255" y="61854"/>
                    </a:cubicBezTo>
                    <a:lnTo>
                      <a:pt x="46255" y="57473"/>
                    </a:lnTo>
                    <a:cubicBezTo>
                      <a:pt x="32452" y="57473"/>
                      <a:pt x="30204" y="57473"/>
                      <a:pt x="30204" y="51322"/>
                    </a:cubicBezTo>
                    <a:lnTo>
                      <a:pt x="30204" y="25449"/>
                    </a:lnTo>
                    <a:cubicBezTo>
                      <a:pt x="30204" y="10953"/>
                      <a:pt x="44997" y="3079"/>
                      <a:pt x="57814" y="3079"/>
                    </a:cubicBezTo>
                    <a:cubicBezTo>
                      <a:pt x="70997" y="3079"/>
                      <a:pt x="73241" y="10528"/>
                      <a:pt x="73241" y="18648"/>
                    </a:cubicBezTo>
                    <a:lnTo>
                      <a:pt x="73241" y="51322"/>
                    </a:lnTo>
                    <a:cubicBezTo>
                      <a:pt x="73241" y="57473"/>
                      <a:pt x="70997" y="57473"/>
                      <a:pt x="57190" y="57473"/>
                    </a:cubicBezTo>
                    <a:lnTo>
                      <a:pt x="57190" y="61854"/>
                    </a:lnTo>
                    <a:cubicBezTo>
                      <a:pt x="64269" y="61625"/>
                      <a:pt x="74854" y="61390"/>
                      <a:pt x="80320" y="61390"/>
                    </a:cubicBezTo>
                    <a:cubicBezTo>
                      <a:pt x="85467" y="61390"/>
                      <a:pt x="96359" y="61625"/>
                      <a:pt x="103126" y="61854"/>
                    </a:cubicBezTo>
                    <a:lnTo>
                      <a:pt x="103126" y="57473"/>
                    </a:lnTo>
                    <a:cubicBezTo>
                      <a:pt x="92513" y="57473"/>
                      <a:pt x="87399" y="57473"/>
                      <a:pt x="87399" y="53280"/>
                    </a:cubicBezTo>
                    <a:lnTo>
                      <a:pt x="87399" y="26522"/>
                    </a:lnTo>
                    <a:cubicBezTo>
                      <a:pt x="87399" y="14456"/>
                      <a:pt x="87399" y="10304"/>
                      <a:pt x="80943" y="5262"/>
                    </a:cubicBezTo>
                    <a:cubicBezTo>
                      <a:pt x="78076" y="2843"/>
                      <a:pt x="71308" y="0"/>
                      <a:pt x="59427" y="0"/>
                    </a:cubicBezTo>
                    <a:cubicBezTo>
                      <a:pt x="44323" y="0"/>
                      <a:pt x="34685" y="5922"/>
                      <a:pt x="28907" y="14681"/>
                    </a:cubicBezTo>
                    <a:lnTo>
                      <a:pt x="28907" y="0"/>
                    </a:ln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77" y="5922"/>
                      <a:pt x="16050" y="6811"/>
                      <a:pt x="16050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3B876040-C9D6-5CA1-F1D6-4EA126349BB8}"/>
                  </a:ext>
                </a:extLst>
              </p:cNvPr>
              <p:cNvSpPr/>
              <p:nvPr/>
            </p:nvSpPr>
            <p:spPr>
              <a:xfrm>
                <a:off x="6659844" y="2367709"/>
                <a:ext cx="25443" cy="55358"/>
              </a:xfrm>
              <a:custGeom>
                <a:avLst/>
                <a:gdLst>
                  <a:gd name="connsiteX0" fmla="*/ 29545 w 44014"/>
                  <a:gd name="connsiteY0" fmla="*/ 31828 h 93681"/>
                  <a:gd name="connsiteX1" fmla="*/ 946 w 44014"/>
                  <a:gd name="connsiteY1" fmla="*/ 33362 h 93681"/>
                  <a:gd name="connsiteX2" fmla="*/ 946 w 44014"/>
                  <a:gd name="connsiteY2" fmla="*/ 37751 h 93681"/>
                  <a:gd name="connsiteX3" fmla="*/ 16050 w 44014"/>
                  <a:gd name="connsiteY3" fmla="*/ 45399 h 93681"/>
                  <a:gd name="connsiteX4" fmla="*/ 16050 w 44014"/>
                  <a:gd name="connsiteY4" fmla="*/ 83150 h 93681"/>
                  <a:gd name="connsiteX5" fmla="*/ 0 w 44014"/>
                  <a:gd name="connsiteY5" fmla="*/ 89301 h 93681"/>
                  <a:gd name="connsiteX6" fmla="*/ 0 w 44014"/>
                  <a:gd name="connsiteY6" fmla="*/ 93682 h 93681"/>
                  <a:gd name="connsiteX7" fmla="*/ 22495 w 44014"/>
                  <a:gd name="connsiteY7" fmla="*/ 93218 h 93681"/>
                  <a:gd name="connsiteX8" fmla="*/ 44015 w 44014"/>
                  <a:gd name="connsiteY8" fmla="*/ 93682 h 93681"/>
                  <a:gd name="connsiteX9" fmla="*/ 44015 w 44014"/>
                  <a:gd name="connsiteY9" fmla="*/ 89301 h 93681"/>
                  <a:gd name="connsiteX10" fmla="*/ 29545 w 44014"/>
                  <a:gd name="connsiteY10" fmla="*/ 83150 h 93681"/>
                  <a:gd name="connsiteX11" fmla="*/ 30208 w 44014"/>
                  <a:gd name="connsiteY11" fmla="*/ 7460 h 93681"/>
                  <a:gd name="connsiteX12" fmla="*/ 19584 w 44014"/>
                  <a:gd name="connsiteY12" fmla="*/ 0 h 93681"/>
                  <a:gd name="connsiteX13" fmla="*/ 8648 w 44014"/>
                  <a:gd name="connsiteY13" fmla="*/ 7460 h 93681"/>
                  <a:gd name="connsiteX14" fmla="*/ 19584 w 44014"/>
                  <a:gd name="connsiteY14" fmla="*/ 14910 h 93681"/>
                  <a:gd name="connsiteX15" fmla="*/ 30208 w 44014"/>
                  <a:gd name="connsiteY15" fmla="*/ 7460 h 9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14" h="93681">
                    <a:moveTo>
                      <a:pt x="29545" y="31828"/>
                    </a:moveTo>
                    <a:lnTo>
                      <a:pt x="946" y="33362"/>
                    </a:lnTo>
                    <a:lnTo>
                      <a:pt x="946" y="37751"/>
                    </a:lnTo>
                    <a:cubicBezTo>
                      <a:pt x="14118" y="37751"/>
                      <a:pt x="16050" y="38639"/>
                      <a:pt x="16050" y="45399"/>
                    </a:cubicBezTo>
                    <a:lnTo>
                      <a:pt x="16050" y="83150"/>
                    </a:lnTo>
                    <a:cubicBezTo>
                      <a:pt x="16050" y="89301"/>
                      <a:pt x="13806" y="89301"/>
                      <a:pt x="0" y="89301"/>
                    </a:cubicBezTo>
                    <a:lnTo>
                      <a:pt x="0" y="93682"/>
                    </a:lnTo>
                    <a:cubicBezTo>
                      <a:pt x="6416" y="93453"/>
                      <a:pt x="17663" y="93218"/>
                      <a:pt x="22495" y="93218"/>
                    </a:cubicBezTo>
                    <a:cubicBezTo>
                      <a:pt x="29857" y="93218"/>
                      <a:pt x="36936" y="93453"/>
                      <a:pt x="44015" y="93682"/>
                    </a:cubicBezTo>
                    <a:lnTo>
                      <a:pt x="44015" y="89301"/>
                    </a:lnTo>
                    <a:cubicBezTo>
                      <a:pt x="30208" y="89301"/>
                      <a:pt x="29545" y="88612"/>
                      <a:pt x="29545" y="83150"/>
                    </a:cubicBezTo>
                    <a:close/>
                    <a:moveTo>
                      <a:pt x="30208" y="7460"/>
                    </a:moveTo>
                    <a:cubicBezTo>
                      <a:pt x="30208" y="3068"/>
                      <a:pt x="25376" y="0"/>
                      <a:pt x="19584" y="0"/>
                    </a:cubicBezTo>
                    <a:cubicBezTo>
                      <a:pt x="13179" y="0"/>
                      <a:pt x="8648" y="3728"/>
                      <a:pt x="8648" y="7460"/>
                    </a:cubicBezTo>
                    <a:cubicBezTo>
                      <a:pt x="8648" y="11189"/>
                      <a:pt x="13179" y="14910"/>
                      <a:pt x="19584" y="14910"/>
                    </a:cubicBezTo>
                    <a:cubicBezTo>
                      <a:pt x="25376" y="14910"/>
                      <a:pt x="30208" y="11838"/>
                      <a:pt x="30208" y="74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6AFCFF10-2524-CD5B-02B8-3041BF711D38}"/>
                  </a:ext>
                </a:extLst>
              </p:cNvPr>
              <p:cNvSpPr/>
              <p:nvPr/>
            </p:nvSpPr>
            <p:spPr>
              <a:xfrm>
                <a:off x="6692539" y="2386517"/>
                <a:ext cx="59615" cy="36550"/>
              </a:xfrm>
              <a:custGeom>
                <a:avLst/>
                <a:gdLst>
                  <a:gd name="connsiteX0" fmla="*/ 16090 w 103126"/>
                  <a:gd name="connsiteY0" fmla="*/ 13807 h 61853"/>
                  <a:gd name="connsiteX1" fmla="*/ 16090 w 103126"/>
                  <a:gd name="connsiteY1" fmla="*/ 51322 h 61853"/>
                  <a:gd name="connsiteX2" fmla="*/ 0 w 103126"/>
                  <a:gd name="connsiteY2" fmla="*/ 57473 h 61853"/>
                  <a:gd name="connsiteX3" fmla="*/ 0 w 103126"/>
                  <a:gd name="connsiteY3" fmla="*/ 61854 h 61853"/>
                  <a:gd name="connsiteX4" fmla="*/ 23481 w 103126"/>
                  <a:gd name="connsiteY4" fmla="*/ 61390 h 61853"/>
                  <a:gd name="connsiteX5" fmla="*/ 46298 w 103126"/>
                  <a:gd name="connsiteY5" fmla="*/ 61854 h 61853"/>
                  <a:gd name="connsiteX6" fmla="*/ 46298 w 103126"/>
                  <a:gd name="connsiteY6" fmla="*/ 57473 h 61853"/>
                  <a:gd name="connsiteX7" fmla="*/ 30208 w 103126"/>
                  <a:gd name="connsiteY7" fmla="*/ 51322 h 61853"/>
                  <a:gd name="connsiteX8" fmla="*/ 30208 w 103126"/>
                  <a:gd name="connsiteY8" fmla="*/ 25449 h 61853"/>
                  <a:gd name="connsiteX9" fmla="*/ 57857 w 103126"/>
                  <a:gd name="connsiteY9" fmla="*/ 3079 h 61853"/>
                  <a:gd name="connsiteX10" fmla="*/ 73284 w 103126"/>
                  <a:gd name="connsiteY10" fmla="*/ 18648 h 61853"/>
                  <a:gd name="connsiteX11" fmla="*/ 73284 w 103126"/>
                  <a:gd name="connsiteY11" fmla="*/ 51322 h 61853"/>
                  <a:gd name="connsiteX12" fmla="*/ 57194 w 103126"/>
                  <a:gd name="connsiteY12" fmla="*/ 57473 h 61853"/>
                  <a:gd name="connsiteX13" fmla="*/ 57194 w 103126"/>
                  <a:gd name="connsiteY13" fmla="*/ 61854 h 61853"/>
                  <a:gd name="connsiteX14" fmla="*/ 80320 w 103126"/>
                  <a:gd name="connsiteY14" fmla="*/ 61390 h 61853"/>
                  <a:gd name="connsiteX15" fmla="*/ 103126 w 103126"/>
                  <a:gd name="connsiteY15" fmla="*/ 61854 h 61853"/>
                  <a:gd name="connsiteX16" fmla="*/ 103126 w 103126"/>
                  <a:gd name="connsiteY16" fmla="*/ 57473 h 61853"/>
                  <a:gd name="connsiteX17" fmla="*/ 87399 w 103126"/>
                  <a:gd name="connsiteY17" fmla="*/ 53280 h 61853"/>
                  <a:gd name="connsiteX18" fmla="*/ 87399 w 103126"/>
                  <a:gd name="connsiteY18" fmla="*/ 26522 h 61853"/>
                  <a:gd name="connsiteX19" fmla="*/ 80986 w 103126"/>
                  <a:gd name="connsiteY19" fmla="*/ 5262 h 61853"/>
                  <a:gd name="connsiteX20" fmla="*/ 59467 w 103126"/>
                  <a:gd name="connsiteY20" fmla="*/ 0 h 61853"/>
                  <a:gd name="connsiteX21" fmla="*/ 28947 w 103126"/>
                  <a:gd name="connsiteY21" fmla="*/ 14681 h 61853"/>
                  <a:gd name="connsiteX22" fmla="*/ 28947 w 103126"/>
                  <a:gd name="connsiteY22" fmla="*/ 0 h 61853"/>
                  <a:gd name="connsiteX23" fmla="*/ 0 w 103126"/>
                  <a:gd name="connsiteY23" fmla="*/ 1534 h 61853"/>
                  <a:gd name="connsiteX24" fmla="*/ 0 w 103126"/>
                  <a:gd name="connsiteY24" fmla="*/ 5922 h 61853"/>
                  <a:gd name="connsiteX25" fmla="*/ 16090 w 103126"/>
                  <a:gd name="connsiteY25" fmla="*/ 13807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6" h="61853">
                    <a:moveTo>
                      <a:pt x="16090" y="13807"/>
                    </a:moveTo>
                    <a:lnTo>
                      <a:pt x="16090" y="51322"/>
                    </a:lnTo>
                    <a:cubicBezTo>
                      <a:pt x="16090" y="57473"/>
                      <a:pt x="13846" y="57473"/>
                      <a:pt x="0" y="57473"/>
                    </a:cubicBezTo>
                    <a:lnTo>
                      <a:pt x="0" y="61854"/>
                    </a:lnTo>
                    <a:cubicBezTo>
                      <a:pt x="7402" y="61625"/>
                      <a:pt x="17699" y="61390"/>
                      <a:pt x="23481" y="61390"/>
                    </a:cubicBezTo>
                    <a:cubicBezTo>
                      <a:pt x="28595" y="61390"/>
                      <a:pt x="39219" y="61625"/>
                      <a:pt x="46298" y="61854"/>
                    </a:cubicBezTo>
                    <a:lnTo>
                      <a:pt x="46298" y="57473"/>
                    </a:lnTo>
                    <a:cubicBezTo>
                      <a:pt x="32452" y="57473"/>
                      <a:pt x="30208" y="57473"/>
                      <a:pt x="30208" y="51322"/>
                    </a:cubicBezTo>
                    <a:lnTo>
                      <a:pt x="30208" y="25449"/>
                    </a:lnTo>
                    <a:cubicBezTo>
                      <a:pt x="30208" y="10953"/>
                      <a:pt x="44997" y="3079"/>
                      <a:pt x="57857" y="3079"/>
                    </a:cubicBezTo>
                    <a:cubicBezTo>
                      <a:pt x="71037" y="3079"/>
                      <a:pt x="73284" y="10528"/>
                      <a:pt x="73284" y="18648"/>
                    </a:cubicBezTo>
                    <a:lnTo>
                      <a:pt x="73284" y="51322"/>
                    </a:lnTo>
                    <a:cubicBezTo>
                      <a:pt x="73284" y="57473"/>
                      <a:pt x="71037" y="57473"/>
                      <a:pt x="57194" y="57473"/>
                    </a:cubicBezTo>
                    <a:lnTo>
                      <a:pt x="57194" y="61854"/>
                    </a:lnTo>
                    <a:cubicBezTo>
                      <a:pt x="64269" y="61625"/>
                      <a:pt x="74893" y="61390"/>
                      <a:pt x="80320" y="61390"/>
                    </a:cubicBezTo>
                    <a:cubicBezTo>
                      <a:pt x="85467" y="61390"/>
                      <a:pt x="96402" y="61625"/>
                      <a:pt x="103126" y="61854"/>
                    </a:cubicBezTo>
                    <a:lnTo>
                      <a:pt x="103126" y="57473"/>
                    </a:lnTo>
                    <a:cubicBezTo>
                      <a:pt x="92556" y="57473"/>
                      <a:pt x="87399" y="57473"/>
                      <a:pt x="87399" y="53280"/>
                    </a:cubicBezTo>
                    <a:lnTo>
                      <a:pt x="87399" y="26522"/>
                    </a:lnTo>
                    <a:cubicBezTo>
                      <a:pt x="87399" y="14456"/>
                      <a:pt x="87399" y="10304"/>
                      <a:pt x="80986" y="5262"/>
                    </a:cubicBezTo>
                    <a:cubicBezTo>
                      <a:pt x="78076" y="2843"/>
                      <a:pt x="71348" y="0"/>
                      <a:pt x="59467" y="0"/>
                    </a:cubicBezTo>
                    <a:cubicBezTo>
                      <a:pt x="44362" y="0"/>
                      <a:pt x="34728" y="5922"/>
                      <a:pt x="28947" y="14681"/>
                    </a:cubicBezTo>
                    <a:lnTo>
                      <a:pt x="28947" y="0"/>
                    </a:ln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81" y="5922"/>
                      <a:pt x="16090" y="6811"/>
                      <a:pt x="16090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2C973415-08BD-61B5-0D49-C1C1CE2321D6}"/>
                  </a:ext>
                </a:extLst>
              </p:cNvPr>
              <p:cNvSpPr/>
              <p:nvPr/>
            </p:nvSpPr>
            <p:spPr>
              <a:xfrm>
                <a:off x="6757975" y="2385605"/>
                <a:ext cx="54052" cy="54428"/>
              </a:xfrm>
              <a:custGeom>
                <a:avLst/>
                <a:gdLst>
                  <a:gd name="connsiteX0" fmla="*/ 39846 w 93502"/>
                  <a:gd name="connsiteY0" fmla="*/ 39248 h 92108"/>
                  <a:gd name="connsiteX1" fmla="*/ 21831 w 93502"/>
                  <a:gd name="connsiteY1" fmla="*/ 22145 h 92108"/>
                  <a:gd name="connsiteX2" fmla="*/ 25065 w 93502"/>
                  <a:gd name="connsiteY2" fmla="*/ 10304 h 92108"/>
                  <a:gd name="connsiteX3" fmla="*/ 39846 w 93502"/>
                  <a:gd name="connsiteY3" fmla="*/ 4805 h 92108"/>
                  <a:gd name="connsiteX4" fmla="*/ 57506 w 93502"/>
                  <a:gd name="connsiteY4" fmla="*/ 21909 h 92108"/>
                  <a:gd name="connsiteX5" fmla="*/ 54283 w 93502"/>
                  <a:gd name="connsiteY5" fmla="*/ 33757 h 92108"/>
                  <a:gd name="connsiteX6" fmla="*/ 39846 w 93502"/>
                  <a:gd name="connsiteY6" fmla="*/ 39248 h 92108"/>
                  <a:gd name="connsiteX7" fmla="*/ 16050 w 93502"/>
                  <a:gd name="connsiteY7" fmla="*/ 44750 h 92108"/>
                  <a:gd name="connsiteX8" fmla="*/ 19272 w 93502"/>
                  <a:gd name="connsiteY8" fmla="*/ 38179 h 92108"/>
                  <a:gd name="connsiteX9" fmla="*/ 39846 w 93502"/>
                  <a:gd name="connsiteY9" fmla="*/ 42556 h 92108"/>
                  <a:gd name="connsiteX10" fmla="*/ 72932 w 93502"/>
                  <a:gd name="connsiteY10" fmla="*/ 22145 h 92108"/>
                  <a:gd name="connsiteX11" fmla="*/ 64556 w 93502"/>
                  <a:gd name="connsiteY11" fmla="*/ 8534 h 92108"/>
                  <a:gd name="connsiteX12" fmla="*/ 82882 w 93502"/>
                  <a:gd name="connsiteY12" fmla="*/ 3072 h 92108"/>
                  <a:gd name="connsiteX13" fmla="*/ 85115 w 93502"/>
                  <a:gd name="connsiteY13" fmla="*/ 3268 h 92108"/>
                  <a:gd name="connsiteX14" fmla="*/ 81581 w 93502"/>
                  <a:gd name="connsiteY14" fmla="*/ 7000 h 92108"/>
                  <a:gd name="connsiteX15" fmla="*/ 87714 w 93502"/>
                  <a:gd name="connsiteY15" fmla="*/ 10956 h 92108"/>
                  <a:gd name="connsiteX16" fmla="*/ 93502 w 93502"/>
                  <a:gd name="connsiteY16" fmla="*/ 6800 h 92108"/>
                  <a:gd name="connsiteX17" fmla="*/ 83194 w 93502"/>
                  <a:gd name="connsiteY17" fmla="*/ 0 h 92108"/>
                  <a:gd name="connsiteX18" fmla="*/ 61362 w 93502"/>
                  <a:gd name="connsiteY18" fmla="*/ 6575 h 92108"/>
                  <a:gd name="connsiteX19" fmla="*/ 39846 w 93502"/>
                  <a:gd name="connsiteY19" fmla="*/ 1538 h 92108"/>
                  <a:gd name="connsiteX20" fmla="*/ 6416 w 93502"/>
                  <a:gd name="connsiteY20" fmla="*/ 21909 h 92108"/>
                  <a:gd name="connsiteX21" fmla="*/ 16050 w 93502"/>
                  <a:gd name="connsiteY21" fmla="*/ 36405 h 92108"/>
                  <a:gd name="connsiteX22" fmla="*/ 9638 w 93502"/>
                  <a:gd name="connsiteY22" fmla="*/ 48018 h 92108"/>
                  <a:gd name="connsiteX23" fmla="*/ 18961 w 93502"/>
                  <a:gd name="connsiteY23" fmla="*/ 60548 h 92108"/>
                  <a:gd name="connsiteX24" fmla="*/ 0 w 93502"/>
                  <a:gd name="connsiteY24" fmla="*/ 74355 h 92108"/>
                  <a:gd name="connsiteX25" fmla="*/ 45272 w 93502"/>
                  <a:gd name="connsiteY25" fmla="*/ 92108 h 92108"/>
                  <a:gd name="connsiteX26" fmla="*/ 90585 w 93502"/>
                  <a:gd name="connsiteY26" fmla="*/ 74119 h 92108"/>
                  <a:gd name="connsiteX27" fmla="*/ 77413 w 93502"/>
                  <a:gd name="connsiteY27" fmla="*/ 58126 h 92108"/>
                  <a:gd name="connsiteX28" fmla="*/ 42090 w 93502"/>
                  <a:gd name="connsiteY28" fmla="*/ 54397 h 92108"/>
                  <a:gd name="connsiteX29" fmla="*/ 26674 w 93502"/>
                  <a:gd name="connsiteY29" fmla="*/ 54169 h 92108"/>
                  <a:gd name="connsiteX30" fmla="*/ 16050 w 93502"/>
                  <a:gd name="connsiteY30" fmla="*/ 44750 h 92108"/>
                  <a:gd name="connsiteX31" fmla="*/ 45635 w 93502"/>
                  <a:gd name="connsiteY31" fmla="*/ 89040 h 92108"/>
                  <a:gd name="connsiteX32" fmla="*/ 10584 w 93502"/>
                  <a:gd name="connsiteY32" fmla="*/ 74355 h 92108"/>
                  <a:gd name="connsiteX33" fmla="*/ 27298 w 93502"/>
                  <a:gd name="connsiteY33" fmla="*/ 62507 h 92108"/>
                  <a:gd name="connsiteX34" fmla="*/ 39491 w 93502"/>
                  <a:gd name="connsiteY34" fmla="*/ 62507 h 92108"/>
                  <a:gd name="connsiteX35" fmla="*/ 80011 w 93502"/>
                  <a:gd name="connsiteY35" fmla="*/ 74355 h 92108"/>
                  <a:gd name="connsiteX36" fmla="*/ 45635 w 93502"/>
                  <a:gd name="connsiteY36" fmla="*/ 89040 h 9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93502" h="92108">
                    <a:moveTo>
                      <a:pt x="39846" y="39248"/>
                    </a:moveTo>
                    <a:cubicBezTo>
                      <a:pt x="21831" y="39248"/>
                      <a:pt x="21831" y="25217"/>
                      <a:pt x="21831" y="22145"/>
                    </a:cubicBezTo>
                    <a:cubicBezTo>
                      <a:pt x="21831" y="18417"/>
                      <a:pt x="22154" y="13800"/>
                      <a:pt x="25065" y="10304"/>
                    </a:cubicBezTo>
                    <a:cubicBezTo>
                      <a:pt x="26674" y="8770"/>
                      <a:pt x="31466" y="4805"/>
                      <a:pt x="39846" y="4805"/>
                    </a:cubicBezTo>
                    <a:cubicBezTo>
                      <a:pt x="57506" y="4805"/>
                      <a:pt x="57506" y="18641"/>
                      <a:pt x="57506" y="21909"/>
                    </a:cubicBezTo>
                    <a:cubicBezTo>
                      <a:pt x="57506" y="25637"/>
                      <a:pt x="57506" y="30254"/>
                      <a:pt x="54283" y="33757"/>
                    </a:cubicBezTo>
                    <a:cubicBezTo>
                      <a:pt x="52674" y="35292"/>
                      <a:pt x="47871" y="39248"/>
                      <a:pt x="39846" y="39248"/>
                    </a:cubicBezTo>
                    <a:close/>
                    <a:moveTo>
                      <a:pt x="16050" y="44750"/>
                    </a:moveTo>
                    <a:cubicBezTo>
                      <a:pt x="16050" y="44290"/>
                      <a:pt x="16050" y="41022"/>
                      <a:pt x="19272" y="38179"/>
                    </a:cubicBezTo>
                    <a:cubicBezTo>
                      <a:pt x="27298" y="42095"/>
                      <a:pt x="36000" y="42556"/>
                      <a:pt x="39846" y="42556"/>
                    </a:cubicBezTo>
                    <a:cubicBezTo>
                      <a:pt x="58763" y="42556"/>
                      <a:pt x="72932" y="32913"/>
                      <a:pt x="72932" y="22145"/>
                    </a:cubicBezTo>
                    <a:cubicBezTo>
                      <a:pt x="72932" y="16879"/>
                      <a:pt x="69699" y="11841"/>
                      <a:pt x="64556" y="8534"/>
                    </a:cubicBezTo>
                    <a:cubicBezTo>
                      <a:pt x="71947" y="3732"/>
                      <a:pt x="79337" y="3072"/>
                      <a:pt x="82882" y="3072"/>
                    </a:cubicBezTo>
                    <a:cubicBezTo>
                      <a:pt x="83506" y="3072"/>
                      <a:pt x="84492" y="3072"/>
                      <a:pt x="85115" y="3268"/>
                    </a:cubicBezTo>
                    <a:cubicBezTo>
                      <a:pt x="82882" y="3732"/>
                      <a:pt x="81581" y="5266"/>
                      <a:pt x="81581" y="7000"/>
                    </a:cubicBezTo>
                    <a:cubicBezTo>
                      <a:pt x="81581" y="9419"/>
                      <a:pt x="84492" y="10956"/>
                      <a:pt x="87714" y="10956"/>
                    </a:cubicBezTo>
                    <a:cubicBezTo>
                      <a:pt x="89646" y="10956"/>
                      <a:pt x="93502" y="10068"/>
                      <a:pt x="93502" y="6800"/>
                    </a:cubicBezTo>
                    <a:cubicBezTo>
                      <a:pt x="93502" y="4381"/>
                      <a:pt x="91219" y="0"/>
                      <a:pt x="83194" y="0"/>
                    </a:cubicBezTo>
                    <a:cubicBezTo>
                      <a:pt x="79026" y="0"/>
                      <a:pt x="70011" y="889"/>
                      <a:pt x="61362" y="6575"/>
                    </a:cubicBezTo>
                    <a:cubicBezTo>
                      <a:pt x="52674" y="1958"/>
                      <a:pt x="44337" y="1538"/>
                      <a:pt x="39846" y="1538"/>
                    </a:cubicBezTo>
                    <a:cubicBezTo>
                      <a:pt x="20534" y="1538"/>
                      <a:pt x="6416" y="11192"/>
                      <a:pt x="6416" y="21909"/>
                    </a:cubicBezTo>
                    <a:cubicBezTo>
                      <a:pt x="6416" y="28060"/>
                      <a:pt x="10896" y="33333"/>
                      <a:pt x="16050" y="36405"/>
                    </a:cubicBezTo>
                    <a:cubicBezTo>
                      <a:pt x="13495" y="38363"/>
                      <a:pt x="9638" y="42980"/>
                      <a:pt x="9638" y="48018"/>
                    </a:cubicBezTo>
                    <a:cubicBezTo>
                      <a:pt x="9638" y="52399"/>
                      <a:pt x="12516" y="57665"/>
                      <a:pt x="18961" y="60548"/>
                    </a:cubicBezTo>
                    <a:cubicBezTo>
                      <a:pt x="6416" y="62742"/>
                      <a:pt x="0" y="68853"/>
                      <a:pt x="0" y="74355"/>
                    </a:cubicBezTo>
                    <a:cubicBezTo>
                      <a:pt x="0" y="84423"/>
                      <a:pt x="20222" y="92108"/>
                      <a:pt x="45272" y="92108"/>
                    </a:cubicBezTo>
                    <a:cubicBezTo>
                      <a:pt x="69388" y="92108"/>
                      <a:pt x="90585" y="85112"/>
                      <a:pt x="90585" y="74119"/>
                    </a:cubicBezTo>
                    <a:cubicBezTo>
                      <a:pt x="90585" y="69318"/>
                      <a:pt x="88036" y="62053"/>
                      <a:pt x="77413" y="58126"/>
                    </a:cubicBezTo>
                    <a:cubicBezTo>
                      <a:pt x="66477" y="54397"/>
                      <a:pt x="54595" y="54397"/>
                      <a:pt x="42090" y="54397"/>
                    </a:cubicBezTo>
                    <a:cubicBezTo>
                      <a:pt x="36936" y="54397"/>
                      <a:pt x="28247" y="54397"/>
                      <a:pt x="26674" y="54169"/>
                    </a:cubicBezTo>
                    <a:cubicBezTo>
                      <a:pt x="20222" y="53509"/>
                      <a:pt x="16050" y="49367"/>
                      <a:pt x="16050" y="44750"/>
                    </a:cubicBezTo>
                    <a:close/>
                    <a:moveTo>
                      <a:pt x="45635" y="89040"/>
                    </a:moveTo>
                    <a:cubicBezTo>
                      <a:pt x="24742" y="89040"/>
                      <a:pt x="10584" y="81804"/>
                      <a:pt x="10584" y="74355"/>
                    </a:cubicBezTo>
                    <a:cubicBezTo>
                      <a:pt x="10584" y="68008"/>
                      <a:pt x="18297" y="62742"/>
                      <a:pt x="27298" y="62507"/>
                    </a:cubicBezTo>
                    <a:lnTo>
                      <a:pt x="39491" y="62507"/>
                    </a:lnTo>
                    <a:cubicBezTo>
                      <a:pt x="57194" y="62507"/>
                      <a:pt x="80011" y="62507"/>
                      <a:pt x="80011" y="74355"/>
                    </a:cubicBezTo>
                    <a:cubicBezTo>
                      <a:pt x="80011" y="82040"/>
                      <a:pt x="65531" y="89040"/>
                      <a:pt x="45635" y="890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A08D463-88E9-2BB4-1290-3BE1DC2EEC35}"/>
                  </a:ext>
                </a:extLst>
              </p:cNvPr>
              <p:cNvSpPr/>
              <p:nvPr/>
            </p:nvSpPr>
            <p:spPr>
              <a:xfrm>
                <a:off x="6856614" y="2385990"/>
                <a:ext cx="52364" cy="37988"/>
              </a:xfrm>
              <a:custGeom>
                <a:avLst/>
                <a:gdLst>
                  <a:gd name="connsiteX0" fmla="*/ 90585 w 90584"/>
                  <a:gd name="connsiteY0" fmla="*/ 32684 h 64287"/>
                  <a:gd name="connsiteX1" fmla="*/ 45624 w 90584"/>
                  <a:gd name="connsiteY1" fmla="*/ 0 h 64287"/>
                  <a:gd name="connsiteX2" fmla="*/ 0 w 90584"/>
                  <a:gd name="connsiteY2" fmla="*/ 32684 h 64287"/>
                  <a:gd name="connsiteX3" fmla="*/ 45312 w 90584"/>
                  <a:gd name="connsiteY3" fmla="*/ 64287 h 64287"/>
                  <a:gd name="connsiteX4" fmla="*/ 90585 w 90584"/>
                  <a:gd name="connsiteY4" fmla="*/ 32684 h 64287"/>
                  <a:gd name="connsiteX5" fmla="*/ 45624 w 90584"/>
                  <a:gd name="connsiteY5" fmla="*/ 60744 h 64287"/>
                  <a:gd name="connsiteX6" fmla="*/ 22183 w 90584"/>
                  <a:gd name="connsiteY6" fmla="*/ 51325 h 64287"/>
                  <a:gd name="connsiteX7" fmla="*/ 17029 w 90584"/>
                  <a:gd name="connsiteY7" fmla="*/ 31563 h 64287"/>
                  <a:gd name="connsiteX8" fmla="*/ 21832 w 90584"/>
                  <a:gd name="connsiteY8" fmla="*/ 12501 h 64287"/>
                  <a:gd name="connsiteX9" fmla="*/ 45312 w 90584"/>
                  <a:gd name="connsiteY9" fmla="*/ 3083 h 64287"/>
                  <a:gd name="connsiteX10" fmla="*/ 68442 w 90584"/>
                  <a:gd name="connsiteY10" fmla="*/ 12266 h 64287"/>
                  <a:gd name="connsiteX11" fmla="*/ 73908 w 90584"/>
                  <a:gd name="connsiteY11" fmla="*/ 31563 h 64287"/>
                  <a:gd name="connsiteX12" fmla="*/ 69377 w 90584"/>
                  <a:gd name="connsiteY12" fmla="*/ 50441 h 64287"/>
                  <a:gd name="connsiteX13" fmla="*/ 45624 w 90584"/>
                  <a:gd name="connsiteY13" fmla="*/ 60744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4" h="64287">
                    <a:moveTo>
                      <a:pt x="90585" y="32684"/>
                    </a:moveTo>
                    <a:cubicBezTo>
                      <a:pt x="90585" y="14920"/>
                      <a:pt x="70366" y="0"/>
                      <a:pt x="45624" y="0"/>
                    </a:cubicBezTo>
                    <a:cubicBezTo>
                      <a:pt x="19900" y="0"/>
                      <a:pt x="0" y="15345"/>
                      <a:pt x="0" y="32684"/>
                    </a:cubicBezTo>
                    <a:cubicBezTo>
                      <a:pt x="0" y="50901"/>
                      <a:pt x="21197" y="64287"/>
                      <a:pt x="45312" y="64287"/>
                    </a:cubicBezTo>
                    <a:cubicBezTo>
                      <a:pt x="70051" y="64287"/>
                      <a:pt x="90585" y="50441"/>
                      <a:pt x="90585" y="32684"/>
                    </a:cubicBezTo>
                    <a:close/>
                    <a:moveTo>
                      <a:pt x="45624" y="60744"/>
                    </a:moveTo>
                    <a:cubicBezTo>
                      <a:pt x="36613" y="60744"/>
                      <a:pt x="27609" y="57901"/>
                      <a:pt x="22183" y="51325"/>
                    </a:cubicBezTo>
                    <a:cubicBezTo>
                      <a:pt x="17029" y="45174"/>
                      <a:pt x="17029" y="36641"/>
                      <a:pt x="17029" y="31563"/>
                    </a:cubicBezTo>
                    <a:cubicBezTo>
                      <a:pt x="17029" y="26112"/>
                      <a:pt x="17029" y="18652"/>
                      <a:pt x="21832" y="12501"/>
                    </a:cubicBezTo>
                    <a:cubicBezTo>
                      <a:pt x="27298" y="6151"/>
                      <a:pt x="36936" y="3083"/>
                      <a:pt x="45312" y="3083"/>
                    </a:cubicBezTo>
                    <a:cubicBezTo>
                      <a:pt x="54273" y="3083"/>
                      <a:pt x="62976" y="6151"/>
                      <a:pt x="68442" y="12266"/>
                    </a:cubicBezTo>
                    <a:cubicBezTo>
                      <a:pt x="73908" y="18188"/>
                      <a:pt x="73908" y="26337"/>
                      <a:pt x="73908" y="31563"/>
                    </a:cubicBezTo>
                    <a:cubicBezTo>
                      <a:pt x="73908" y="36641"/>
                      <a:pt x="73908" y="44289"/>
                      <a:pt x="69377" y="50441"/>
                    </a:cubicBezTo>
                    <a:cubicBezTo>
                      <a:pt x="64585" y="56827"/>
                      <a:pt x="55574" y="60744"/>
                      <a:pt x="45624" y="607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27B6DBA8-0CEF-75A6-43FE-0FEFF367809F}"/>
                  </a:ext>
                </a:extLst>
              </p:cNvPr>
              <p:cNvSpPr/>
              <p:nvPr/>
            </p:nvSpPr>
            <p:spPr>
              <a:xfrm>
                <a:off x="6916388" y="2364729"/>
                <a:ext cx="38429" cy="58338"/>
              </a:xfrm>
              <a:custGeom>
                <a:avLst/>
                <a:gdLst>
                  <a:gd name="connsiteX0" fmla="*/ 29229 w 66476"/>
                  <a:gd name="connsiteY0" fmla="*/ 38403 h 98723"/>
                  <a:gd name="connsiteX1" fmla="*/ 29229 w 66476"/>
                  <a:gd name="connsiteY1" fmla="*/ 22145 h 98723"/>
                  <a:gd name="connsiteX2" fmla="*/ 47868 w 66476"/>
                  <a:gd name="connsiteY2" fmla="*/ 3083 h 98723"/>
                  <a:gd name="connsiteX3" fmla="*/ 54595 w 66476"/>
                  <a:gd name="connsiteY3" fmla="*/ 4153 h 98723"/>
                  <a:gd name="connsiteX4" fmla="*/ 48502 w 66476"/>
                  <a:gd name="connsiteY4" fmla="*/ 10108 h 98723"/>
                  <a:gd name="connsiteX5" fmla="*/ 57506 w 66476"/>
                  <a:gd name="connsiteY5" fmla="*/ 16034 h 98723"/>
                  <a:gd name="connsiteX6" fmla="*/ 66477 w 66476"/>
                  <a:gd name="connsiteY6" fmla="*/ 9883 h 98723"/>
                  <a:gd name="connsiteX7" fmla="*/ 47868 w 66476"/>
                  <a:gd name="connsiteY7" fmla="*/ 0 h 98723"/>
                  <a:gd name="connsiteX8" fmla="*/ 16050 w 66476"/>
                  <a:gd name="connsiteY8" fmla="*/ 22370 h 98723"/>
                  <a:gd name="connsiteX9" fmla="*/ 16050 w 66476"/>
                  <a:gd name="connsiteY9" fmla="*/ 38403 h 98723"/>
                  <a:gd name="connsiteX10" fmla="*/ 0 w 66476"/>
                  <a:gd name="connsiteY10" fmla="*/ 38403 h 98723"/>
                  <a:gd name="connsiteX11" fmla="*/ 0 w 66476"/>
                  <a:gd name="connsiteY11" fmla="*/ 42792 h 98723"/>
                  <a:gd name="connsiteX12" fmla="*/ 16050 w 66476"/>
                  <a:gd name="connsiteY12" fmla="*/ 42792 h 98723"/>
                  <a:gd name="connsiteX13" fmla="*/ 16050 w 66476"/>
                  <a:gd name="connsiteY13" fmla="*/ 88191 h 98723"/>
                  <a:gd name="connsiteX14" fmla="*/ 312 w 66476"/>
                  <a:gd name="connsiteY14" fmla="*/ 94342 h 98723"/>
                  <a:gd name="connsiteX15" fmla="*/ 312 w 66476"/>
                  <a:gd name="connsiteY15" fmla="*/ 98723 h 98723"/>
                  <a:gd name="connsiteX16" fmla="*/ 23441 w 66476"/>
                  <a:gd name="connsiteY16" fmla="*/ 98259 h 98723"/>
                  <a:gd name="connsiteX17" fmla="*/ 49441 w 66476"/>
                  <a:gd name="connsiteY17" fmla="*/ 98723 h 98723"/>
                  <a:gd name="connsiteX18" fmla="*/ 49441 w 66476"/>
                  <a:gd name="connsiteY18" fmla="*/ 94342 h 98723"/>
                  <a:gd name="connsiteX19" fmla="*/ 45272 w 66476"/>
                  <a:gd name="connsiteY19" fmla="*/ 94342 h 98723"/>
                  <a:gd name="connsiteX20" fmla="*/ 29857 w 66476"/>
                  <a:gd name="connsiteY20" fmla="*/ 87730 h 98723"/>
                  <a:gd name="connsiteX21" fmla="*/ 29857 w 66476"/>
                  <a:gd name="connsiteY21" fmla="*/ 42792 h 98723"/>
                  <a:gd name="connsiteX22" fmla="*/ 52982 w 66476"/>
                  <a:gd name="connsiteY22" fmla="*/ 42792 h 98723"/>
                  <a:gd name="connsiteX23" fmla="*/ 52982 w 66476"/>
                  <a:gd name="connsiteY23" fmla="*/ 38403 h 9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6476" h="98723">
                    <a:moveTo>
                      <a:pt x="29229" y="38403"/>
                    </a:moveTo>
                    <a:lnTo>
                      <a:pt x="29229" y="22145"/>
                    </a:lnTo>
                    <a:cubicBezTo>
                      <a:pt x="29229" y="9883"/>
                      <a:pt x="38867" y="3083"/>
                      <a:pt x="47868" y="3083"/>
                    </a:cubicBezTo>
                    <a:cubicBezTo>
                      <a:pt x="48502" y="3083"/>
                      <a:pt x="51724" y="3083"/>
                      <a:pt x="54595" y="4153"/>
                    </a:cubicBezTo>
                    <a:cubicBezTo>
                      <a:pt x="52348" y="4617"/>
                      <a:pt x="48502" y="6575"/>
                      <a:pt x="48502" y="10108"/>
                    </a:cubicBezTo>
                    <a:cubicBezTo>
                      <a:pt x="48502" y="13151"/>
                      <a:pt x="51724" y="16034"/>
                      <a:pt x="57506" y="16034"/>
                    </a:cubicBezTo>
                    <a:cubicBezTo>
                      <a:pt x="63283" y="16034"/>
                      <a:pt x="66477" y="13151"/>
                      <a:pt x="66477" y="9883"/>
                    </a:cubicBezTo>
                    <a:cubicBezTo>
                      <a:pt x="66477" y="4617"/>
                      <a:pt x="58763" y="0"/>
                      <a:pt x="47868" y="0"/>
                    </a:cubicBezTo>
                    <a:cubicBezTo>
                      <a:pt x="33710" y="0"/>
                      <a:pt x="16050" y="7460"/>
                      <a:pt x="16050" y="22370"/>
                    </a:cubicBezTo>
                    <a:lnTo>
                      <a:pt x="16050" y="38403"/>
                    </a:lnTo>
                    <a:lnTo>
                      <a:pt x="0" y="38403"/>
                    </a:lnTo>
                    <a:lnTo>
                      <a:pt x="0" y="42792"/>
                    </a:lnTo>
                    <a:lnTo>
                      <a:pt x="16050" y="42792"/>
                    </a:lnTo>
                    <a:lnTo>
                      <a:pt x="16050" y="88191"/>
                    </a:lnTo>
                    <a:cubicBezTo>
                      <a:pt x="16050" y="94342"/>
                      <a:pt x="13803" y="94342"/>
                      <a:pt x="312" y="94342"/>
                    </a:cubicBezTo>
                    <a:lnTo>
                      <a:pt x="312" y="98723"/>
                    </a:lnTo>
                    <a:cubicBezTo>
                      <a:pt x="8337" y="98495"/>
                      <a:pt x="17975" y="98259"/>
                      <a:pt x="23441" y="98259"/>
                    </a:cubicBezTo>
                    <a:cubicBezTo>
                      <a:pt x="31778" y="98259"/>
                      <a:pt x="41423" y="98259"/>
                      <a:pt x="49441" y="98723"/>
                    </a:cubicBezTo>
                    <a:lnTo>
                      <a:pt x="49441" y="94342"/>
                    </a:lnTo>
                    <a:lnTo>
                      <a:pt x="45272" y="94342"/>
                    </a:lnTo>
                    <a:cubicBezTo>
                      <a:pt x="30168" y="94342"/>
                      <a:pt x="29857" y="92808"/>
                      <a:pt x="29857" y="87730"/>
                    </a:cubicBezTo>
                    <a:lnTo>
                      <a:pt x="29857" y="42792"/>
                    </a:lnTo>
                    <a:lnTo>
                      <a:pt x="52982" y="42792"/>
                    </a:lnTo>
                    <a:lnTo>
                      <a:pt x="52982" y="3840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2E6DA117-0324-E5BB-038F-53580E6526C9}"/>
                  </a:ext>
                </a:extLst>
              </p:cNvPr>
              <p:cNvSpPr/>
              <p:nvPr/>
            </p:nvSpPr>
            <p:spPr>
              <a:xfrm>
                <a:off x="6992380" y="2366549"/>
                <a:ext cx="72805" cy="56515"/>
              </a:xfrm>
              <a:custGeom>
                <a:avLst/>
                <a:gdLst>
                  <a:gd name="connsiteX0" fmla="*/ 38233 w 125943"/>
                  <a:gd name="connsiteY0" fmla="*/ 44315 h 95640"/>
                  <a:gd name="connsiteX1" fmla="*/ 38233 w 125943"/>
                  <a:gd name="connsiteY1" fmla="*/ 10068 h 95640"/>
                  <a:gd name="connsiteX2" fmla="*/ 48179 w 125943"/>
                  <a:gd name="connsiteY2" fmla="*/ 4377 h 95640"/>
                  <a:gd name="connsiteX3" fmla="*/ 73556 w 125943"/>
                  <a:gd name="connsiteY3" fmla="*/ 4377 h 95640"/>
                  <a:gd name="connsiteX4" fmla="*/ 100531 w 125943"/>
                  <a:gd name="connsiteY4" fmla="*/ 23679 h 95640"/>
                  <a:gd name="connsiteX5" fmla="*/ 67764 w 125943"/>
                  <a:gd name="connsiteY5" fmla="*/ 44315 h 95640"/>
                  <a:gd name="connsiteX6" fmla="*/ 86413 w 125943"/>
                  <a:gd name="connsiteY6" fmla="*/ 45624 h 95640"/>
                  <a:gd name="connsiteX7" fmla="*/ 120477 w 125943"/>
                  <a:gd name="connsiteY7" fmla="*/ 23679 h 95640"/>
                  <a:gd name="connsiteX8" fmla="*/ 74843 w 125943"/>
                  <a:gd name="connsiteY8" fmla="*/ 0 h 95640"/>
                  <a:gd name="connsiteX9" fmla="*/ 0 w 125943"/>
                  <a:gd name="connsiteY9" fmla="*/ 0 h 95640"/>
                  <a:gd name="connsiteX10" fmla="*/ 0 w 125943"/>
                  <a:gd name="connsiteY10" fmla="*/ 4377 h 95640"/>
                  <a:gd name="connsiteX11" fmla="*/ 4792 w 125943"/>
                  <a:gd name="connsiteY11" fmla="*/ 4377 h 95640"/>
                  <a:gd name="connsiteX12" fmla="*/ 21194 w 125943"/>
                  <a:gd name="connsiteY12" fmla="*/ 10953 h 95640"/>
                  <a:gd name="connsiteX13" fmla="*/ 21194 w 125943"/>
                  <a:gd name="connsiteY13" fmla="*/ 84648 h 95640"/>
                  <a:gd name="connsiteX14" fmla="*/ 4792 w 125943"/>
                  <a:gd name="connsiteY14" fmla="*/ 91259 h 95640"/>
                  <a:gd name="connsiteX15" fmla="*/ 0 w 125943"/>
                  <a:gd name="connsiteY15" fmla="*/ 91259 h 95640"/>
                  <a:gd name="connsiteX16" fmla="*/ 0 w 125943"/>
                  <a:gd name="connsiteY16" fmla="*/ 95640 h 95640"/>
                  <a:gd name="connsiteX17" fmla="*/ 80312 w 125943"/>
                  <a:gd name="connsiteY17" fmla="*/ 95640 h 95640"/>
                  <a:gd name="connsiteX18" fmla="*/ 125943 w 125943"/>
                  <a:gd name="connsiteY18" fmla="*/ 69963 h 95640"/>
                  <a:gd name="connsiteX19" fmla="*/ 86413 w 125943"/>
                  <a:gd name="connsiteY19" fmla="*/ 45624 h 95640"/>
                  <a:gd name="connsiteX20" fmla="*/ 73868 w 125943"/>
                  <a:gd name="connsiteY20" fmla="*/ 91259 h 95640"/>
                  <a:gd name="connsiteX21" fmla="*/ 48179 w 125943"/>
                  <a:gd name="connsiteY21" fmla="*/ 91259 h 95640"/>
                  <a:gd name="connsiteX22" fmla="*/ 38233 w 125943"/>
                  <a:gd name="connsiteY22" fmla="*/ 85757 h 95640"/>
                  <a:gd name="connsiteX23" fmla="*/ 38233 w 125943"/>
                  <a:gd name="connsiteY23" fmla="*/ 47593 h 95640"/>
                  <a:gd name="connsiteX24" fmla="*/ 76778 w 125943"/>
                  <a:gd name="connsiteY24" fmla="*/ 47593 h 95640"/>
                  <a:gd name="connsiteX25" fmla="*/ 105685 w 125943"/>
                  <a:gd name="connsiteY25" fmla="*/ 69963 h 95640"/>
                  <a:gd name="connsiteX26" fmla="*/ 73868 w 125943"/>
                  <a:gd name="connsiteY26" fmla="*/ 91259 h 9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43" h="95640">
                    <a:moveTo>
                      <a:pt x="38233" y="44315"/>
                    </a:moveTo>
                    <a:lnTo>
                      <a:pt x="38233" y="10068"/>
                    </a:lnTo>
                    <a:cubicBezTo>
                      <a:pt x="38233" y="5266"/>
                      <a:pt x="38545" y="4377"/>
                      <a:pt x="48179" y="4377"/>
                    </a:cubicBezTo>
                    <a:lnTo>
                      <a:pt x="73556" y="4377"/>
                    </a:lnTo>
                    <a:cubicBezTo>
                      <a:pt x="93492" y="4377"/>
                      <a:pt x="100531" y="16219"/>
                      <a:pt x="100531" y="23679"/>
                    </a:cubicBezTo>
                    <a:cubicBezTo>
                      <a:pt x="100531" y="32673"/>
                      <a:pt x="90581" y="44315"/>
                      <a:pt x="67764" y="44315"/>
                    </a:cubicBezTo>
                    <a:close/>
                    <a:moveTo>
                      <a:pt x="86413" y="45624"/>
                    </a:moveTo>
                    <a:cubicBezTo>
                      <a:pt x="106319" y="42977"/>
                      <a:pt x="120477" y="33982"/>
                      <a:pt x="120477" y="23679"/>
                    </a:cubicBezTo>
                    <a:cubicBezTo>
                      <a:pt x="120477" y="11602"/>
                      <a:pt x="101517" y="0"/>
                      <a:pt x="74843" y="0"/>
                    </a:cubicBezTo>
                    <a:lnTo>
                      <a:pt x="0" y="0"/>
                    </a:lnTo>
                    <a:lnTo>
                      <a:pt x="0" y="4377"/>
                    </a:lnTo>
                    <a:lnTo>
                      <a:pt x="4792" y="4377"/>
                    </a:lnTo>
                    <a:cubicBezTo>
                      <a:pt x="20530" y="4377"/>
                      <a:pt x="21194" y="5915"/>
                      <a:pt x="21194" y="10953"/>
                    </a:cubicBezTo>
                    <a:lnTo>
                      <a:pt x="21194" y="84648"/>
                    </a:lnTo>
                    <a:cubicBezTo>
                      <a:pt x="21194" y="89725"/>
                      <a:pt x="20530" y="91259"/>
                      <a:pt x="4792" y="91259"/>
                    </a:cubicBezTo>
                    <a:lnTo>
                      <a:pt x="0" y="91259"/>
                    </a:lnTo>
                    <a:lnTo>
                      <a:pt x="0" y="95640"/>
                    </a:lnTo>
                    <a:lnTo>
                      <a:pt x="80312" y="95640"/>
                    </a:lnTo>
                    <a:cubicBezTo>
                      <a:pt x="107610" y="95640"/>
                      <a:pt x="125943" y="83110"/>
                      <a:pt x="125943" y="69963"/>
                    </a:cubicBezTo>
                    <a:cubicBezTo>
                      <a:pt x="125943" y="57886"/>
                      <a:pt x="109230" y="47358"/>
                      <a:pt x="86413" y="45624"/>
                    </a:cubicBezTo>
                    <a:close/>
                    <a:moveTo>
                      <a:pt x="73868" y="91259"/>
                    </a:moveTo>
                    <a:lnTo>
                      <a:pt x="48179" y="91259"/>
                    </a:lnTo>
                    <a:cubicBezTo>
                      <a:pt x="38545" y="91259"/>
                      <a:pt x="38233" y="90374"/>
                      <a:pt x="38233" y="85757"/>
                    </a:cubicBezTo>
                    <a:lnTo>
                      <a:pt x="38233" y="47593"/>
                    </a:lnTo>
                    <a:lnTo>
                      <a:pt x="76778" y="47593"/>
                    </a:lnTo>
                    <a:cubicBezTo>
                      <a:pt x="96997" y="47593"/>
                      <a:pt x="105685" y="60544"/>
                      <a:pt x="105685" y="69963"/>
                    </a:cubicBezTo>
                    <a:cubicBezTo>
                      <a:pt x="105685" y="79846"/>
                      <a:pt x="94750" y="91259"/>
                      <a:pt x="73868" y="91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436CA82-0221-5D67-05A6-D2E19BB5D171}"/>
                  </a:ext>
                </a:extLst>
              </p:cNvPr>
              <p:cNvSpPr/>
              <p:nvPr/>
            </p:nvSpPr>
            <p:spPr>
              <a:xfrm>
                <a:off x="7075981" y="2365638"/>
                <a:ext cx="26374" cy="57428"/>
              </a:xfrm>
              <a:custGeom>
                <a:avLst/>
                <a:gdLst>
                  <a:gd name="connsiteX0" fmla="*/ 29585 w 45624"/>
                  <a:gd name="connsiteY0" fmla="*/ 0 h 97185"/>
                  <a:gd name="connsiteX1" fmla="*/ 0 w 45624"/>
                  <a:gd name="connsiteY1" fmla="*/ 1545 h 97185"/>
                  <a:gd name="connsiteX2" fmla="*/ 0 w 45624"/>
                  <a:gd name="connsiteY2" fmla="*/ 5922 h 97185"/>
                  <a:gd name="connsiteX3" fmla="*/ 16094 w 45624"/>
                  <a:gd name="connsiteY3" fmla="*/ 13807 h 97185"/>
                  <a:gd name="connsiteX4" fmla="*/ 16094 w 45624"/>
                  <a:gd name="connsiteY4" fmla="*/ 86653 h 97185"/>
                  <a:gd name="connsiteX5" fmla="*/ 0 w 45624"/>
                  <a:gd name="connsiteY5" fmla="*/ 92804 h 97185"/>
                  <a:gd name="connsiteX6" fmla="*/ 0 w 45624"/>
                  <a:gd name="connsiteY6" fmla="*/ 97185 h 97185"/>
                  <a:gd name="connsiteX7" fmla="*/ 22817 w 45624"/>
                  <a:gd name="connsiteY7" fmla="*/ 96721 h 97185"/>
                  <a:gd name="connsiteX8" fmla="*/ 45624 w 45624"/>
                  <a:gd name="connsiteY8" fmla="*/ 97185 h 97185"/>
                  <a:gd name="connsiteX9" fmla="*/ 45624 w 45624"/>
                  <a:gd name="connsiteY9" fmla="*/ 92804 h 97185"/>
                  <a:gd name="connsiteX10" fmla="*/ 29585 w 45624"/>
                  <a:gd name="connsiteY10" fmla="*/ 86653 h 9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24" h="97185">
                    <a:moveTo>
                      <a:pt x="29585" y="0"/>
                    </a:moveTo>
                    <a:lnTo>
                      <a:pt x="0" y="1545"/>
                    </a:lnTo>
                    <a:lnTo>
                      <a:pt x="0" y="5922"/>
                    </a:lnTo>
                    <a:cubicBezTo>
                      <a:pt x="14481" y="5922"/>
                      <a:pt x="16094" y="6811"/>
                      <a:pt x="16094" y="13807"/>
                    </a:cubicBezTo>
                    <a:lnTo>
                      <a:pt x="16094" y="86653"/>
                    </a:lnTo>
                    <a:cubicBezTo>
                      <a:pt x="16094" y="92804"/>
                      <a:pt x="13846" y="92804"/>
                      <a:pt x="0" y="92804"/>
                    </a:cubicBezTo>
                    <a:lnTo>
                      <a:pt x="0" y="97185"/>
                    </a:lnTo>
                    <a:cubicBezTo>
                      <a:pt x="6767" y="96957"/>
                      <a:pt x="17703" y="96721"/>
                      <a:pt x="22817" y="96721"/>
                    </a:cubicBezTo>
                    <a:cubicBezTo>
                      <a:pt x="27975" y="96721"/>
                      <a:pt x="37922" y="96957"/>
                      <a:pt x="45624" y="97185"/>
                    </a:cubicBezTo>
                    <a:lnTo>
                      <a:pt x="45624" y="92804"/>
                    </a:lnTo>
                    <a:cubicBezTo>
                      <a:pt x="31821" y="92804"/>
                      <a:pt x="29585" y="92804"/>
                      <a:pt x="29585" y="866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13C1467E-3DBF-1CEC-A85A-72F172C1269F}"/>
                  </a:ext>
                </a:extLst>
              </p:cNvPr>
              <p:cNvSpPr/>
              <p:nvPr/>
            </p:nvSpPr>
            <p:spPr>
              <a:xfrm>
                <a:off x="7109881" y="2385990"/>
                <a:ext cx="53482" cy="37988"/>
              </a:xfrm>
              <a:custGeom>
                <a:avLst/>
                <a:gdLst>
                  <a:gd name="connsiteX0" fmla="*/ 59438 w 92516"/>
                  <a:gd name="connsiteY0" fmla="*/ 52210 h 64287"/>
                  <a:gd name="connsiteX1" fmla="*/ 75521 w 92516"/>
                  <a:gd name="connsiteY1" fmla="*/ 63627 h 64287"/>
                  <a:gd name="connsiteX2" fmla="*/ 92517 w 92516"/>
                  <a:gd name="connsiteY2" fmla="*/ 50212 h 64287"/>
                  <a:gd name="connsiteX3" fmla="*/ 92517 w 92516"/>
                  <a:gd name="connsiteY3" fmla="*/ 42331 h 64287"/>
                  <a:gd name="connsiteX4" fmla="*/ 87402 w 92516"/>
                  <a:gd name="connsiteY4" fmla="*/ 42331 h 64287"/>
                  <a:gd name="connsiteX5" fmla="*/ 87402 w 92516"/>
                  <a:gd name="connsiteY5" fmla="*/ 50212 h 64287"/>
                  <a:gd name="connsiteX6" fmla="*/ 80011 w 92516"/>
                  <a:gd name="connsiteY6" fmla="*/ 59210 h 64287"/>
                  <a:gd name="connsiteX7" fmla="*/ 72298 w 92516"/>
                  <a:gd name="connsiteY7" fmla="*/ 52210 h 64287"/>
                  <a:gd name="connsiteX8" fmla="*/ 72298 w 92516"/>
                  <a:gd name="connsiteY8" fmla="*/ 24339 h 64287"/>
                  <a:gd name="connsiteX9" fmla="*/ 64907 w 92516"/>
                  <a:gd name="connsiteY9" fmla="*/ 7699 h 64287"/>
                  <a:gd name="connsiteX10" fmla="*/ 36936 w 92516"/>
                  <a:gd name="connsiteY10" fmla="*/ 0 h 64287"/>
                  <a:gd name="connsiteX11" fmla="*/ 5789 w 92516"/>
                  <a:gd name="connsiteY11" fmla="*/ 15809 h 64287"/>
                  <a:gd name="connsiteX12" fmla="*/ 15427 w 92516"/>
                  <a:gd name="connsiteY12" fmla="*/ 22381 h 64287"/>
                  <a:gd name="connsiteX13" fmla="*/ 24742 w 92516"/>
                  <a:gd name="connsiteY13" fmla="*/ 15994 h 64287"/>
                  <a:gd name="connsiteX14" fmla="*/ 14129 w 92516"/>
                  <a:gd name="connsiteY14" fmla="*/ 9654 h 64287"/>
                  <a:gd name="connsiteX15" fmla="*/ 36308 w 92516"/>
                  <a:gd name="connsiteY15" fmla="*/ 3083 h 64287"/>
                  <a:gd name="connsiteX16" fmla="*/ 58140 w 92516"/>
                  <a:gd name="connsiteY16" fmla="*/ 21071 h 64287"/>
                  <a:gd name="connsiteX17" fmla="*/ 58140 w 92516"/>
                  <a:gd name="connsiteY17" fmla="*/ 26112 h 64287"/>
                  <a:gd name="connsiteX18" fmla="*/ 20570 w 92516"/>
                  <a:gd name="connsiteY18" fmla="*/ 31139 h 64287"/>
                  <a:gd name="connsiteX19" fmla="*/ 0 w 92516"/>
                  <a:gd name="connsiteY19" fmla="*/ 49367 h 64287"/>
                  <a:gd name="connsiteX20" fmla="*/ 32764 w 92516"/>
                  <a:gd name="connsiteY20" fmla="*/ 64287 h 64287"/>
                  <a:gd name="connsiteX21" fmla="*/ 59438 w 92516"/>
                  <a:gd name="connsiteY21" fmla="*/ 52210 h 64287"/>
                  <a:gd name="connsiteX22" fmla="*/ 58140 w 92516"/>
                  <a:gd name="connsiteY22" fmla="*/ 29181 h 64287"/>
                  <a:gd name="connsiteX23" fmla="*/ 58140 w 92516"/>
                  <a:gd name="connsiteY23" fmla="*/ 43216 h 64287"/>
                  <a:gd name="connsiteX24" fmla="*/ 34065 w 92516"/>
                  <a:gd name="connsiteY24" fmla="*/ 61208 h 64287"/>
                  <a:gd name="connsiteX25" fmla="*/ 15738 w 92516"/>
                  <a:gd name="connsiteY25" fmla="*/ 49367 h 64287"/>
                  <a:gd name="connsiteX26" fmla="*/ 58140 w 92516"/>
                  <a:gd name="connsiteY26" fmla="*/ 29181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16" h="64287">
                    <a:moveTo>
                      <a:pt x="59438" y="52210"/>
                    </a:moveTo>
                    <a:cubicBezTo>
                      <a:pt x="60416" y="57672"/>
                      <a:pt x="65842" y="63627"/>
                      <a:pt x="75521" y="63627"/>
                    </a:cubicBezTo>
                    <a:cubicBezTo>
                      <a:pt x="80011" y="63627"/>
                      <a:pt x="92517" y="61629"/>
                      <a:pt x="92517" y="50212"/>
                    </a:cubicBezTo>
                    <a:lnTo>
                      <a:pt x="92517" y="42331"/>
                    </a:lnTo>
                    <a:lnTo>
                      <a:pt x="87402" y="42331"/>
                    </a:lnTo>
                    <a:lnTo>
                      <a:pt x="87402" y="50212"/>
                    </a:lnTo>
                    <a:cubicBezTo>
                      <a:pt x="87402" y="58361"/>
                      <a:pt x="82244" y="59210"/>
                      <a:pt x="80011" y="59210"/>
                    </a:cubicBezTo>
                    <a:cubicBezTo>
                      <a:pt x="73244" y="59210"/>
                      <a:pt x="72298" y="52860"/>
                      <a:pt x="72298" y="52210"/>
                    </a:cubicBezTo>
                    <a:lnTo>
                      <a:pt x="72298" y="24339"/>
                    </a:lnTo>
                    <a:cubicBezTo>
                      <a:pt x="72298" y="18417"/>
                      <a:pt x="72298" y="12922"/>
                      <a:pt x="64907" y="7699"/>
                    </a:cubicBezTo>
                    <a:cubicBezTo>
                      <a:pt x="56882" y="2198"/>
                      <a:pt x="46570" y="0"/>
                      <a:pt x="36936" y="0"/>
                    </a:cubicBezTo>
                    <a:cubicBezTo>
                      <a:pt x="19907" y="0"/>
                      <a:pt x="5789" y="6575"/>
                      <a:pt x="5789" y="15809"/>
                    </a:cubicBezTo>
                    <a:cubicBezTo>
                      <a:pt x="5789" y="19961"/>
                      <a:pt x="9961" y="22381"/>
                      <a:pt x="15427" y="22381"/>
                    </a:cubicBezTo>
                    <a:cubicBezTo>
                      <a:pt x="21204" y="22381"/>
                      <a:pt x="24742" y="19537"/>
                      <a:pt x="24742" y="15994"/>
                    </a:cubicBezTo>
                    <a:cubicBezTo>
                      <a:pt x="24742" y="14271"/>
                      <a:pt x="23763" y="9654"/>
                      <a:pt x="14129" y="9654"/>
                    </a:cubicBezTo>
                    <a:cubicBezTo>
                      <a:pt x="19907" y="4617"/>
                      <a:pt x="29896" y="3083"/>
                      <a:pt x="36308" y="3083"/>
                    </a:cubicBezTo>
                    <a:cubicBezTo>
                      <a:pt x="46570" y="3083"/>
                      <a:pt x="58140" y="8534"/>
                      <a:pt x="58140" y="21071"/>
                    </a:cubicBezTo>
                    <a:lnTo>
                      <a:pt x="58140" y="26112"/>
                    </a:lnTo>
                    <a:cubicBezTo>
                      <a:pt x="47556" y="26533"/>
                      <a:pt x="33441" y="26997"/>
                      <a:pt x="20570" y="31139"/>
                    </a:cubicBezTo>
                    <a:cubicBezTo>
                      <a:pt x="5154" y="35992"/>
                      <a:pt x="0" y="43216"/>
                      <a:pt x="0" y="49367"/>
                    </a:cubicBezTo>
                    <a:cubicBezTo>
                      <a:pt x="0" y="60744"/>
                      <a:pt x="19907" y="64287"/>
                      <a:pt x="32764" y="64287"/>
                    </a:cubicBezTo>
                    <a:cubicBezTo>
                      <a:pt x="46258" y="64287"/>
                      <a:pt x="55581" y="58561"/>
                      <a:pt x="59438" y="52210"/>
                    </a:cubicBezTo>
                    <a:close/>
                    <a:moveTo>
                      <a:pt x="58140" y="29181"/>
                    </a:moveTo>
                    <a:lnTo>
                      <a:pt x="58140" y="43216"/>
                    </a:lnTo>
                    <a:cubicBezTo>
                      <a:pt x="58140" y="56363"/>
                      <a:pt x="43387" y="61208"/>
                      <a:pt x="34065" y="61208"/>
                    </a:cubicBezTo>
                    <a:cubicBezTo>
                      <a:pt x="24115" y="61208"/>
                      <a:pt x="15738" y="56363"/>
                      <a:pt x="15738" y="49367"/>
                    </a:cubicBezTo>
                    <a:cubicBezTo>
                      <a:pt x="15738" y="41682"/>
                      <a:pt x="24427" y="30069"/>
                      <a:pt x="58140" y="29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B300199-1CDA-4289-CCE4-EE830C32CB14}"/>
                  </a:ext>
                </a:extLst>
              </p:cNvPr>
              <p:cNvSpPr/>
              <p:nvPr/>
            </p:nvSpPr>
            <p:spPr>
              <a:xfrm>
                <a:off x="7168161" y="2385990"/>
                <a:ext cx="45133" cy="37988"/>
              </a:xfrm>
              <a:custGeom>
                <a:avLst/>
                <a:gdLst>
                  <a:gd name="connsiteX0" fmla="*/ 17036 w 78075"/>
                  <a:gd name="connsiteY0" fmla="*/ 32263 h 64287"/>
                  <a:gd name="connsiteX1" fmla="*/ 44685 w 78075"/>
                  <a:gd name="connsiteY1" fmla="*/ 3503 h 64287"/>
                  <a:gd name="connsiteX2" fmla="*/ 66517 w 78075"/>
                  <a:gd name="connsiteY2" fmla="*/ 8769 h 64287"/>
                  <a:gd name="connsiteX3" fmla="*/ 56879 w 78075"/>
                  <a:gd name="connsiteY3" fmla="*/ 15149 h 64287"/>
                  <a:gd name="connsiteX4" fmla="*/ 66194 w 78075"/>
                  <a:gd name="connsiteY4" fmla="*/ 21496 h 64287"/>
                  <a:gd name="connsiteX5" fmla="*/ 75829 w 78075"/>
                  <a:gd name="connsiteY5" fmla="*/ 14920 h 64287"/>
                  <a:gd name="connsiteX6" fmla="*/ 44323 w 78075"/>
                  <a:gd name="connsiteY6" fmla="*/ 0 h 64287"/>
                  <a:gd name="connsiteX7" fmla="*/ 0 w 78075"/>
                  <a:gd name="connsiteY7" fmla="*/ 32448 h 64287"/>
                  <a:gd name="connsiteX8" fmla="*/ 44011 w 78075"/>
                  <a:gd name="connsiteY8" fmla="*/ 64287 h 64287"/>
                  <a:gd name="connsiteX9" fmla="*/ 78076 w 78075"/>
                  <a:gd name="connsiteY9" fmla="*/ 46059 h 64287"/>
                  <a:gd name="connsiteX10" fmla="*/ 75205 w 78075"/>
                  <a:gd name="connsiteY10" fmla="*/ 44750 h 64287"/>
                  <a:gd name="connsiteX11" fmla="*/ 72606 w 78075"/>
                  <a:gd name="connsiteY11" fmla="*/ 46059 h 64287"/>
                  <a:gd name="connsiteX12" fmla="*/ 45947 w 78075"/>
                  <a:gd name="connsiteY12" fmla="*/ 60744 h 64287"/>
                  <a:gd name="connsiteX13" fmla="*/ 17036 w 78075"/>
                  <a:gd name="connsiteY13" fmla="*/ 32263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5" h="64287">
                    <a:moveTo>
                      <a:pt x="17036" y="32263"/>
                    </a:moveTo>
                    <a:cubicBezTo>
                      <a:pt x="17036" y="9419"/>
                      <a:pt x="33749" y="3503"/>
                      <a:pt x="44685" y="3503"/>
                    </a:cubicBezTo>
                    <a:cubicBezTo>
                      <a:pt x="46610" y="3503"/>
                      <a:pt x="59427" y="3732"/>
                      <a:pt x="66517" y="8769"/>
                    </a:cubicBezTo>
                    <a:cubicBezTo>
                      <a:pt x="58169" y="9194"/>
                      <a:pt x="56879" y="13386"/>
                      <a:pt x="56879" y="15149"/>
                    </a:cubicBezTo>
                    <a:cubicBezTo>
                      <a:pt x="56879" y="18877"/>
                      <a:pt x="60728" y="21496"/>
                      <a:pt x="66194" y="21496"/>
                    </a:cubicBezTo>
                    <a:cubicBezTo>
                      <a:pt x="71660" y="21496"/>
                      <a:pt x="75829" y="19302"/>
                      <a:pt x="75829" y="14920"/>
                    </a:cubicBezTo>
                    <a:cubicBezTo>
                      <a:pt x="75829" y="5462"/>
                      <a:pt x="60101" y="0"/>
                      <a:pt x="44323" y="0"/>
                    </a:cubicBezTo>
                    <a:cubicBezTo>
                      <a:pt x="18649" y="0"/>
                      <a:pt x="0" y="15149"/>
                      <a:pt x="0" y="32448"/>
                    </a:cubicBezTo>
                    <a:cubicBezTo>
                      <a:pt x="0" y="50441"/>
                      <a:pt x="20258" y="64287"/>
                      <a:pt x="44011" y="64287"/>
                    </a:cubicBezTo>
                    <a:cubicBezTo>
                      <a:pt x="71349" y="64287"/>
                      <a:pt x="78076" y="47369"/>
                      <a:pt x="78076" y="46059"/>
                    </a:cubicBezTo>
                    <a:cubicBezTo>
                      <a:pt x="78076" y="44750"/>
                      <a:pt x="75829" y="44750"/>
                      <a:pt x="75205" y="44750"/>
                    </a:cubicBezTo>
                    <a:cubicBezTo>
                      <a:pt x="73596" y="44750"/>
                      <a:pt x="72922" y="45174"/>
                      <a:pt x="72606" y="46059"/>
                    </a:cubicBezTo>
                    <a:cubicBezTo>
                      <a:pt x="66829" y="59010"/>
                      <a:pt x="53337" y="60744"/>
                      <a:pt x="45947" y="60744"/>
                    </a:cubicBezTo>
                    <a:cubicBezTo>
                      <a:pt x="35051" y="60744"/>
                      <a:pt x="17036" y="54829"/>
                      <a:pt x="17036" y="322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76F8F002-8B43-4F81-8C4C-135F0B4BEA90}"/>
                  </a:ext>
                </a:extLst>
              </p:cNvPr>
              <p:cNvSpPr/>
              <p:nvPr/>
            </p:nvSpPr>
            <p:spPr>
              <a:xfrm>
                <a:off x="7216838" y="2365638"/>
                <a:ext cx="57211" cy="57428"/>
              </a:xfrm>
              <a:custGeom>
                <a:avLst/>
                <a:gdLst>
                  <a:gd name="connsiteX0" fmla="*/ 16090 w 98968"/>
                  <a:gd name="connsiteY0" fmla="*/ 86653 h 97185"/>
                  <a:gd name="connsiteX1" fmla="*/ 0 w 98968"/>
                  <a:gd name="connsiteY1" fmla="*/ 92804 h 97185"/>
                  <a:gd name="connsiteX2" fmla="*/ 0 w 98968"/>
                  <a:gd name="connsiteY2" fmla="*/ 97185 h 97185"/>
                  <a:gd name="connsiteX3" fmla="*/ 22190 w 98968"/>
                  <a:gd name="connsiteY3" fmla="*/ 96721 h 97185"/>
                  <a:gd name="connsiteX4" fmla="*/ 44997 w 98968"/>
                  <a:gd name="connsiteY4" fmla="*/ 97185 h 97185"/>
                  <a:gd name="connsiteX5" fmla="*/ 44997 w 98968"/>
                  <a:gd name="connsiteY5" fmla="*/ 92804 h 97185"/>
                  <a:gd name="connsiteX6" fmla="*/ 28907 w 98968"/>
                  <a:gd name="connsiteY6" fmla="*/ 86653 h 97185"/>
                  <a:gd name="connsiteX7" fmla="*/ 28907 w 98968"/>
                  <a:gd name="connsiteY7" fmla="*/ 72157 h 97185"/>
                  <a:gd name="connsiteX8" fmla="*/ 42086 w 98968"/>
                  <a:gd name="connsiteY8" fmla="*/ 64512 h 97185"/>
                  <a:gd name="connsiteX9" fmla="*/ 66517 w 98968"/>
                  <a:gd name="connsiteY9" fmla="*/ 89725 h 97185"/>
                  <a:gd name="connsiteX10" fmla="*/ 59115 w 98968"/>
                  <a:gd name="connsiteY10" fmla="*/ 92804 h 97185"/>
                  <a:gd name="connsiteX11" fmla="*/ 59115 w 98968"/>
                  <a:gd name="connsiteY11" fmla="*/ 97185 h 97185"/>
                  <a:gd name="connsiteX12" fmla="*/ 81309 w 98968"/>
                  <a:gd name="connsiteY12" fmla="*/ 96721 h 97185"/>
                  <a:gd name="connsiteX13" fmla="*/ 98969 w 98968"/>
                  <a:gd name="connsiteY13" fmla="*/ 97185 h 97185"/>
                  <a:gd name="connsiteX14" fmla="*/ 98969 w 98968"/>
                  <a:gd name="connsiteY14" fmla="*/ 92804 h 97185"/>
                  <a:gd name="connsiteX15" fmla="*/ 79062 w 98968"/>
                  <a:gd name="connsiteY15" fmla="*/ 85344 h 97185"/>
                  <a:gd name="connsiteX16" fmla="*/ 53022 w 98968"/>
                  <a:gd name="connsiteY16" fmla="*/ 60320 h 97185"/>
                  <a:gd name="connsiteX17" fmla="*/ 51724 w 98968"/>
                  <a:gd name="connsiteY17" fmla="*/ 58782 h 97185"/>
                  <a:gd name="connsiteX18" fmla="*/ 68438 w 98968"/>
                  <a:gd name="connsiteY18" fmla="*/ 48714 h 97185"/>
                  <a:gd name="connsiteX19" fmla="*/ 94166 w 98968"/>
                  <a:gd name="connsiteY19" fmla="*/ 41254 h 97185"/>
                  <a:gd name="connsiteX20" fmla="*/ 94166 w 98968"/>
                  <a:gd name="connsiteY20" fmla="*/ 36866 h 97185"/>
                  <a:gd name="connsiteX21" fmla="*/ 80008 w 98968"/>
                  <a:gd name="connsiteY21" fmla="*/ 37290 h 97185"/>
                  <a:gd name="connsiteX22" fmla="*/ 56879 w 98968"/>
                  <a:gd name="connsiteY22" fmla="*/ 36866 h 97185"/>
                  <a:gd name="connsiteX23" fmla="*/ 56879 w 98968"/>
                  <a:gd name="connsiteY23" fmla="*/ 41254 h 97185"/>
                  <a:gd name="connsiteX24" fmla="*/ 62972 w 98968"/>
                  <a:gd name="connsiteY24" fmla="*/ 44750 h 97185"/>
                  <a:gd name="connsiteX25" fmla="*/ 58492 w 98968"/>
                  <a:gd name="connsiteY25" fmla="*/ 50252 h 97185"/>
                  <a:gd name="connsiteX26" fmla="*/ 29581 w 98968"/>
                  <a:gd name="connsiteY26" fmla="*/ 67127 h 97185"/>
                  <a:gd name="connsiteX27" fmla="*/ 29581 w 98968"/>
                  <a:gd name="connsiteY27" fmla="*/ 0 h 97185"/>
                  <a:gd name="connsiteX28" fmla="*/ 0 w 98968"/>
                  <a:gd name="connsiteY28" fmla="*/ 1545 h 97185"/>
                  <a:gd name="connsiteX29" fmla="*/ 0 w 98968"/>
                  <a:gd name="connsiteY29" fmla="*/ 5922 h 97185"/>
                  <a:gd name="connsiteX30" fmla="*/ 16090 w 98968"/>
                  <a:gd name="connsiteY30" fmla="*/ 13807 h 9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8968" h="97185">
                    <a:moveTo>
                      <a:pt x="16090" y="86653"/>
                    </a:moveTo>
                    <a:cubicBezTo>
                      <a:pt x="16090" y="92804"/>
                      <a:pt x="13843" y="92804"/>
                      <a:pt x="0" y="92804"/>
                    </a:cubicBezTo>
                    <a:lnTo>
                      <a:pt x="0" y="97185"/>
                    </a:lnTo>
                    <a:cubicBezTo>
                      <a:pt x="6764" y="96957"/>
                      <a:pt x="16402" y="96721"/>
                      <a:pt x="22190" y="96721"/>
                    </a:cubicBezTo>
                    <a:cubicBezTo>
                      <a:pt x="28595" y="96721"/>
                      <a:pt x="36660" y="96957"/>
                      <a:pt x="44997" y="97185"/>
                    </a:cubicBezTo>
                    <a:lnTo>
                      <a:pt x="44997" y="92804"/>
                    </a:lnTo>
                    <a:cubicBezTo>
                      <a:pt x="31194" y="92804"/>
                      <a:pt x="28907" y="92804"/>
                      <a:pt x="28907" y="86653"/>
                    </a:cubicBezTo>
                    <a:lnTo>
                      <a:pt x="28907" y="72157"/>
                    </a:lnTo>
                    <a:lnTo>
                      <a:pt x="42086" y="64512"/>
                    </a:lnTo>
                    <a:cubicBezTo>
                      <a:pt x="57865" y="79193"/>
                      <a:pt x="66517" y="87078"/>
                      <a:pt x="66517" y="89725"/>
                    </a:cubicBezTo>
                    <a:cubicBezTo>
                      <a:pt x="66517" y="92344"/>
                      <a:pt x="62972" y="92804"/>
                      <a:pt x="59115" y="92804"/>
                    </a:cubicBezTo>
                    <a:lnTo>
                      <a:pt x="59115" y="97185"/>
                    </a:lnTo>
                    <a:cubicBezTo>
                      <a:pt x="64581" y="96957"/>
                      <a:pt x="76818" y="96721"/>
                      <a:pt x="81309" y="96721"/>
                    </a:cubicBezTo>
                    <a:cubicBezTo>
                      <a:pt x="87087" y="96721"/>
                      <a:pt x="93180" y="96957"/>
                      <a:pt x="98969" y="97185"/>
                    </a:cubicBezTo>
                    <a:lnTo>
                      <a:pt x="98969" y="92804"/>
                    </a:lnTo>
                    <a:cubicBezTo>
                      <a:pt x="91255" y="92804"/>
                      <a:pt x="86775" y="92804"/>
                      <a:pt x="79062" y="85344"/>
                    </a:cubicBezTo>
                    <a:lnTo>
                      <a:pt x="53022" y="60320"/>
                    </a:lnTo>
                    <a:cubicBezTo>
                      <a:pt x="52710" y="60091"/>
                      <a:pt x="51724" y="59246"/>
                      <a:pt x="51724" y="58782"/>
                    </a:cubicBezTo>
                    <a:cubicBezTo>
                      <a:pt x="51724" y="58361"/>
                      <a:pt x="66517" y="49788"/>
                      <a:pt x="68438" y="48714"/>
                    </a:cubicBezTo>
                    <a:cubicBezTo>
                      <a:pt x="81309" y="41678"/>
                      <a:pt x="89958" y="41254"/>
                      <a:pt x="94166" y="41254"/>
                    </a:cubicBezTo>
                    <a:lnTo>
                      <a:pt x="94166" y="36866"/>
                    </a:lnTo>
                    <a:cubicBezTo>
                      <a:pt x="88385" y="37290"/>
                      <a:pt x="85789" y="37290"/>
                      <a:pt x="80008" y="37290"/>
                    </a:cubicBezTo>
                    <a:cubicBezTo>
                      <a:pt x="72606" y="37290"/>
                      <a:pt x="59789" y="37061"/>
                      <a:pt x="56879" y="36866"/>
                    </a:cubicBezTo>
                    <a:lnTo>
                      <a:pt x="56879" y="41254"/>
                    </a:lnTo>
                    <a:cubicBezTo>
                      <a:pt x="60735" y="41254"/>
                      <a:pt x="62972" y="42792"/>
                      <a:pt x="62972" y="44750"/>
                    </a:cubicBezTo>
                    <a:cubicBezTo>
                      <a:pt x="62972" y="47593"/>
                      <a:pt x="60101" y="49139"/>
                      <a:pt x="58492" y="50252"/>
                    </a:cubicBezTo>
                    <a:lnTo>
                      <a:pt x="29581" y="67127"/>
                    </a:lnTo>
                    <a:lnTo>
                      <a:pt x="29581" y="0"/>
                    </a:lnTo>
                    <a:lnTo>
                      <a:pt x="0" y="1545"/>
                    </a:lnTo>
                    <a:lnTo>
                      <a:pt x="0" y="5922"/>
                    </a:lnTo>
                    <a:cubicBezTo>
                      <a:pt x="14477" y="5922"/>
                      <a:pt x="16090" y="6811"/>
                      <a:pt x="16090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F1404D7D-19DF-AA71-93C1-163749DAF05E}"/>
                  </a:ext>
                </a:extLst>
              </p:cNvPr>
              <p:cNvSpPr/>
              <p:nvPr/>
            </p:nvSpPr>
            <p:spPr>
              <a:xfrm>
                <a:off x="7277299" y="2402851"/>
                <a:ext cx="31403" cy="4792"/>
              </a:xfrm>
              <a:custGeom>
                <a:avLst/>
                <a:gdLst>
                  <a:gd name="connsiteX0" fmla="*/ 0 w 54323"/>
                  <a:gd name="connsiteY0" fmla="*/ 0 h 8109"/>
                  <a:gd name="connsiteX1" fmla="*/ 54323 w 54323"/>
                  <a:gd name="connsiteY1" fmla="*/ 0 h 8109"/>
                  <a:gd name="connsiteX2" fmla="*/ 54323 w 54323"/>
                  <a:gd name="connsiteY2" fmla="*/ 8109 h 8109"/>
                  <a:gd name="connsiteX3" fmla="*/ 0 w 54323"/>
                  <a:gd name="connsiteY3" fmla="*/ 8109 h 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23" h="8109">
                    <a:moveTo>
                      <a:pt x="0" y="0"/>
                    </a:moveTo>
                    <a:lnTo>
                      <a:pt x="54323" y="0"/>
                    </a:lnTo>
                    <a:lnTo>
                      <a:pt x="54323" y="8109"/>
                    </a:lnTo>
                    <a:lnTo>
                      <a:pt x="0" y="8109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A4BA31DF-0663-60DF-9B77-76CD2833F917}"/>
                  </a:ext>
                </a:extLst>
              </p:cNvPr>
              <p:cNvSpPr/>
              <p:nvPr/>
            </p:nvSpPr>
            <p:spPr>
              <a:xfrm>
                <a:off x="7319758" y="2366549"/>
                <a:ext cx="72792" cy="56515"/>
              </a:xfrm>
              <a:custGeom>
                <a:avLst/>
                <a:gdLst>
                  <a:gd name="connsiteX0" fmla="*/ 38204 w 125921"/>
                  <a:gd name="connsiteY0" fmla="*/ 44315 h 95640"/>
                  <a:gd name="connsiteX1" fmla="*/ 38204 w 125921"/>
                  <a:gd name="connsiteY1" fmla="*/ 10068 h 95640"/>
                  <a:gd name="connsiteX2" fmla="*/ 48172 w 125921"/>
                  <a:gd name="connsiteY2" fmla="*/ 4377 h 95640"/>
                  <a:gd name="connsiteX3" fmla="*/ 73545 w 125921"/>
                  <a:gd name="connsiteY3" fmla="*/ 4377 h 95640"/>
                  <a:gd name="connsiteX4" fmla="*/ 100513 w 125921"/>
                  <a:gd name="connsiteY4" fmla="*/ 23679 h 95640"/>
                  <a:gd name="connsiteX5" fmla="*/ 67746 w 125921"/>
                  <a:gd name="connsiteY5" fmla="*/ 44315 h 95640"/>
                  <a:gd name="connsiteX6" fmla="*/ 86413 w 125921"/>
                  <a:gd name="connsiteY6" fmla="*/ 45624 h 95640"/>
                  <a:gd name="connsiteX7" fmla="*/ 120448 w 125921"/>
                  <a:gd name="connsiteY7" fmla="*/ 23679 h 95640"/>
                  <a:gd name="connsiteX8" fmla="*/ 74850 w 125921"/>
                  <a:gd name="connsiteY8" fmla="*/ 0 h 95640"/>
                  <a:gd name="connsiteX9" fmla="*/ 0 w 125921"/>
                  <a:gd name="connsiteY9" fmla="*/ 0 h 95640"/>
                  <a:gd name="connsiteX10" fmla="*/ 0 w 125921"/>
                  <a:gd name="connsiteY10" fmla="*/ 4377 h 95640"/>
                  <a:gd name="connsiteX11" fmla="*/ 4785 w 125921"/>
                  <a:gd name="connsiteY11" fmla="*/ 4377 h 95640"/>
                  <a:gd name="connsiteX12" fmla="*/ 21204 w 125921"/>
                  <a:gd name="connsiteY12" fmla="*/ 10953 h 95640"/>
                  <a:gd name="connsiteX13" fmla="*/ 21204 w 125921"/>
                  <a:gd name="connsiteY13" fmla="*/ 84648 h 95640"/>
                  <a:gd name="connsiteX14" fmla="*/ 4785 w 125921"/>
                  <a:gd name="connsiteY14" fmla="*/ 91259 h 95640"/>
                  <a:gd name="connsiteX15" fmla="*/ 0 w 125921"/>
                  <a:gd name="connsiteY15" fmla="*/ 91259 h 95640"/>
                  <a:gd name="connsiteX16" fmla="*/ 0 w 125921"/>
                  <a:gd name="connsiteY16" fmla="*/ 95640 h 95640"/>
                  <a:gd name="connsiteX17" fmla="*/ 80323 w 125921"/>
                  <a:gd name="connsiteY17" fmla="*/ 95640 h 95640"/>
                  <a:gd name="connsiteX18" fmla="*/ 125922 w 125921"/>
                  <a:gd name="connsiteY18" fmla="*/ 69963 h 95640"/>
                  <a:gd name="connsiteX19" fmla="*/ 86413 w 125921"/>
                  <a:gd name="connsiteY19" fmla="*/ 45624 h 95640"/>
                  <a:gd name="connsiteX20" fmla="*/ 73908 w 125921"/>
                  <a:gd name="connsiteY20" fmla="*/ 91259 h 95640"/>
                  <a:gd name="connsiteX21" fmla="*/ 48172 w 125921"/>
                  <a:gd name="connsiteY21" fmla="*/ 91259 h 95640"/>
                  <a:gd name="connsiteX22" fmla="*/ 38204 w 125921"/>
                  <a:gd name="connsiteY22" fmla="*/ 85757 h 95640"/>
                  <a:gd name="connsiteX23" fmla="*/ 38204 w 125921"/>
                  <a:gd name="connsiteY23" fmla="*/ 47593 h 95640"/>
                  <a:gd name="connsiteX24" fmla="*/ 76771 w 125921"/>
                  <a:gd name="connsiteY24" fmla="*/ 47593 h 95640"/>
                  <a:gd name="connsiteX25" fmla="*/ 105660 w 125921"/>
                  <a:gd name="connsiteY25" fmla="*/ 69963 h 95640"/>
                  <a:gd name="connsiteX26" fmla="*/ 73908 w 125921"/>
                  <a:gd name="connsiteY26" fmla="*/ 91259 h 9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5921" h="95640">
                    <a:moveTo>
                      <a:pt x="38204" y="44315"/>
                    </a:moveTo>
                    <a:lnTo>
                      <a:pt x="38204" y="10068"/>
                    </a:lnTo>
                    <a:cubicBezTo>
                      <a:pt x="38204" y="5266"/>
                      <a:pt x="38531" y="4377"/>
                      <a:pt x="48172" y="4377"/>
                    </a:cubicBezTo>
                    <a:lnTo>
                      <a:pt x="73545" y="4377"/>
                    </a:lnTo>
                    <a:cubicBezTo>
                      <a:pt x="93481" y="4377"/>
                      <a:pt x="100513" y="16219"/>
                      <a:pt x="100513" y="23679"/>
                    </a:cubicBezTo>
                    <a:cubicBezTo>
                      <a:pt x="100513" y="32673"/>
                      <a:pt x="90581" y="44315"/>
                      <a:pt x="67746" y="44315"/>
                    </a:cubicBezTo>
                    <a:close/>
                    <a:moveTo>
                      <a:pt x="86413" y="45624"/>
                    </a:moveTo>
                    <a:cubicBezTo>
                      <a:pt x="106312" y="42977"/>
                      <a:pt x="120448" y="33982"/>
                      <a:pt x="120448" y="23679"/>
                    </a:cubicBezTo>
                    <a:cubicBezTo>
                      <a:pt x="120448" y="11602"/>
                      <a:pt x="101491" y="0"/>
                      <a:pt x="74850" y="0"/>
                    </a:cubicBezTo>
                    <a:lnTo>
                      <a:pt x="0" y="0"/>
                    </a:lnTo>
                    <a:lnTo>
                      <a:pt x="0" y="4377"/>
                    </a:lnTo>
                    <a:lnTo>
                      <a:pt x="4785" y="4377"/>
                    </a:lnTo>
                    <a:cubicBezTo>
                      <a:pt x="20552" y="4377"/>
                      <a:pt x="21204" y="5915"/>
                      <a:pt x="21204" y="10953"/>
                    </a:cubicBezTo>
                    <a:lnTo>
                      <a:pt x="21204" y="84648"/>
                    </a:lnTo>
                    <a:cubicBezTo>
                      <a:pt x="21204" y="89725"/>
                      <a:pt x="20552" y="91259"/>
                      <a:pt x="4785" y="91259"/>
                    </a:cubicBezTo>
                    <a:lnTo>
                      <a:pt x="0" y="91259"/>
                    </a:lnTo>
                    <a:lnTo>
                      <a:pt x="0" y="95640"/>
                    </a:lnTo>
                    <a:lnTo>
                      <a:pt x="80323" y="95640"/>
                    </a:lnTo>
                    <a:cubicBezTo>
                      <a:pt x="107617" y="95640"/>
                      <a:pt x="125922" y="83110"/>
                      <a:pt x="125922" y="69963"/>
                    </a:cubicBezTo>
                    <a:cubicBezTo>
                      <a:pt x="125922" y="57886"/>
                      <a:pt x="109212" y="47358"/>
                      <a:pt x="86413" y="45624"/>
                    </a:cubicBezTo>
                    <a:close/>
                    <a:moveTo>
                      <a:pt x="73908" y="91259"/>
                    </a:moveTo>
                    <a:lnTo>
                      <a:pt x="48172" y="91259"/>
                    </a:lnTo>
                    <a:cubicBezTo>
                      <a:pt x="38531" y="91259"/>
                      <a:pt x="38204" y="90374"/>
                      <a:pt x="38204" y="85757"/>
                    </a:cubicBezTo>
                    <a:lnTo>
                      <a:pt x="38204" y="47593"/>
                    </a:lnTo>
                    <a:lnTo>
                      <a:pt x="76771" y="47593"/>
                    </a:lnTo>
                    <a:cubicBezTo>
                      <a:pt x="97033" y="47593"/>
                      <a:pt x="105660" y="60544"/>
                      <a:pt x="105660" y="69963"/>
                    </a:cubicBezTo>
                    <a:cubicBezTo>
                      <a:pt x="105660" y="79846"/>
                      <a:pt x="94750" y="91259"/>
                      <a:pt x="73908" y="91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D9069E1-A981-45F1-4432-3AC580CB521D}"/>
                  </a:ext>
                </a:extLst>
              </p:cNvPr>
              <p:cNvSpPr/>
              <p:nvPr/>
            </p:nvSpPr>
            <p:spPr>
              <a:xfrm>
                <a:off x="7402691" y="2385990"/>
                <a:ext cx="52362" cy="37988"/>
              </a:xfrm>
              <a:custGeom>
                <a:avLst/>
                <a:gdLst>
                  <a:gd name="connsiteX0" fmla="*/ 90581 w 90581"/>
                  <a:gd name="connsiteY0" fmla="*/ 32684 h 64287"/>
                  <a:gd name="connsiteX1" fmla="*/ 45635 w 90581"/>
                  <a:gd name="connsiteY1" fmla="*/ 0 h 64287"/>
                  <a:gd name="connsiteX2" fmla="*/ 0 w 90581"/>
                  <a:gd name="connsiteY2" fmla="*/ 32684 h 64287"/>
                  <a:gd name="connsiteX3" fmla="*/ 45309 w 90581"/>
                  <a:gd name="connsiteY3" fmla="*/ 64287 h 64287"/>
                  <a:gd name="connsiteX4" fmla="*/ 90581 w 90581"/>
                  <a:gd name="connsiteY4" fmla="*/ 32684 h 64287"/>
                  <a:gd name="connsiteX5" fmla="*/ 45635 w 90581"/>
                  <a:gd name="connsiteY5" fmla="*/ 60744 h 64287"/>
                  <a:gd name="connsiteX6" fmla="*/ 22147 w 90581"/>
                  <a:gd name="connsiteY6" fmla="*/ 51325 h 64287"/>
                  <a:gd name="connsiteX7" fmla="*/ 17036 w 90581"/>
                  <a:gd name="connsiteY7" fmla="*/ 31563 h 64287"/>
                  <a:gd name="connsiteX8" fmla="*/ 21821 w 90581"/>
                  <a:gd name="connsiteY8" fmla="*/ 12501 h 64287"/>
                  <a:gd name="connsiteX9" fmla="*/ 45309 w 90581"/>
                  <a:gd name="connsiteY9" fmla="*/ 3083 h 64287"/>
                  <a:gd name="connsiteX10" fmla="*/ 68434 w 90581"/>
                  <a:gd name="connsiteY10" fmla="*/ 12266 h 64287"/>
                  <a:gd name="connsiteX11" fmla="*/ 73908 w 90581"/>
                  <a:gd name="connsiteY11" fmla="*/ 31563 h 64287"/>
                  <a:gd name="connsiteX12" fmla="*/ 69377 w 90581"/>
                  <a:gd name="connsiteY12" fmla="*/ 50441 h 64287"/>
                  <a:gd name="connsiteX13" fmla="*/ 45635 w 90581"/>
                  <a:gd name="connsiteY13" fmla="*/ 60744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1" h="64287">
                    <a:moveTo>
                      <a:pt x="90581" y="32684"/>
                    </a:moveTo>
                    <a:cubicBezTo>
                      <a:pt x="90581" y="14920"/>
                      <a:pt x="70355" y="0"/>
                      <a:pt x="45635" y="0"/>
                    </a:cubicBezTo>
                    <a:cubicBezTo>
                      <a:pt x="19900" y="0"/>
                      <a:pt x="0" y="15345"/>
                      <a:pt x="0" y="32684"/>
                    </a:cubicBezTo>
                    <a:cubicBezTo>
                      <a:pt x="0" y="50901"/>
                      <a:pt x="21205" y="64287"/>
                      <a:pt x="45309" y="64287"/>
                    </a:cubicBezTo>
                    <a:cubicBezTo>
                      <a:pt x="70066" y="64287"/>
                      <a:pt x="90581" y="50441"/>
                      <a:pt x="90581" y="32684"/>
                    </a:cubicBezTo>
                    <a:close/>
                    <a:moveTo>
                      <a:pt x="45635" y="60744"/>
                    </a:moveTo>
                    <a:cubicBezTo>
                      <a:pt x="36646" y="60744"/>
                      <a:pt x="27620" y="57901"/>
                      <a:pt x="22147" y="51325"/>
                    </a:cubicBezTo>
                    <a:cubicBezTo>
                      <a:pt x="17036" y="45174"/>
                      <a:pt x="17036" y="36641"/>
                      <a:pt x="17036" y="31563"/>
                    </a:cubicBezTo>
                    <a:cubicBezTo>
                      <a:pt x="17036" y="26112"/>
                      <a:pt x="17036" y="18652"/>
                      <a:pt x="21821" y="12501"/>
                    </a:cubicBezTo>
                    <a:cubicBezTo>
                      <a:pt x="27294" y="6151"/>
                      <a:pt x="36936" y="3083"/>
                      <a:pt x="45309" y="3083"/>
                    </a:cubicBezTo>
                    <a:cubicBezTo>
                      <a:pt x="54298" y="3083"/>
                      <a:pt x="62997" y="6151"/>
                      <a:pt x="68434" y="12266"/>
                    </a:cubicBezTo>
                    <a:cubicBezTo>
                      <a:pt x="73908" y="18188"/>
                      <a:pt x="73908" y="26337"/>
                      <a:pt x="73908" y="31563"/>
                    </a:cubicBezTo>
                    <a:cubicBezTo>
                      <a:pt x="73908" y="36641"/>
                      <a:pt x="73908" y="44289"/>
                      <a:pt x="69377" y="50441"/>
                    </a:cubicBezTo>
                    <a:cubicBezTo>
                      <a:pt x="64592" y="56827"/>
                      <a:pt x="55603" y="60744"/>
                      <a:pt x="45635" y="607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C6DACE2F-A129-3AC6-6E79-0BA48BBC41DE}"/>
                  </a:ext>
                </a:extLst>
              </p:cNvPr>
              <p:cNvSpPr/>
              <p:nvPr/>
            </p:nvSpPr>
            <p:spPr>
              <a:xfrm>
                <a:off x="7456708" y="2387423"/>
                <a:ext cx="59633" cy="35643"/>
              </a:xfrm>
              <a:custGeom>
                <a:avLst/>
                <a:gdLst>
                  <a:gd name="connsiteX0" fmla="*/ 56255 w 103158"/>
                  <a:gd name="connsiteY0" fmla="*/ 27418 h 60319"/>
                  <a:gd name="connsiteX1" fmla="*/ 75212 w 103158"/>
                  <a:gd name="connsiteY1" fmla="*/ 11613 h 60319"/>
                  <a:gd name="connsiteX2" fmla="*/ 99607 w 103158"/>
                  <a:gd name="connsiteY2" fmla="*/ 4388 h 60319"/>
                  <a:gd name="connsiteX3" fmla="*/ 99607 w 103158"/>
                  <a:gd name="connsiteY3" fmla="*/ 0 h 60319"/>
                  <a:gd name="connsiteX4" fmla="*/ 82607 w 103158"/>
                  <a:gd name="connsiteY4" fmla="*/ 424 h 60319"/>
                  <a:gd name="connsiteX5" fmla="*/ 62997 w 103158"/>
                  <a:gd name="connsiteY5" fmla="*/ 0 h 60319"/>
                  <a:gd name="connsiteX6" fmla="*/ 62997 w 103158"/>
                  <a:gd name="connsiteY6" fmla="*/ 4388 h 60319"/>
                  <a:gd name="connsiteX7" fmla="*/ 69123 w 103158"/>
                  <a:gd name="connsiteY7" fmla="*/ 8770 h 60319"/>
                  <a:gd name="connsiteX8" fmla="*/ 65897 w 103158"/>
                  <a:gd name="connsiteY8" fmla="*/ 13571 h 60319"/>
                  <a:gd name="connsiteX9" fmla="*/ 53355 w 103158"/>
                  <a:gd name="connsiteY9" fmla="*/ 24575 h 60319"/>
                  <a:gd name="connsiteX10" fmla="*/ 37298 w 103158"/>
                  <a:gd name="connsiteY10" fmla="*/ 10304 h 60319"/>
                  <a:gd name="connsiteX11" fmla="*/ 35377 w 103158"/>
                  <a:gd name="connsiteY11" fmla="*/ 7885 h 60319"/>
                  <a:gd name="connsiteX12" fmla="*/ 42445 w 103158"/>
                  <a:gd name="connsiteY12" fmla="*/ 4388 h 60319"/>
                  <a:gd name="connsiteX13" fmla="*/ 42445 w 103158"/>
                  <a:gd name="connsiteY13" fmla="*/ 0 h 60319"/>
                  <a:gd name="connsiteX14" fmla="*/ 20262 w 103158"/>
                  <a:gd name="connsiteY14" fmla="*/ 424 h 60319"/>
                  <a:gd name="connsiteX15" fmla="*/ 1015 w 103158"/>
                  <a:gd name="connsiteY15" fmla="*/ 0 h 60319"/>
                  <a:gd name="connsiteX16" fmla="*/ 1015 w 103158"/>
                  <a:gd name="connsiteY16" fmla="*/ 4388 h 60319"/>
                  <a:gd name="connsiteX17" fmla="*/ 25083 w 103158"/>
                  <a:gd name="connsiteY17" fmla="*/ 12922 h 60319"/>
                  <a:gd name="connsiteX18" fmla="*/ 45309 w 103158"/>
                  <a:gd name="connsiteY18" fmla="*/ 30914 h 60319"/>
                  <a:gd name="connsiteX19" fmla="*/ 26062 w 103158"/>
                  <a:gd name="connsiteY19" fmla="*/ 47594 h 60319"/>
                  <a:gd name="connsiteX20" fmla="*/ 0 w 103158"/>
                  <a:gd name="connsiteY20" fmla="*/ 55939 h 60319"/>
                  <a:gd name="connsiteX21" fmla="*/ 0 w 103158"/>
                  <a:gd name="connsiteY21" fmla="*/ 60320 h 60319"/>
                  <a:gd name="connsiteX22" fmla="*/ 17036 w 103158"/>
                  <a:gd name="connsiteY22" fmla="*/ 59856 h 60319"/>
                  <a:gd name="connsiteX23" fmla="*/ 36319 w 103158"/>
                  <a:gd name="connsiteY23" fmla="*/ 60320 h 60319"/>
                  <a:gd name="connsiteX24" fmla="*/ 36319 w 103158"/>
                  <a:gd name="connsiteY24" fmla="*/ 55939 h 60319"/>
                  <a:gd name="connsiteX25" fmla="*/ 30556 w 103158"/>
                  <a:gd name="connsiteY25" fmla="*/ 51521 h 60319"/>
                  <a:gd name="connsiteX26" fmla="*/ 48861 w 103158"/>
                  <a:gd name="connsiteY26" fmla="*/ 33758 h 60319"/>
                  <a:gd name="connsiteX27" fmla="*/ 64592 w 103158"/>
                  <a:gd name="connsiteY27" fmla="*/ 47789 h 60319"/>
                  <a:gd name="connsiteX28" fmla="*/ 68760 w 103158"/>
                  <a:gd name="connsiteY28" fmla="*/ 52406 h 60319"/>
                  <a:gd name="connsiteX29" fmla="*/ 61366 w 103158"/>
                  <a:gd name="connsiteY29" fmla="*/ 55939 h 60319"/>
                  <a:gd name="connsiteX30" fmla="*/ 61366 w 103158"/>
                  <a:gd name="connsiteY30" fmla="*/ 60320 h 60319"/>
                  <a:gd name="connsiteX31" fmla="*/ 83549 w 103158"/>
                  <a:gd name="connsiteY31" fmla="*/ 59856 h 60319"/>
                  <a:gd name="connsiteX32" fmla="*/ 103159 w 103158"/>
                  <a:gd name="connsiteY32" fmla="*/ 60320 h 60319"/>
                  <a:gd name="connsiteX33" fmla="*/ 103159 w 103158"/>
                  <a:gd name="connsiteY33" fmla="*/ 55939 h 60319"/>
                  <a:gd name="connsiteX34" fmla="*/ 83875 w 103158"/>
                  <a:gd name="connsiteY34" fmla="*/ 51521 h 6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3158" h="60319">
                    <a:moveTo>
                      <a:pt x="56255" y="27418"/>
                    </a:moveTo>
                    <a:cubicBezTo>
                      <a:pt x="62381" y="22145"/>
                      <a:pt x="70066" y="15345"/>
                      <a:pt x="75212" y="11613"/>
                    </a:cubicBezTo>
                    <a:cubicBezTo>
                      <a:pt x="81628" y="6575"/>
                      <a:pt x="89965" y="4388"/>
                      <a:pt x="99607" y="4388"/>
                    </a:cubicBezTo>
                    <a:lnTo>
                      <a:pt x="99607" y="0"/>
                    </a:lnTo>
                    <a:cubicBezTo>
                      <a:pt x="94169" y="196"/>
                      <a:pt x="88044" y="424"/>
                      <a:pt x="82607" y="424"/>
                    </a:cubicBezTo>
                    <a:cubicBezTo>
                      <a:pt x="76481" y="424"/>
                      <a:pt x="65571" y="196"/>
                      <a:pt x="62997" y="0"/>
                    </a:cubicBezTo>
                    <a:lnTo>
                      <a:pt x="62997" y="4388"/>
                    </a:lnTo>
                    <a:cubicBezTo>
                      <a:pt x="67492" y="4577"/>
                      <a:pt x="69123" y="6347"/>
                      <a:pt x="69123" y="8770"/>
                    </a:cubicBezTo>
                    <a:cubicBezTo>
                      <a:pt x="69123" y="10964"/>
                      <a:pt x="66840" y="12726"/>
                      <a:pt x="65897" y="13571"/>
                    </a:cubicBezTo>
                    <a:lnTo>
                      <a:pt x="53355" y="24575"/>
                    </a:lnTo>
                    <a:lnTo>
                      <a:pt x="37298" y="10304"/>
                    </a:lnTo>
                    <a:cubicBezTo>
                      <a:pt x="35377" y="8994"/>
                      <a:pt x="35377" y="8770"/>
                      <a:pt x="35377" y="7885"/>
                    </a:cubicBezTo>
                    <a:cubicBezTo>
                      <a:pt x="35377" y="5698"/>
                      <a:pt x="38603" y="4388"/>
                      <a:pt x="42445" y="4388"/>
                    </a:cubicBezTo>
                    <a:lnTo>
                      <a:pt x="42445" y="0"/>
                    </a:lnTo>
                    <a:cubicBezTo>
                      <a:pt x="37298" y="196"/>
                      <a:pt x="23814" y="424"/>
                      <a:pt x="20262" y="424"/>
                    </a:cubicBezTo>
                    <a:cubicBezTo>
                      <a:pt x="16094" y="424"/>
                      <a:pt x="6452" y="196"/>
                      <a:pt x="1015" y="0"/>
                    </a:cubicBezTo>
                    <a:lnTo>
                      <a:pt x="1015" y="4388"/>
                    </a:lnTo>
                    <a:cubicBezTo>
                      <a:pt x="15441" y="4388"/>
                      <a:pt x="15441" y="4388"/>
                      <a:pt x="25083" y="12922"/>
                    </a:cubicBezTo>
                    <a:lnTo>
                      <a:pt x="45309" y="30914"/>
                    </a:lnTo>
                    <a:lnTo>
                      <a:pt x="26062" y="47594"/>
                    </a:lnTo>
                    <a:cubicBezTo>
                      <a:pt x="16420" y="55714"/>
                      <a:pt x="4241" y="55939"/>
                      <a:pt x="0" y="55939"/>
                    </a:cubicBezTo>
                    <a:lnTo>
                      <a:pt x="0" y="60320"/>
                    </a:lnTo>
                    <a:cubicBezTo>
                      <a:pt x="5184" y="60091"/>
                      <a:pt x="11599" y="59856"/>
                      <a:pt x="17036" y="59856"/>
                    </a:cubicBezTo>
                    <a:cubicBezTo>
                      <a:pt x="22836" y="59856"/>
                      <a:pt x="31535" y="60091"/>
                      <a:pt x="36319" y="60320"/>
                    </a:cubicBezTo>
                    <a:lnTo>
                      <a:pt x="36319" y="55939"/>
                    </a:lnTo>
                    <a:cubicBezTo>
                      <a:pt x="31825" y="55478"/>
                      <a:pt x="30556" y="53745"/>
                      <a:pt x="30556" y="51521"/>
                    </a:cubicBezTo>
                    <a:cubicBezTo>
                      <a:pt x="30556" y="48478"/>
                      <a:pt x="36319" y="43865"/>
                      <a:pt x="48861" y="33758"/>
                    </a:cubicBezTo>
                    <a:lnTo>
                      <a:pt x="64592" y="47789"/>
                    </a:lnTo>
                    <a:cubicBezTo>
                      <a:pt x="66223" y="49327"/>
                      <a:pt x="68760" y="51521"/>
                      <a:pt x="68760" y="52406"/>
                    </a:cubicBezTo>
                    <a:cubicBezTo>
                      <a:pt x="68760" y="53745"/>
                      <a:pt x="66840" y="55939"/>
                      <a:pt x="61366" y="55939"/>
                    </a:cubicBezTo>
                    <a:lnTo>
                      <a:pt x="61366" y="60320"/>
                    </a:lnTo>
                    <a:cubicBezTo>
                      <a:pt x="67492" y="60091"/>
                      <a:pt x="79091" y="59856"/>
                      <a:pt x="83549" y="59856"/>
                    </a:cubicBezTo>
                    <a:cubicBezTo>
                      <a:pt x="89023" y="59856"/>
                      <a:pt x="97069" y="60091"/>
                      <a:pt x="103159" y="60320"/>
                    </a:cubicBezTo>
                    <a:lnTo>
                      <a:pt x="103159" y="55939"/>
                    </a:lnTo>
                    <a:cubicBezTo>
                      <a:pt x="92249" y="55939"/>
                      <a:pt x="88406" y="55714"/>
                      <a:pt x="83875" y="515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AF336AC-9F41-EA00-8073-67207B7BCA95}"/>
                  </a:ext>
                </a:extLst>
              </p:cNvPr>
              <p:cNvSpPr/>
              <p:nvPr/>
            </p:nvSpPr>
            <p:spPr>
              <a:xfrm>
                <a:off x="7561624" y="2366549"/>
                <a:ext cx="99739" cy="56515"/>
              </a:xfrm>
              <a:custGeom>
                <a:avLst/>
                <a:gdLst>
                  <a:gd name="connsiteX0" fmla="*/ 41792 w 172535"/>
                  <a:gd name="connsiteY0" fmla="*/ 3068 h 95640"/>
                  <a:gd name="connsiteX1" fmla="*/ 34398 w 172535"/>
                  <a:gd name="connsiteY1" fmla="*/ 0 h 95640"/>
                  <a:gd name="connsiteX2" fmla="*/ 0 w 172535"/>
                  <a:gd name="connsiteY2" fmla="*/ 0 h 95640"/>
                  <a:gd name="connsiteX3" fmla="*/ 0 w 172535"/>
                  <a:gd name="connsiteY3" fmla="*/ 4377 h 95640"/>
                  <a:gd name="connsiteX4" fmla="*/ 4857 w 172535"/>
                  <a:gd name="connsiteY4" fmla="*/ 4377 h 95640"/>
                  <a:gd name="connsiteX5" fmla="*/ 20914 w 172535"/>
                  <a:gd name="connsiteY5" fmla="*/ 10953 h 95640"/>
                  <a:gd name="connsiteX6" fmla="*/ 20914 w 172535"/>
                  <a:gd name="connsiteY6" fmla="*/ 80916 h 95640"/>
                  <a:gd name="connsiteX7" fmla="*/ 0 w 172535"/>
                  <a:gd name="connsiteY7" fmla="*/ 91259 h 95640"/>
                  <a:gd name="connsiteX8" fmla="*/ 0 w 172535"/>
                  <a:gd name="connsiteY8" fmla="*/ 95640 h 95640"/>
                  <a:gd name="connsiteX9" fmla="*/ 23814 w 172535"/>
                  <a:gd name="connsiteY9" fmla="*/ 95176 h 95640"/>
                  <a:gd name="connsiteX10" fmla="*/ 47882 w 172535"/>
                  <a:gd name="connsiteY10" fmla="*/ 95640 h 95640"/>
                  <a:gd name="connsiteX11" fmla="*/ 47882 w 172535"/>
                  <a:gd name="connsiteY11" fmla="*/ 91259 h 95640"/>
                  <a:gd name="connsiteX12" fmla="*/ 26678 w 172535"/>
                  <a:gd name="connsiteY12" fmla="*/ 80916 h 95640"/>
                  <a:gd name="connsiteX13" fmla="*/ 26678 w 172535"/>
                  <a:gd name="connsiteY13" fmla="*/ 5491 h 95640"/>
                  <a:gd name="connsiteX14" fmla="*/ 27004 w 172535"/>
                  <a:gd name="connsiteY14" fmla="*/ 5491 h 95640"/>
                  <a:gd name="connsiteX15" fmla="*/ 76481 w 172535"/>
                  <a:gd name="connsiteY15" fmla="*/ 92568 h 95640"/>
                  <a:gd name="connsiteX16" fmla="*/ 80323 w 172535"/>
                  <a:gd name="connsiteY16" fmla="*/ 95640 h 95640"/>
                  <a:gd name="connsiteX17" fmla="*/ 84165 w 172535"/>
                  <a:gd name="connsiteY17" fmla="*/ 92993 h 95640"/>
                  <a:gd name="connsiteX18" fmla="*/ 134657 w 172535"/>
                  <a:gd name="connsiteY18" fmla="*/ 4377 h 95640"/>
                  <a:gd name="connsiteX19" fmla="*/ 134657 w 172535"/>
                  <a:gd name="connsiteY19" fmla="*/ 84648 h 95640"/>
                  <a:gd name="connsiteX20" fmla="*/ 118564 w 172535"/>
                  <a:gd name="connsiteY20" fmla="*/ 91259 h 95640"/>
                  <a:gd name="connsiteX21" fmla="*/ 113779 w 172535"/>
                  <a:gd name="connsiteY21" fmla="*/ 91259 h 95640"/>
                  <a:gd name="connsiteX22" fmla="*/ 113779 w 172535"/>
                  <a:gd name="connsiteY22" fmla="*/ 95640 h 95640"/>
                  <a:gd name="connsiteX23" fmla="*/ 143284 w 172535"/>
                  <a:gd name="connsiteY23" fmla="*/ 95176 h 95640"/>
                  <a:gd name="connsiteX24" fmla="*/ 172535 w 172535"/>
                  <a:gd name="connsiteY24" fmla="*/ 95640 h 95640"/>
                  <a:gd name="connsiteX25" fmla="*/ 172535 w 172535"/>
                  <a:gd name="connsiteY25" fmla="*/ 91259 h 95640"/>
                  <a:gd name="connsiteX26" fmla="*/ 167424 w 172535"/>
                  <a:gd name="connsiteY26" fmla="*/ 91259 h 95640"/>
                  <a:gd name="connsiteX27" fmla="*/ 151331 w 172535"/>
                  <a:gd name="connsiteY27" fmla="*/ 84648 h 95640"/>
                  <a:gd name="connsiteX28" fmla="*/ 151331 w 172535"/>
                  <a:gd name="connsiteY28" fmla="*/ 10953 h 95640"/>
                  <a:gd name="connsiteX29" fmla="*/ 167424 w 172535"/>
                  <a:gd name="connsiteY29" fmla="*/ 4377 h 95640"/>
                  <a:gd name="connsiteX30" fmla="*/ 172535 w 172535"/>
                  <a:gd name="connsiteY30" fmla="*/ 4377 h 95640"/>
                  <a:gd name="connsiteX31" fmla="*/ 172535 w 172535"/>
                  <a:gd name="connsiteY31" fmla="*/ 0 h 95640"/>
                  <a:gd name="connsiteX32" fmla="*/ 137847 w 172535"/>
                  <a:gd name="connsiteY32" fmla="*/ 0 h 95640"/>
                  <a:gd name="connsiteX33" fmla="*/ 131105 w 172535"/>
                  <a:gd name="connsiteY33" fmla="*/ 2608 h 95640"/>
                  <a:gd name="connsiteX34" fmla="*/ 86123 w 172535"/>
                  <a:gd name="connsiteY34" fmla="*/ 81616 h 9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72535" h="95640">
                    <a:moveTo>
                      <a:pt x="41792" y="3068"/>
                    </a:moveTo>
                    <a:cubicBezTo>
                      <a:pt x="39872" y="0"/>
                      <a:pt x="39219" y="0"/>
                      <a:pt x="34398" y="0"/>
                    </a:cubicBezTo>
                    <a:lnTo>
                      <a:pt x="0" y="0"/>
                    </a:lnTo>
                    <a:lnTo>
                      <a:pt x="0" y="4377"/>
                    </a:lnTo>
                    <a:lnTo>
                      <a:pt x="4857" y="4377"/>
                    </a:lnTo>
                    <a:cubicBezTo>
                      <a:pt x="20588" y="4377"/>
                      <a:pt x="20914" y="5915"/>
                      <a:pt x="20914" y="10953"/>
                    </a:cubicBezTo>
                    <a:lnTo>
                      <a:pt x="20914" y="80916"/>
                    </a:lnTo>
                    <a:cubicBezTo>
                      <a:pt x="20914" y="84648"/>
                      <a:pt x="20914" y="91259"/>
                      <a:pt x="0" y="91259"/>
                    </a:cubicBezTo>
                    <a:lnTo>
                      <a:pt x="0" y="95640"/>
                    </a:lnTo>
                    <a:cubicBezTo>
                      <a:pt x="7104" y="95412"/>
                      <a:pt x="17036" y="95176"/>
                      <a:pt x="23814" y="95176"/>
                    </a:cubicBezTo>
                    <a:cubicBezTo>
                      <a:pt x="30520" y="95176"/>
                      <a:pt x="40814" y="95412"/>
                      <a:pt x="47882" y="95640"/>
                    </a:cubicBezTo>
                    <a:lnTo>
                      <a:pt x="47882" y="91259"/>
                    </a:lnTo>
                    <a:cubicBezTo>
                      <a:pt x="26678" y="91259"/>
                      <a:pt x="26678" y="84648"/>
                      <a:pt x="26678" y="80916"/>
                    </a:cubicBezTo>
                    <a:lnTo>
                      <a:pt x="26678" y="5491"/>
                    </a:lnTo>
                    <a:lnTo>
                      <a:pt x="27004" y="5491"/>
                    </a:lnTo>
                    <a:lnTo>
                      <a:pt x="76481" y="92568"/>
                    </a:lnTo>
                    <a:cubicBezTo>
                      <a:pt x="77460" y="94302"/>
                      <a:pt x="78402" y="95640"/>
                      <a:pt x="80323" y="95640"/>
                    </a:cubicBezTo>
                    <a:cubicBezTo>
                      <a:pt x="82570" y="95640"/>
                      <a:pt x="83223" y="94527"/>
                      <a:pt x="84165" y="92993"/>
                    </a:cubicBezTo>
                    <a:lnTo>
                      <a:pt x="134657" y="4377"/>
                    </a:lnTo>
                    <a:lnTo>
                      <a:pt x="134657" y="84648"/>
                    </a:lnTo>
                    <a:cubicBezTo>
                      <a:pt x="134657" y="89725"/>
                      <a:pt x="134295" y="91259"/>
                      <a:pt x="118564" y="91259"/>
                    </a:cubicBezTo>
                    <a:lnTo>
                      <a:pt x="113779" y="91259"/>
                    </a:lnTo>
                    <a:lnTo>
                      <a:pt x="113779" y="95640"/>
                    </a:lnTo>
                    <a:cubicBezTo>
                      <a:pt x="121137" y="95176"/>
                      <a:pt x="135273" y="95176"/>
                      <a:pt x="143284" y="95176"/>
                    </a:cubicBezTo>
                    <a:cubicBezTo>
                      <a:pt x="151004" y="95176"/>
                      <a:pt x="164815" y="95176"/>
                      <a:pt x="172535" y="95640"/>
                    </a:cubicBezTo>
                    <a:lnTo>
                      <a:pt x="172535" y="91259"/>
                    </a:lnTo>
                    <a:lnTo>
                      <a:pt x="167424" y="91259"/>
                    </a:lnTo>
                    <a:cubicBezTo>
                      <a:pt x="151621" y="91259"/>
                      <a:pt x="151331" y="89725"/>
                      <a:pt x="151331" y="84648"/>
                    </a:cubicBezTo>
                    <a:lnTo>
                      <a:pt x="151331" y="10953"/>
                    </a:lnTo>
                    <a:cubicBezTo>
                      <a:pt x="151331" y="5915"/>
                      <a:pt x="151621" y="4377"/>
                      <a:pt x="167424" y="4377"/>
                    </a:cubicBezTo>
                    <a:lnTo>
                      <a:pt x="172535" y="4377"/>
                    </a:lnTo>
                    <a:lnTo>
                      <a:pt x="172535" y="0"/>
                    </a:lnTo>
                    <a:lnTo>
                      <a:pt x="137847" y="0"/>
                    </a:lnTo>
                    <a:cubicBezTo>
                      <a:pt x="132373" y="0"/>
                      <a:pt x="132373" y="225"/>
                      <a:pt x="131105" y="2608"/>
                    </a:cubicBezTo>
                    <a:lnTo>
                      <a:pt x="86123" y="81616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6C02F3A-6751-AB2C-1AFA-FB18B3B09AFD}"/>
                  </a:ext>
                </a:extLst>
              </p:cNvPr>
              <p:cNvSpPr/>
              <p:nvPr/>
            </p:nvSpPr>
            <p:spPr>
              <a:xfrm>
                <a:off x="7669073" y="2385990"/>
                <a:ext cx="52383" cy="37988"/>
              </a:xfrm>
              <a:custGeom>
                <a:avLst/>
                <a:gdLst>
                  <a:gd name="connsiteX0" fmla="*/ 90617 w 90617"/>
                  <a:gd name="connsiteY0" fmla="*/ 32684 h 64287"/>
                  <a:gd name="connsiteX1" fmla="*/ 45599 w 90617"/>
                  <a:gd name="connsiteY1" fmla="*/ 0 h 64287"/>
                  <a:gd name="connsiteX2" fmla="*/ 0 w 90617"/>
                  <a:gd name="connsiteY2" fmla="*/ 32684 h 64287"/>
                  <a:gd name="connsiteX3" fmla="*/ 45309 w 90617"/>
                  <a:gd name="connsiteY3" fmla="*/ 64287 h 64287"/>
                  <a:gd name="connsiteX4" fmla="*/ 90617 w 90617"/>
                  <a:gd name="connsiteY4" fmla="*/ 32684 h 64287"/>
                  <a:gd name="connsiteX5" fmla="*/ 45599 w 90617"/>
                  <a:gd name="connsiteY5" fmla="*/ 60744 h 64287"/>
                  <a:gd name="connsiteX6" fmla="*/ 22183 w 90617"/>
                  <a:gd name="connsiteY6" fmla="*/ 51325 h 64287"/>
                  <a:gd name="connsiteX7" fmla="*/ 17000 w 90617"/>
                  <a:gd name="connsiteY7" fmla="*/ 31563 h 64287"/>
                  <a:gd name="connsiteX8" fmla="*/ 21857 w 90617"/>
                  <a:gd name="connsiteY8" fmla="*/ 12501 h 64287"/>
                  <a:gd name="connsiteX9" fmla="*/ 45309 w 90617"/>
                  <a:gd name="connsiteY9" fmla="*/ 3083 h 64287"/>
                  <a:gd name="connsiteX10" fmla="*/ 68434 w 90617"/>
                  <a:gd name="connsiteY10" fmla="*/ 12266 h 64287"/>
                  <a:gd name="connsiteX11" fmla="*/ 73908 w 90617"/>
                  <a:gd name="connsiteY11" fmla="*/ 31563 h 64287"/>
                  <a:gd name="connsiteX12" fmla="*/ 69413 w 90617"/>
                  <a:gd name="connsiteY12" fmla="*/ 50441 h 64287"/>
                  <a:gd name="connsiteX13" fmla="*/ 45599 w 90617"/>
                  <a:gd name="connsiteY13" fmla="*/ 60744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17" h="64287">
                    <a:moveTo>
                      <a:pt x="90617" y="32684"/>
                    </a:moveTo>
                    <a:cubicBezTo>
                      <a:pt x="90617" y="14920"/>
                      <a:pt x="70355" y="0"/>
                      <a:pt x="45599" y="0"/>
                    </a:cubicBezTo>
                    <a:cubicBezTo>
                      <a:pt x="19936" y="0"/>
                      <a:pt x="0" y="15345"/>
                      <a:pt x="0" y="32684"/>
                    </a:cubicBezTo>
                    <a:cubicBezTo>
                      <a:pt x="0" y="50901"/>
                      <a:pt x="21169" y="64287"/>
                      <a:pt x="45309" y="64287"/>
                    </a:cubicBezTo>
                    <a:cubicBezTo>
                      <a:pt x="70029" y="64287"/>
                      <a:pt x="90617" y="50441"/>
                      <a:pt x="90617" y="32684"/>
                    </a:cubicBezTo>
                    <a:close/>
                    <a:moveTo>
                      <a:pt x="45599" y="60744"/>
                    </a:moveTo>
                    <a:cubicBezTo>
                      <a:pt x="36646" y="60744"/>
                      <a:pt x="27620" y="57901"/>
                      <a:pt x="22183" y="51325"/>
                    </a:cubicBezTo>
                    <a:cubicBezTo>
                      <a:pt x="17000" y="45174"/>
                      <a:pt x="17000" y="36641"/>
                      <a:pt x="17000" y="31563"/>
                    </a:cubicBezTo>
                    <a:cubicBezTo>
                      <a:pt x="17000" y="26112"/>
                      <a:pt x="17000" y="18652"/>
                      <a:pt x="21857" y="12501"/>
                    </a:cubicBezTo>
                    <a:cubicBezTo>
                      <a:pt x="27330" y="6151"/>
                      <a:pt x="36972" y="3083"/>
                      <a:pt x="45309" y="3083"/>
                    </a:cubicBezTo>
                    <a:cubicBezTo>
                      <a:pt x="54298" y="3083"/>
                      <a:pt x="62961" y="6151"/>
                      <a:pt x="68434" y="12266"/>
                    </a:cubicBezTo>
                    <a:cubicBezTo>
                      <a:pt x="73908" y="18188"/>
                      <a:pt x="73908" y="26337"/>
                      <a:pt x="73908" y="31563"/>
                    </a:cubicBezTo>
                    <a:cubicBezTo>
                      <a:pt x="73908" y="36641"/>
                      <a:pt x="73908" y="44289"/>
                      <a:pt x="69413" y="50441"/>
                    </a:cubicBezTo>
                    <a:cubicBezTo>
                      <a:pt x="64556" y="56827"/>
                      <a:pt x="55567" y="60744"/>
                      <a:pt x="45599" y="607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1A76A919-51A4-9092-E693-503D1826A5D2}"/>
                  </a:ext>
                </a:extLst>
              </p:cNvPr>
              <p:cNvSpPr/>
              <p:nvPr/>
            </p:nvSpPr>
            <p:spPr>
              <a:xfrm>
                <a:off x="7732352" y="2365636"/>
                <a:ext cx="58314" cy="58342"/>
              </a:xfrm>
              <a:custGeom>
                <a:avLst/>
                <a:gdLst>
                  <a:gd name="connsiteX0" fmla="*/ 70645 w 100875"/>
                  <a:gd name="connsiteY0" fmla="*/ 89500 h 98730"/>
                  <a:gd name="connsiteX1" fmla="*/ 70645 w 100875"/>
                  <a:gd name="connsiteY1" fmla="*/ 98730 h 98730"/>
                  <a:gd name="connsiteX2" fmla="*/ 100875 w 100875"/>
                  <a:gd name="connsiteY2" fmla="*/ 97185 h 98730"/>
                  <a:gd name="connsiteX3" fmla="*/ 100875 w 100875"/>
                  <a:gd name="connsiteY3" fmla="*/ 92804 h 98730"/>
                  <a:gd name="connsiteX4" fmla="*/ 84782 w 100875"/>
                  <a:gd name="connsiteY4" fmla="*/ 84884 h 98730"/>
                  <a:gd name="connsiteX5" fmla="*/ 84782 w 100875"/>
                  <a:gd name="connsiteY5" fmla="*/ 0 h 98730"/>
                  <a:gd name="connsiteX6" fmla="*/ 55566 w 100875"/>
                  <a:gd name="connsiteY6" fmla="*/ 1545 h 98730"/>
                  <a:gd name="connsiteX7" fmla="*/ 55566 w 100875"/>
                  <a:gd name="connsiteY7" fmla="*/ 5922 h 98730"/>
                  <a:gd name="connsiteX8" fmla="*/ 71297 w 100875"/>
                  <a:gd name="connsiteY8" fmla="*/ 13807 h 98730"/>
                  <a:gd name="connsiteX9" fmla="*/ 71297 w 100875"/>
                  <a:gd name="connsiteY9" fmla="*/ 44097 h 98730"/>
                  <a:gd name="connsiteX10" fmla="*/ 45598 w 100875"/>
                  <a:gd name="connsiteY10" fmla="*/ 35332 h 98730"/>
                  <a:gd name="connsiteX11" fmla="*/ 0 w 100875"/>
                  <a:gd name="connsiteY11" fmla="*/ 67127 h 98730"/>
                  <a:gd name="connsiteX12" fmla="*/ 43351 w 100875"/>
                  <a:gd name="connsiteY12" fmla="*/ 98730 h 98730"/>
                  <a:gd name="connsiteX13" fmla="*/ 70645 w 100875"/>
                  <a:gd name="connsiteY13" fmla="*/ 89500 h 98730"/>
                  <a:gd name="connsiteX14" fmla="*/ 70645 w 100875"/>
                  <a:gd name="connsiteY14" fmla="*/ 51982 h 98730"/>
                  <a:gd name="connsiteX15" fmla="*/ 70645 w 100875"/>
                  <a:gd name="connsiteY15" fmla="*/ 80731 h 98730"/>
                  <a:gd name="connsiteX16" fmla="*/ 68434 w 100875"/>
                  <a:gd name="connsiteY16" fmla="*/ 85768 h 98730"/>
                  <a:gd name="connsiteX17" fmla="*/ 44294 w 100875"/>
                  <a:gd name="connsiteY17" fmla="*/ 95651 h 98730"/>
                  <a:gd name="connsiteX18" fmla="*/ 22799 w 100875"/>
                  <a:gd name="connsiteY18" fmla="*/ 86653 h 98730"/>
                  <a:gd name="connsiteX19" fmla="*/ 17000 w 100875"/>
                  <a:gd name="connsiteY19" fmla="*/ 67127 h 98730"/>
                  <a:gd name="connsiteX20" fmla="*/ 23126 w 100875"/>
                  <a:gd name="connsiteY20" fmla="*/ 47365 h 98730"/>
                  <a:gd name="connsiteX21" fmla="*/ 46541 w 100875"/>
                  <a:gd name="connsiteY21" fmla="*/ 38411 h 98730"/>
                  <a:gd name="connsiteX22" fmla="*/ 68434 w 100875"/>
                  <a:gd name="connsiteY22" fmla="*/ 46709 h 98730"/>
                  <a:gd name="connsiteX23" fmla="*/ 70645 w 100875"/>
                  <a:gd name="connsiteY23" fmla="*/ 51982 h 9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75" h="98730">
                    <a:moveTo>
                      <a:pt x="70645" y="89500"/>
                    </a:moveTo>
                    <a:lnTo>
                      <a:pt x="70645" y="98730"/>
                    </a:lnTo>
                    <a:lnTo>
                      <a:pt x="100875" y="97185"/>
                    </a:lnTo>
                    <a:lnTo>
                      <a:pt x="100875" y="92804"/>
                    </a:lnTo>
                    <a:cubicBezTo>
                      <a:pt x="86702" y="92804"/>
                      <a:pt x="84782" y="91919"/>
                      <a:pt x="84782" y="84884"/>
                    </a:cubicBezTo>
                    <a:lnTo>
                      <a:pt x="84782" y="0"/>
                    </a:lnTo>
                    <a:lnTo>
                      <a:pt x="55566" y="1545"/>
                    </a:lnTo>
                    <a:lnTo>
                      <a:pt x="55566" y="5922"/>
                    </a:lnTo>
                    <a:cubicBezTo>
                      <a:pt x="69667" y="5922"/>
                      <a:pt x="71297" y="6811"/>
                      <a:pt x="71297" y="13807"/>
                    </a:cubicBezTo>
                    <a:lnTo>
                      <a:pt x="71297" y="44097"/>
                    </a:lnTo>
                    <a:cubicBezTo>
                      <a:pt x="65498" y="39060"/>
                      <a:pt x="56509" y="35332"/>
                      <a:pt x="45598" y="35332"/>
                    </a:cubicBezTo>
                    <a:cubicBezTo>
                      <a:pt x="21494" y="35332"/>
                      <a:pt x="0" y="49139"/>
                      <a:pt x="0" y="67127"/>
                    </a:cubicBezTo>
                    <a:cubicBezTo>
                      <a:pt x="0" y="84884"/>
                      <a:pt x="19863" y="98730"/>
                      <a:pt x="43351" y="98730"/>
                    </a:cubicBezTo>
                    <a:cubicBezTo>
                      <a:pt x="56509" y="98730"/>
                      <a:pt x="65498" y="93878"/>
                      <a:pt x="70645" y="89500"/>
                    </a:cubicBezTo>
                    <a:close/>
                    <a:moveTo>
                      <a:pt x="70645" y="51982"/>
                    </a:moveTo>
                    <a:lnTo>
                      <a:pt x="70645" y="80731"/>
                    </a:lnTo>
                    <a:cubicBezTo>
                      <a:pt x="70645" y="83161"/>
                      <a:pt x="70645" y="83349"/>
                      <a:pt x="68434" y="85768"/>
                    </a:cubicBezTo>
                    <a:cubicBezTo>
                      <a:pt x="62272" y="92579"/>
                      <a:pt x="53319" y="95651"/>
                      <a:pt x="44294" y="95651"/>
                    </a:cubicBezTo>
                    <a:cubicBezTo>
                      <a:pt x="34978" y="95651"/>
                      <a:pt x="27584" y="91919"/>
                      <a:pt x="22799" y="86653"/>
                    </a:cubicBezTo>
                    <a:cubicBezTo>
                      <a:pt x="17652" y="80927"/>
                      <a:pt x="17000" y="73042"/>
                      <a:pt x="17000" y="67127"/>
                    </a:cubicBezTo>
                    <a:cubicBezTo>
                      <a:pt x="17000" y="62089"/>
                      <a:pt x="17326" y="53745"/>
                      <a:pt x="23126" y="47365"/>
                    </a:cubicBezTo>
                    <a:cubicBezTo>
                      <a:pt x="27584" y="42977"/>
                      <a:pt x="35304" y="38411"/>
                      <a:pt x="46541" y="38411"/>
                    </a:cubicBezTo>
                    <a:cubicBezTo>
                      <a:pt x="53645" y="38411"/>
                      <a:pt x="62272" y="40594"/>
                      <a:pt x="68434" y="46709"/>
                    </a:cubicBezTo>
                    <a:cubicBezTo>
                      <a:pt x="70645" y="49139"/>
                      <a:pt x="70645" y="49363"/>
                      <a:pt x="70645" y="519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F4654FF2-7280-2644-D3DF-F51486929B60}"/>
                  </a:ext>
                </a:extLst>
              </p:cNvPr>
              <p:cNvSpPr/>
              <p:nvPr/>
            </p:nvSpPr>
            <p:spPr>
              <a:xfrm>
                <a:off x="7797391" y="2385989"/>
                <a:ext cx="45867" cy="37988"/>
              </a:xfrm>
              <a:custGeom>
                <a:avLst/>
                <a:gdLst>
                  <a:gd name="connsiteX0" fmla="*/ 17036 w 79344"/>
                  <a:gd name="connsiteY0" fmla="*/ 27411 h 64287"/>
                  <a:gd name="connsiteX1" fmla="*/ 42735 w 79344"/>
                  <a:gd name="connsiteY1" fmla="*/ 3083 h 64287"/>
                  <a:gd name="connsiteX2" fmla="*/ 65861 w 79344"/>
                  <a:gd name="connsiteY2" fmla="*/ 27411 h 64287"/>
                  <a:gd name="connsiteX3" fmla="*/ 17036 w 79344"/>
                  <a:gd name="connsiteY3" fmla="*/ 30490 h 64287"/>
                  <a:gd name="connsiteX4" fmla="*/ 74234 w 79344"/>
                  <a:gd name="connsiteY4" fmla="*/ 30490 h 64287"/>
                  <a:gd name="connsiteX5" fmla="*/ 79345 w 79344"/>
                  <a:gd name="connsiteY5" fmla="*/ 27411 h 64287"/>
                  <a:gd name="connsiteX6" fmla="*/ 42735 w 79344"/>
                  <a:gd name="connsiteY6" fmla="*/ 0 h 64287"/>
                  <a:gd name="connsiteX7" fmla="*/ 0 w 79344"/>
                  <a:gd name="connsiteY7" fmla="*/ 32028 h 64287"/>
                  <a:gd name="connsiteX8" fmla="*/ 44946 w 79344"/>
                  <a:gd name="connsiteY8" fmla="*/ 64287 h 64287"/>
                  <a:gd name="connsiteX9" fmla="*/ 79345 w 79344"/>
                  <a:gd name="connsiteY9" fmla="*/ 46059 h 64287"/>
                  <a:gd name="connsiteX10" fmla="*/ 76445 w 79344"/>
                  <a:gd name="connsiteY10" fmla="*/ 44289 h 64287"/>
                  <a:gd name="connsiteX11" fmla="*/ 73871 w 79344"/>
                  <a:gd name="connsiteY11" fmla="*/ 46288 h 64287"/>
                  <a:gd name="connsiteX12" fmla="*/ 46251 w 79344"/>
                  <a:gd name="connsiteY12" fmla="*/ 60744 h 64287"/>
                  <a:gd name="connsiteX13" fmla="*/ 23126 w 79344"/>
                  <a:gd name="connsiteY13" fmla="*/ 51325 h 64287"/>
                  <a:gd name="connsiteX14" fmla="*/ 17036 w 79344"/>
                  <a:gd name="connsiteY14" fmla="*/ 30490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44" h="64287">
                    <a:moveTo>
                      <a:pt x="17036" y="27411"/>
                    </a:moveTo>
                    <a:cubicBezTo>
                      <a:pt x="18305" y="6575"/>
                      <a:pt x="35631" y="3083"/>
                      <a:pt x="42735" y="3083"/>
                    </a:cubicBezTo>
                    <a:cubicBezTo>
                      <a:pt x="63614" y="3083"/>
                      <a:pt x="65861" y="21920"/>
                      <a:pt x="65861" y="27411"/>
                    </a:cubicBezTo>
                    <a:close/>
                    <a:moveTo>
                      <a:pt x="17036" y="30490"/>
                    </a:moveTo>
                    <a:lnTo>
                      <a:pt x="74234" y="30490"/>
                    </a:lnTo>
                    <a:cubicBezTo>
                      <a:pt x="78692" y="30490"/>
                      <a:pt x="79345" y="30490"/>
                      <a:pt x="79345" y="27411"/>
                    </a:cubicBezTo>
                    <a:cubicBezTo>
                      <a:pt x="79345" y="13611"/>
                      <a:pt x="68072" y="0"/>
                      <a:pt x="42735" y="0"/>
                    </a:cubicBezTo>
                    <a:cubicBezTo>
                      <a:pt x="18958" y="0"/>
                      <a:pt x="0" y="14460"/>
                      <a:pt x="0" y="32028"/>
                    </a:cubicBezTo>
                    <a:cubicBezTo>
                      <a:pt x="0" y="50676"/>
                      <a:pt x="21531" y="64287"/>
                      <a:pt x="44946" y="64287"/>
                    </a:cubicBezTo>
                    <a:cubicBezTo>
                      <a:pt x="70029" y="64287"/>
                      <a:pt x="79345" y="48718"/>
                      <a:pt x="79345" y="46059"/>
                    </a:cubicBezTo>
                    <a:cubicBezTo>
                      <a:pt x="79345" y="44750"/>
                      <a:pt x="77714" y="44289"/>
                      <a:pt x="76445" y="44289"/>
                    </a:cubicBezTo>
                    <a:cubicBezTo>
                      <a:pt x="74850" y="44289"/>
                      <a:pt x="74234" y="45174"/>
                      <a:pt x="73871" y="46288"/>
                    </a:cubicBezTo>
                    <a:cubicBezTo>
                      <a:pt x="66840" y="60744"/>
                      <a:pt x="48172" y="60744"/>
                      <a:pt x="46251" y="60744"/>
                    </a:cubicBezTo>
                    <a:cubicBezTo>
                      <a:pt x="35993" y="60744"/>
                      <a:pt x="27910" y="56591"/>
                      <a:pt x="23126" y="51325"/>
                    </a:cubicBezTo>
                    <a:cubicBezTo>
                      <a:pt x="17036" y="44750"/>
                      <a:pt x="17036" y="35531"/>
                      <a:pt x="17036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4C7F2EE-F288-51E9-5EF9-53EB7E5BF52F}"/>
                  </a:ext>
                </a:extLst>
              </p:cNvPr>
              <p:cNvSpPr/>
              <p:nvPr/>
            </p:nvSpPr>
            <p:spPr>
              <a:xfrm>
                <a:off x="7850572" y="2365637"/>
                <a:ext cx="26380" cy="57428"/>
              </a:xfrm>
              <a:custGeom>
                <a:avLst/>
                <a:gdLst>
                  <a:gd name="connsiteX0" fmla="*/ 29541 w 45635"/>
                  <a:gd name="connsiteY0" fmla="*/ 0 h 97185"/>
                  <a:gd name="connsiteX1" fmla="*/ 0 w 45635"/>
                  <a:gd name="connsiteY1" fmla="*/ 1545 h 97185"/>
                  <a:gd name="connsiteX2" fmla="*/ 0 w 45635"/>
                  <a:gd name="connsiteY2" fmla="*/ 5922 h 97185"/>
                  <a:gd name="connsiteX3" fmla="*/ 16058 w 45635"/>
                  <a:gd name="connsiteY3" fmla="*/ 13807 h 97185"/>
                  <a:gd name="connsiteX4" fmla="*/ 16058 w 45635"/>
                  <a:gd name="connsiteY4" fmla="*/ 86653 h 97185"/>
                  <a:gd name="connsiteX5" fmla="*/ 0 w 45635"/>
                  <a:gd name="connsiteY5" fmla="*/ 92804 h 97185"/>
                  <a:gd name="connsiteX6" fmla="*/ 0 w 45635"/>
                  <a:gd name="connsiteY6" fmla="*/ 97185 h 97185"/>
                  <a:gd name="connsiteX7" fmla="*/ 22836 w 45635"/>
                  <a:gd name="connsiteY7" fmla="*/ 96721 h 97185"/>
                  <a:gd name="connsiteX8" fmla="*/ 45635 w 45635"/>
                  <a:gd name="connsiteY8" fmla="*/ 97185 h 97185"/>
                  <a:gd name="connsiteX9" fmla="*/ 45635 w 45635"/>
                  <a:gd name="connsiteY9" fmla="*/ 92804 h 97185"/>
                  <a:gd name="connsiteX10" fmla="*/ 29541 w 45635"/>
                  <a:gd name="connsiteY10" fmla="*/ 86653 h 97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35" h="97185">
                    <a:moveTo>
                      <a:pt x="29541" y="0"/>
                    </a:moveTo>
                    <a:lnTo>
                      <a:pt x="0" y="1545"/>
                    </a:lnTo>
                    <a:lnTo>
                      <a:pt x="0" y="5922"/>
                    </a:lnTo>
                    <a:cubicBezTo>
                      <a:pt x="14427" y="5922"/>
                      <a:pt x="16058" y="6811"/>
                      <a:pt x="16058" y="13807"/>
                    </a:cubicBezTo>
                    <a:lnTo>
                      <a:pt x="16058" y="86653"/>
                    </a:lnTo>
                    <a:cubicBezTo>
                      <a:pt x="16058" y="92804"/>
                      <a:pt x="13810" y="92804"/>
                      <a:pt x="0" y="92804"/>
                    </a:cubicBezTo>
                    <a:lnTo>
                      <a:pt x="0" y="97185"/>
                    </a:lnTo>
                    <a:cubicBezTo>
                      <a:pt x="6742" y="96957"/>
                      <a:pt x="17652" y="96721"/>
                      <a:pt x="22836" y="96721"/>
                    </a:cubicBezTo>
                    <a:cubicBezTo>
                      <a:pt x="27947" y="96721"/>
                      <a:pt x="37915" y="96957"/>
                      <a:pt x="45635" y="97185"/>
                    </a:cubicBezTo>
                    <a:lnTo>
                      <a:pt x="45635" y="92804"/>
                    </a:lnTo>
                    <a:cubicBezTo>
                      <a:pt x="31789" y="92804"/>
                      <a:pt x="29541" y="92804"/>
                      <a:pt x="29541" y="866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A5CC0AF7-2AFC-5D5A-ABC9-873CF52ACC34}"/>
                  </a:ext>
                </a:extLst>
              </p:cNvPr>
              <p:cNvSpPr/>
              <p:nvPr/>
            </p:nvSpPr>
            <p:spPr>
              <a:xfrm>
                <a:off x="7922337" y="2385989"/>
                <a:ext cx="52383" cy="37988"/>
              </a:xfrm>
              <a:custGeom>
                <a:avLst/>
                <a:gdLst>
                  <a:gd name="connsiteX0" fmla="*/ 90617 w 90617"/>
                  <a:gd name="connsiteY0" fmla="*/ 32684 h 64287"/>
                  <a:gd name="connsiteX1" fmla="*/ 45635 w 90617"/>
                  <a:gd name="connsiteY1" fmla="*/ 0 h 64287"/>
                  <a:gd name="connsiteX2" fmla="*/ 0 w 90617"/>
                  <a:gd name="connsiteY2" fmla="*/ 32684 h 64287"/>
                  <a:gd name="connsiteX3" fmla="*/ 45309 w 90617"/>
                  <a:gd name="connsiteY3" fmla="*/ 64287 h 64287"/>
                  <a:gd name="connsiteX4" fmla="*/ 90617 w 90617"/>
                  <a:gd name="connsiteY4" fmla="*/ 32684 h 64287"/>
                  <a:gd name="connsiteX5" fmla="*/ 45635 w 90617"/>
                  <a:gd name="connsiteY5" fmla="*/ 60744 h 64287"/>
                  <a:gd name="connsiteX6" fmla="*/ 22183 w 90617"/>
                  <a:gd name="connsiteY6" fmla="*/ 51325 h 64287"/>
                  <a:gd name="connsiteX7" fmla="*/ 17036 w 90617"/>
                  <a:gd name="connsiteY7" fmla="*/ 31563 h 64287"/>
                  <a:gd name="connsiteX8" fmla="*/ 21857 w 90617"/>
                  <a:gd name="connsiteY8" fmla="*/ 12501 h 64287"/>
                  <a:gd name="connsiteX9" fmla="*/ 45309 w 90617"/>
                  <a:gd name="connsiteY9" fmla="*/ 3083 h 64287"/>
                  <a:gd name="connsiteX10" fmla="*/ 68434 w 90617"/>
                  <a:gd name="connsiteY10" fmla="*/ 12266 h 64287"/>
                  <a:gd name="connsiteX11" fmla="*/ 73908 w 90617"/>
                  <a:gd name="connsiteY11" fmla="*/ 31563 h 64287"/>
                  <a:gd name="connsiteX12" fmla="*/ 69413 w 90617"/>
                  <a:gd name="connsiteY12" fmla="*/ 50441 h 64287"/>
                  <a:gd name="connsiteX13" fmla="*/ 45635 w 90617"/>
                  <a:gd name="connsiteY13" fmla="*/ 60744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17" h="64287">
                    <a:moveTo>
                      <a:pt x="90617" y="32684"/>
                    </a:moveTo>
                    <a:cubicBezTo>
                      <a:pt x="90617" y="14920"/>
                      <a:pt x="70355" y="0"/>
                      <a:pt x="45635" y="0"/>
                    </a:cubicBezTo>
                    <a:cubicBezTo>
                      <a:pt x="19936" y="0"/>
                      <a:pt x="0" y="15345"/>
                      <a:pt x="0" y="32684"/>
                    </a:cubicBezTo>
                    <a:cubicBezTo>
                      <a:pt x="0" y="50901"/>
                      <a:pt x="21205" y="64287"/>
                      <a:pt x="45309" y="64287"/>
                    </a:cubicBezTo>
                    <a:cubicBezTo>
                      <a:pt x="70066" y="64287"/>
                      <a:pt x="90617" y="50441"/>
                      <a:pt x="90617" y="32684"/>
                    </a:cubicBezTo>
                    <a:close/>
                    <a:moveTo>
                      <a:pt x="45635" y="60744"/>
                    </a:moveTo>
                    <a:cubicBezTo>
                      <a:pt x="36610" y="60744"/>
                      <a:pt x="27656" y="57901"/>
                      <a:pt x="22183" y="51325"/>
                    </a:cubicBezTo>
                    <a:cubicBezTo>
                      <a:pt x="17036" y="45174"/>
                      <a:pt x="17036" y="36641"/>
                      <a:pt x="17036" y="31563"/>
                    </a:cubicBezTo>
                    <a:cubicBezTo>
                      <a:pt x="17036" y="26112"/>
                      <a:pt x="17036" y="18652"/>
                      <a:pt x="21857" y="12501"/>
                    </a:cubicBezTo>
                    <a:cubicBezTo>
                      <a:pt x="27330" y="6151"/>
                      <a:pt x="36972" y="3083"/>
                      <a:pt x="45309" y="3083"/>
                    </a:cubicBezTo>
                    <a:cubicBezTo>
                      <a:pt x="54298" y="3083"/>
                      <a:pt x="62961" y="6151"/>
                      <a:pt x="68434" y="12266"/>
                    </a:cubicBezTo>
                    <a:cubicBezTo>
                      <a:pt x="73908" y="18188"/>
                      <a:pt x="73908" y="26337"/>
                      <a:pt x="73908" y="31563"/>
                    </a:cubicBezTo>
                    <a:cubicBezTo>
                      <a:pt x="73908" y="36641"/>
                      <a:pt x="73908" y="44289"/>
                      <a:pt x="69413" y="50441"/>
                    </a:cubicBezTo>
                    <a:cubicBezTo>
                      <a:pt x="64592" y="56827"/>
                      <a:pt x="55567" y="60744"/>
                      <a:pt x="45635" y="607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8AA4D40-9012-4F1D-9CDD-FCCEF492516B}"/>
                  </a:ext>
                </a:extLst>
              </p:cNvPr>
              <p:cNvSpPr/>
              <p:nvPr/>
            </p:nvSpPr>
            <p:spPr>
              <a:xfrm>
                <a:off x="7977236" y="2387421"/>
                <a:ext cx="57936" cy="36557"/>
              </a:xfrm>
              <a:custGeom>
                <a:avLst/>
                <a:gdLst>
                  <a:gd name="connsiteX0" fmla="*/ 81265 w 100222"/>
                  <a:gd name="connsiteY0" fmla="*/ 13807 h 61864"/>
                  <a:gd name="connsiteX1" fmla="*/ 100223 w 100222"/>
                  <a:gd name="connsiteY1" fmla="*/ 4388 h 61864"/>
                  <a:gd name="connsiteX2" fmla="*/ 100223 w 100222"/>
                  <a:gd name="connsiteY2" fmla="*/ 0 h 61864"/>
                  <a:gd name="connsiteX3" fmla="*/ 84818 w 100222"/>
                  <a:gd name="connsiteY3" fmla="*/ 424 h 61864"/>
                  <a:gd name="connsiteX4" fmla="*/ 67166 w 100222"/>
                  <a:gd name="connsiteY4" fmla="*/ 0 h 61864"/>
                  <a:gd name="connsiteX5" fmla="*/ 67166 w 100222"/>
                  <a:gd name="connsiteY5" fmla="*/ 4388 h 61864"/>
                  <a:gd name="connsiteX6" fmla="*/ 76807 w 100222"/>
                  <a:gd name="connsiteY6" fmla="*/ 10304 h 61864"/>
                  <a:gd name="connsiteX7" fmla="*/ 75792 w 100222"/>
                  <a:gd name="connsiteY7" fmla="*/ 13807 h 61864"/>
                  <a:gd name="connsiteX8" fmla="*/ 54624 w 100222"/>
                  <a:gd name="connsiteY8" fmla="*/ 49327 h 61864"/>
                  <a:gd name="connsiteX9" fmla="*/ 31789 w 100222"/>
                  <a:gd name="connsiteY9" fmla="*/ 10304 h 61864"/>
                  <a:gd name="connsiteX10" fmla="*/ 30520 w 100222"/>
                  <a:gd name="connsiteY10" fmla="*/ 7885 h 61864"/>
                  <a:gd name="connsiteX11" fmla="*/ 42409 w 100222"/>
                  <a:gd name="connsiteY11" fmla="*/ 4388 h 61864"/>
                  <a:gd name="connsiteX12" fmla="*/ 42409 w 100222"/>
                  <a:gd name="connsiteY12" fmla="*/ 0 h 61864"/>
                  <a:gd name="connsiteX13" fmla="*/ 19936 w 100222"/>
                  <a:gd name="connsiteY13" fmla="*/ 424 h 61864"/>
                  <a:gd name="connsiteX14" fmla="*/ 0 w 100222"/>
                  <a:gd name="connsiteY14" fmla="*/ 0 h 61864"/>
                  <a:gd name="connsiteX15" fmla="*/ 0 w 100222"/>
                  <a:gd name="connsiteY15" fmla="*/ 4388 h 61864"/>
                  <a:gd name="connsiteX16" fmla="*/ 16384 w 100222"/>
                  <a:gd name="connsiteY16" fmla="*/ 9419 h 61864"/>
                  <a:gd name="connsiteX17" fmla="*/ 45961 w 100222"/>
                  <a:gd name="connsiteY17" fmla="*/ 59206 h 61864"/>
                  <a:gd name="connsiteX18" fmla="*/ 50129 w 100222"/>
                  <a:gd name="connsiteY18" fmla="*/ 61865 h 61864"/>
                  <a:gd name="connsiteX19" fmla="*/ 54624 w 100222"/>
                  <a:gd name="connsiteY19" fmla="*/ 59206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222" h="61864">
                    <a:moveTo>
                      <a:pt x="81265" y="13807"/>
                    </a:moveTo>
                    <a:cubicBezTo>
                      <a:pt x="83223" y="10499"/>
                      <a:pt x="86739" y="4388"/>
                      <a:pt x="100223" y="4388"/>
                    </a:cubicBezTo>
                    <a:lnTo>
                      <a:pt x="100223" y="0"/>
                    </a:lnTo>
                    <a:cubicBezTo>
                      <a:pt x="95438" y="196"/>
                      <a:pt x="89639" y="424"/>
                      <a:pt x="84818" y="424"/>
                    </a:cubicBezTo>
                    <a:cubicBezTo>
                      <a:pt x="79997" y="424"/>
                      <a:pt x="70718" y="196"/>
                      <a:pt x="67166" y="0"/>
                    </a:cubicBezTo>
                    <a:lnTo>
                      <a:pt x="67166" y="4388"/>
                    </a:lnTo>
                    <a:cubicBezTo>
                      <a:pt x="74560" y="4388"/>
                      <a:pt x="76807" y="7656"/>
                      <a:pt x="76807" y="10304"/>
                    </a:cubicBezTo>
                    <a:cubicBezTo>
                      <a:pt x="76807" y="11613"/>
                      <a:pt x="76481" y="12273"/>
                      <a:pt x="75792" y="13807"/>
                    </a:cubicBezTo>
                    <a:lnTo>
                      <a:pt x="54624" y="49327"/>
                    </a:lnTo>
                    <a:lnTo>
                      <a:pt x="31789" y="10304"/>
                    </a:lnTo>
                    <a:cubicBezTo>
                      <a:pt x="30520" y="8541"/>
                      <a:pt x="30520" y="8305"/>
                      <a:pt x="30520" y="7885"/>
                    </a:cubicBezTo>
                    <a:cubicBezTo>
                      <a:pt x="30520" y="4388"/>
                      <a:pt x="38567" y="4388"/>
                      <a:pt x="42409" y="4388"/>
                    </a:cubicBezTo>
                    <a:lnTo>
                      <a:pt x="42409" y="0"/>
                    </a:lnTo>
                    <a:cubicBezTo>
                      <a:pt x="35993" y="196"/>
                      <a:pt x="24756" y="424"/>
                      <a:pt x="19936" y="424"/>
                    </a:cubicBezTo>
                    <a:cubicBezTo>
                      <a:pt x="14462" y="424"/>
                      <a:pt x="6126" y="196"/>
                      <a:pt x="0" y="0"/>
                    </a:cubicBezTo>
                    <a:lnTo>
                      <a:pt x="0" y="4388"/>
                    </a:lnTo>
                    <a:cubicBezTo>
                      <a:pt x="12831" y="4388"/>
                      <a:pt x="13810" y="5277"/>
                      <a:pt x="16384" y="9419"/>
                    </a:cubicBezTo>
                    <a:lnTo>
                      <a:pt x="45961" y="59206"/>
                    </a:lnTo>
                    <a:cubicBezTo>
                      <a:pt x="47230" y="61205"/>
                      <a:pt x="47556" y="61865"/>
                      <a:pt x="50129" y="61865"/>
                    </a:cubicBezTo>
                    <a:cubicBezTo>
                      <a:pt x="52993" y="61865"/>
                      <a:pt x="53645" y="60516"/>
                      <a:pt x="54624" y="592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2BE920C-6352-2C0E-2105-B8FB5D8FE468}"/>
                  </a:ext>
                </a:extLst>
              </p:cNvPr>
              <p:cNvSpPr/>
              <p:nvPr/>
            </p:nvSpPr>
            <p:spPr>
              <a:xfrm>
                <a:off x="8037540" y="2385989"/>
                <a:ext cx="45867" cy="37988"/>
              </a:xfrm>
              <a:custGeom>
                <a:avLst/>
                <a:gdLst>
                  <a:gd name="connsiteX0" fmla="*/ 17036 w 79344"/>
                  <a:gd name="connsiteY0" fmla="*/ 27411 h 64287"/>
                  <a:gd name="connsiteX1" fmla="*/ 42735 w 79344"/>
                  <a:gd name="connsiteY1" fmla="*/ 3083 h 64287"/>
                  <a:gd name="connsiteX2" fmla="*/ 65860 w 79344"/>
                  <a:gd name="connsiteY2" fmla="*/ 27411 h 64287"/>
                  <a:gd name="connsiteX3" fmla="*/ 17036 w 79344"/>
                  <a:gd name="connsiteY3" fmla="*/ 30490 h 64287"/>
                  <a:gd name="connsiteX4" fmla="*/ 74234 w 79344"/>
                  <a:gd name="connsiteY4" fmla="*/ 30490 h 64287"/>
                  <a:gd name="connsiteX5" fmla="*/ 79344 w 79344"/>
                  <a:gd name="connsiteY5" fmla="*/ 27411 h 64287"/>
                  <a:gd name="connsiteX6" fmla="*/ 42735 w 79344"/>
                  <a:gd name="connsiteY6" fmla="*/ 0 h 64287"/>
                  <a:gd name="connsiteX7" fmla="*/ 0 w 79344"/>
                  <a:gd name="connsiteY7" fmla="*/ 32028 h 64287"/>
                  <a:gd name="connsiteX8" fmla="*/ 44946 w 79344"/>
                  <a:gd name="connsiteY8" fmla="*/ 64287 h 64287"/>
                  <a:gd name="connsiteX9" fmla="*/ 79344 w 79344"/>
                  <a:gd name="connsiteY9" fmla="*/ 46059 h 64287"/>
                  <a:gd name="connsiteX10" fmla="*/ 76481 w 79344"/>
                  <a:gd name="connsiteY10" fmla="*/ 44289 h 64287"/>
                  <a:gd name="connsiteX11" fmla="*/ 73871 w 79344"/>
                  <a:gd name="connsiteY11" fmla="*/ 46288 h 64287"/>
                  <a:gd name="connsiteX12" fmla="*/ 46251 w 79344"/>
                  <a:gd name="connsiteY12" fmla="*/ 60744 h 64287"/>
                  <a:gd name="connsiteX13" fmla="*/ 23126 w 79344"/>
                  <a:gd name="connsiteY13" fmla="*/ 51325 h 64287"/>
                  <a:gd name="connsiteX14" fmla="*/ 17036 w 79344"/>
                  <a:gd name="connsiteY14" fmla="*/ 30490 h 6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44" h="64287">
                    <a:moveTo>
                      <a:pt x="17036" y="27411"/>
                    </a:moveTo>
                    <a:cubicBezTo>
                      <a:pt x="18304" y="6575"/>
                      <a:pt x="35631" y="3083"/>
                      <a:pt x="42735" y="3083"/>
                    </a:cubicBezTo>
                    <a:cubicBezTo>
                      <a:pt x="63613" y="3083"/>
                      <a:pt x="65860" y="21920"/>
                      <a:pt x="65860" y="27411"/>
                    </a:cubicBezTo>
                    <a:close/>
                    <a:moveTo>
                      <a:pt x="17036" y="30490"/>
                    </a:moveTo>
                    <a:lnTo>
                      <a:pt x="74234" y="30490"/>
                    </a:lnTo>
                    <a:cubicBezTo>
                      <a:pt x="78728" y="30490"/>
                      <a:pt x="79344" y="30490"/>
                      <a:pt x="79344" y="27411"/>
                    </a:cubicBezTo>
                    <a:cubicBezTo>
                      <a:pt x="79344" y="13611"/>
                      <a:pt x="68071" y="0"/>
                      <a:pt x="42735" y="0"/>
                    </a:cubicBezTo>
                    <a:cubicBezTo>
                      <a:pt x="18957" y="0"/>
                      <a:pt x="0" y="14460"/>
                      <a:pt x="0" y="32028"/>
                    </a:cubicBezTo>
                    <a:cubicBezTo>
                      <a:pt x="0" y="50676"/>
                      <a:pt x="21530" y="64287"/>
                      <a:pt x="44946" y="64287"/>
                    </a:cubicBezTo>
                    <a:cubicBezTo>
                      <a:pt x="70029" y="64287"/>
                      <a:pt x="79344" y="48718"/>
                      <a:pt x="79344" y="46059"/>
                    </a:cubicBezTo>
                    <a:cubicBezTo>
                      <a:pt x="79344" y="44750"/>
                      <a:pt x="77713" y="44289"/>
                      <a:pt x="76481" y="44289"/>
                    </a:cubicBezTo>
                    <a:cubicBezTo>
                      <a:pt x="74850" y="44289"/>
                      <a:pt x="74234" y="45174"/>
                      <a:pt x="73871" y="46288"/>
                    </a:cubicBezTo>
                    <a:cubicBezTo>
                      <a:pt x="66839" y="60744"/>
                      <a:pt x="48208" y="60744"/>
                      <a:pt x="46251" y="60744"/>
                    </a:cubicBezTo>
                    <a:cubicBezTo>
                      <a:pt x="35993" y="60744"/>
                      <a:pt x="27946" y="56591"/>
                      <a:pt x="23126" y="51325"/>
                    </a:cubicBezTo>
                    <a:cubicBezTo>
                      <a:pt x="17036" y="44750"/>
                      <a:pt x="17036" y="35531"/>
                      <a:pt x="17036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20F48804-7085-8032-7880-58AA8184CA45}"/>
                  </a:ext>
                </a:extLst>
              </p:cNvPr>
              <p:cNvSpPr/>
              <p:nvPr/>
            </p:nvSpPr>
            <p:spPr>
              <a:xfrm>
                <a:off x="8090154" y="2386515"/>
                <a:ext cx="39749" cy="36550"/>
              </a:xfrm>
              <a:custGeom>
                <a:avLst/>
                <a:gdLst>
                  <a:gd name="connsiteX0" fmla="*/ 28599 w 68760"/>
                  <a:gd name="connsiteY0" fmla="*/ 15341 h 61853"/>
                  <a:gd name="connsiteX1" fmla="*/ 28599 w 68760"/>
                  <a:gd name="connsiteY1" fmla="*/ 0 h 61853"/>
                  <a:gd name="connsiteX2" fmla="*/ 0 w 68760"/>
                  <a:gd name="connsiteY2" fmla="*/ 1534 h 61853"/>
                  <a:gd name="connsiteX3" fmla="*/ 0 w 68760"/>
                  <a:gd name="connsiteY3" fmla="*/ 5922 h 61853"/>
                  <a:gd name="connsiteX4" fmla="*/ 16093 w 68760"/>
                  <a:gd name="connsiteY4" fmla="*/ 13807 h 61853"/>
                  <a:gd name="connsiteX5" fmla="*/ 16093 w 68760"/>
                  <a:gd name="connsiteY5" fmla="*/ 51322 h 61853"/>
                  <a:gd name="connsiteX6" fmla="*/ 0 w 68760"/>
                  <a:gd name="connsiteY6" fmla="*/ 57473 h 61853"/>
                  <a:gd name="connsiteX7" fmla="*/ 0 w 68760"/>
                  <a:gd name="connsiteY7" fmla="*/ 61854 h 61853"/>
                  <a:gd name="connsiteX8" fmla="*/ 23452 w 68760"/>
                  <a:gd name="connsiteY8" fmla="*/ 61390 h 61853"/>
                  <a:gd name="connsiteX9" fmla="*/ 49477 w 68760"/>
                  <a:gd name="connsiteY9" fmla="*/ 61854 h 61853"/>
                  <a:gd name="connsiteX10" fmla="*/ 49477 w 68760"/>
                  <a:gd name="connsiteY10" fmla="*/ 57473 h 61853"/>
                  <a:gd name="connsiteX11" fmla="*/ 44982 w 68760"/>
                  <a:gd name="connsiteY11" fmla="*/ 57473 h 61853"/>
                  <a:gd name="connsiteX12" fmla="*/ 29577 w 68760"/>
                  <a:gd name="connsiteY12" fmla="*/ 50861 h 61853"/>
                  <a:gd name="connsiteX13" fmla="*/ 29577 w 68760"/>
                  <a:gd name="connsiteY13" fmla="*/ 29376 h 61853"/>
                  <a:gd name="connsiteX14" fmla="*/ 53645 w 68760"/>
                  <a:gd name="connsiteY14" fmla="*/ 3079 h 61853"/>
                  <a:gd name="connsiteX15" fmla="*/ 55892 w 68760"/>
                  <a:gd name="connsiteY15" fmla="*/ 3268 h 61853"/>
                  <a:gd name="connsiteX16" fmla="*/ 51108 w 68760"/>
                  <a:gd name="connsiteY16" fmla="*/ 8769 h 61853"/>
                  <a:gd name="connsiteX17" fmla="*/ 60097 w 68760"/>
                  <a:gd name="connsiteY17" fmla="*/ 14681 h 61853"/>
                  <a:gd name="connsiteX18" fmla="*/ 68760 w 68760"/>
                  <a:gd name="connsiteY18" fmla="*/ 8530 h 61853"/>
                  <a:gd name="connsiteX19" fmla="*/ 53645 w 68760"/>
                  <a:gd name="connsiteY19" fmla="*/ 0 h 61853"/>
                  <a:gd name="connsiteX20" fmla="*/ 28599 w 68760"/>
                  <a:gd name="connsiteY20" fmla="*/ 15341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60" h="61853">
                    <a:moveTo>
                      <a:pt x="28599" y="15341"/>
                    </a:moveTo>
                    <a:lnTo>
                      <a:pt x="28599" y="0"/>
                    </a:lnTo>
                    <a:lnTo>
                      <a:pt x="0" y="1534"/>
                    </a:lnTo>
                    <a:lnTo>
                      <a:pt x="0" y="5922"/>
                    </a:lnTo>
                    <a:cubicBezTo>
                      <a:pt x="14499" y="5922"/>
                      <a:pt x="16093" y="6811"/>
                      <a:pt x="16093" y="13807"/>
                    </a:cubicBezTo>
                    <a:lnTo>
                      <a:pt x="16093" y="51322"/>
                    </a:lnTo>
                    <a:cubicBezTo>
                      <a:pt x="16093" y="57473"/>
                      <a:pt x="13810" y="57473"/>
                      <a:pt x="0" y="57473"/>
                    </a:cubicBezTo>
                    <a:lnTo>
                      <a:pt x="0" y="61854"/>
                    </a:lnTo>
                    <a:cubicBezTo>
                      <a:pt x="8010" y="61625"/>
                      <a:pt x="17652" y="61390"/>
                      <a:pt x="23452" y="61390"/>
                    </a:cubicBezTo>
                    <a:cubicBezTo>
                      <a:pt x="31498" y="61390"/>
                      <a:pt x="41140" y="61390"/>
                      <a:pt x="49477" y="61854"/>
                    </a:cubicBezTo>
                    <a:lnTo>
                      <a:pt x="49477" y="57473"/>
                    </a:lnTo>
                    <a:lnTo>
                      <a:pt x="44982" y="57473"/>
                    </a:lnTo>
                    <a:cubicBezTo>
                      <a:pt x="29904" y="57473"/>
                      <a:pt x="29577" y="55939"/>
                      <a:pt x="29577" y="50861"/>
                    </a:cubicBezTo>
                    <a:lnTo>
                      <a:pt x="29577" y="29376"/>
                    </a:lnTo>
                    <a:cubicBezTo>
                      <a:pt x="29577" y="15569"/>
                      <a:pt x="38240" y="3079"/>
                      <a:pt x="53645" y="3079"/>
                    </a:cubicBezTo>
                    <a:cubicBezTo>
                      <a:pt x="54950" y="3079"/>
                      <a:pt x="55566" y="3079"/>
                      <a:pt x="55892" y="3268"/>
                    </a:cubicBezTo>
                    <a:cubicBezTo>
                      <a:pt x="55277" y="3268"/>
                      <a:pt x="51108" y="5037"/>
                      <a:pt x="51108" y="8769"/>
                    </a:cubicBezTo>
                    <a:cubicBezTo>
                      <a:pt x="51108" y="12498"/>
                      <a:pt x="55566" y="14681"/>
                      <a:pt x="60097" y="14681"/>
                    </a:cubicBezTo>
                    <a:cubicBezTo>
                      <a:pt x="63613" y="14681"/>
                      <a:pt x="68760" y="12922"/>
                      <a:pt x="68760" y="8530"/>
                    </a:cubicBezTo>
                    <a:cubicBezTo>
                      <a:pt x="68760" y="4153"/>
                      <a:pt x="62345" y="0"/>
                      <a:pt x="53645" y="0"/>
                    </a:cubicBezTo>
                    <a:cubicBezTo>
                      <a:pt x="38567" y="0"/>
                      <a:pt x="31172" y="9419"/>
                      <a:pt x="28599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A59CB6B8-721E-F7AC-7424-FD506796CFAB}"/>
                  </a:ext>
                </a:extLst>
              </p:cNvPr>
              <p:cNvSpPr/>
              <p:nvPr/>
            </p:nvSpPr>
            <p:spPr>
              <a:xfrm>
                <a:off x="6533494" y="2485176"/>
                <a:ext cx="53473" cy="37982"/>
              </a:xfrm>
              <a:custGeom>
                <a:avLst/>
                <a:gdLst>
                  <a:gd name="connsiteX0" fmla="*/ 59427 w 92502"/>
                  <a:gd name="connsiteY0" fmla="*/ 52210 h 64276"/>
                  <a:gd name="connsiteX1" fmla="*/ 75477 w 92502"/>
                  <a:gd name="connsiteY1" fmla="*/ 63624 h 64276"/>
                  <a:gd name="connsiteX2" fmla="*/ 92502 w 92502"/>
                  <a:gd name="connsiteY2" fmla="*/ 50212 h 64276"/>
                  <a:gd name="connsiteX3" fmla="*/ 92502 w 92502"/>
                  <a:gd name="connsiteY3" fmla="*/ 42328 h 64276"/>
                  <a:gd name="connsiteX4" fmla="*/ 87359 w 92502"/>
                  <a:gd name="connsiteY4" fmla="*/ 42328 h 64276"/>
                  <a:gd name="connsiteX5" fmla="*/ 87359 w 92502"/>
                  <a:gd name="connsiteY5" fmla="*/ 50212 h 64276"/>
                  <a:gd name="connsiteX6" fmla="*/ 79957 w 92502"/>
                  <a:gd name="connsiteY6" fmla="*/ 59206 h 64276"/>
                  <a:gd name="connsiteX7" fmla="*/ 72254 w 92502"/>
                  <a:gd name="connsiteY7" fmla="*/ 52210 h 64276"/>
                  <a:gd name="connsiteX8" fmla="*/ 72254 w 92502"/>
                  <a:gd name="connsiteY8" fmla="*/ 24339 h 64276"/>
                  <a:gd name="connsiteX9" fmla="*/ 64893 w 92502"/>
                  <a:gd name="connsiteY9" fmla="*/ 7685 h 64276"/>
                  <a:gd name="connsiteX10" fmla="*/ 36932 w 92502"/>
                  <a:gd name="connsiteY10" fmla="*/ 0 h 64276"/>
                  <a:gd name="connsiteX11" fmla="*/ 5778 w 92502"/>
                  <a:gd name="connsiteY11" fmla="*/ 15794 h 64276"/>
                  <a:gd name="connsiteX12" fmla="*/ 15416 w 92502"/>
                  <a:gd name="connsiteY12" fmla="*/ 22370 h 64276"/>
                  <a:gd name="connsiteX13" fmla="*/ 24738 w 92502"/>
                  <a:gd name="connsiteY13" fmla="*/ 15990 h 64276"/>
                  <a:gd name="connsiteX14" fmla="*/ 14114 w 92502"/>
                  <a:gd name="connsiteY14" fmla="*/ 9643 h 64276"/>
                  <a:gd name="connsiteX15" fmla="*/ 36298 w 92502"/>
                  <a:gd name="connsiteY15" fmla="*/ 3068 h 64276"/>
                  <a:gd name="connsiteX16" fmla="*/ 58129 w 92502"/>
                  <a:gd name="connsiteY16" fmla="*/ 21071 h 64276"/>
                  <a:gd name="connsiteX17" fmla="*/ 58129 w 92502"/>
                  <a:gd name="connsiteY17" fmla="*/ 26098 h 64276"/>
                  <a:gd name="connsiteX18" fmla="*/ 20530 w 92502"/>
                  <a:gd name="connsiteY18" fmla="*/ 31139 h 64276"/>
                  <a:gd name="connsiteX19" fmla="*/ 0 w 92502"/>
                  <a:gd name="connsiteY19" fmla="*/ 49363 h 64276"/>
                  <a:gd name="connsiteX20" fmla="*/ 32764 w 92502"/>
                  <a:gd name="connsiteY20" fmla="*/ 64277 h 64276"/>
                  <a:gd name="connsiteX21" fmla="*/ 59427 w 92502"/>
                  <a:gd name="connsiteY21" fmla="*/ 52210 h 64276"/>
                  <a:gd name="connsiteX22" fmla="*/ 58129 w 92502"/>
                  <a:gd name="connsiteY22" fmla="*/ 29181 h 64276"/>
                  <a:gd name="connsiteX23" fmla="*/ 58129 w 92502"/>
                  <a:gd name="connsiteY23" fmla="*/ 43213 h 64276"/>
                  <a:gd name="connsiteX24" fmla="*/ 34021 w 92502"/>
                  <a:gd name="connsiteY24" fmla="*/ 61205 h 64276"/>
                  <a:gd name="connsiteX25" fmla="*/ 15728 w 92502"/>
                  <a:gd name="connsiteY25" fmla="*/ 49363 h 64276"/>
                  <a:gd name="connsiteX26" fmla="*/ 58129 w 92502"/>
                  <a:gd name="connsiteY26" fmla="*/ 29181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02" h="64276">
                    <a:moveTo>
                      <a:pt x="59427" y="52210"/>
                    </a:moveTo>
                    <a:cubicBezTo>
                      <a:pt x="60373" y="57661"/>
                      <a:pt x="65839" y="63624"/>
                      <a:pt x="75477" y="63624"/>
                    </a:cubicBezTo>
                    <a:cubicBezTo>
                      <a:pt x="79957" y="63624"/>
                      <a:pt x="92502" y="61629"/>
                      <a:pt x="92502" y="50212"/>
                    </a:cubicBezTo>
                    <a:lnTo>
                      <a:pt x="92502" y="42328"/>
                    </a:lnTo>
                    <a:lnTo>
                      <a:pt x="87359" y="42328"/>
                    </a:lnTo>
                    <a:lnTo>
                      <a:pt x="87359" y="50212"/>
                    </a:lnTo>
                    <a:cubicBezTo>
                      <a:pt x="87359" y="58361"/>
                      <a:pt x="82244" y="59206"/>
                      <a:pt x="79957" y="59206"/>
                    </a:cubicBezTo>
                    <a:cubicBezTo>
                      <a:pt x="73229" y="59206"/>
                      <a:pt x="72254" y="52860"/>
                      <a:pt x="72254" y="52210"/>
                    </a:cubicBezTo>
                    <a:lnTo>
                      <a:pt x="72254" y="24339"/>
                    </a:lnTo>
                    <a:cubicBezTo>
                      <a:pt x="72254" y="18413"/>
                      <a:pt x="72254" y="12911"/>
                      <a:pt x="64893" y="7685"/>
                    </a:cubicBezTo>
                    <a:cubicBezTo>
                      <a:pt x="56839" y="2194"/>
                      <a:pt x="46570" y="0"/>
                      <a:pt x="36932" y="0"/>
                    </a:cubicBezTo>
                    <a:cubicBezTo>
                      <a:pt x="19903" y="0"/>
                      <a:pt x="5778" y="6572"/>
                      <a:pt x="5778" y="15794"/>
                    </a:cubicBezTo>
                    <a:cubicBezTo>
                      <a:pt x="5778" y="19947"/>
                      <a:pt x="9946" y="22370"/>
                      <a:pt x="15416" y="22370"/>
                    </a:cubicBezTo>
                    <a:cubicBezTo>
                      <a:pt x="21194" y="22370"/>
                      <a:pt x="24738" y="19526"/>
                      <a:pt x="24738" y="15990"/>
                    </a:cubicBezTo>
                    <a:cubicBezTo>
                      <a:pt x="24738" y="14260"/>
                      <a:pt x="23753" y="9643"/>
                      <a:pt x="14114" y="9643"/>
                    </a:cubicBezTo>
                    <a:cubicBezTo>
                      <a:pt x="19903" y="4613"/>
                      <a:pt x="29853" y="3068"/>
                      <a:pt x="36298" y="3068"/>
                    </a:cubicBezTo>
                    <a:cubicBezTo>
                      <a:pt x="46570" y="3068"/>
                      <a:pt x="58129" y="8530"/>
                      <a:pt x="58129" y="21071"/>
                    </a:cubicBezTo>
                    <a:lnTo>
                      <a:pt x="58129" y="26098"/>
                    </a:lnTo>
                    <a:cubicBezTo>
                      <a:pt x="47516" y="26522"/>
                      <a:pt x="33387" y="26983"/>
                      <a:pt x="20530" y="31139"/>
                    </a:cubicBezTo>
                    <a:cubicBezTo>
                      <a:pt x="5114" y="35981"/>
                      <a:pt x="0" y="43213"/>
                      <a:pt x="0" y="49363"/>
                    </a:cubicBezTo>
                    <a:cubicBezTo>
                      <a:pt x="0" y="60740"/>
                      <a:pt x="19903" y="64277"/>
                      <a:pt x="32764" y="64277"/>
                    </a:cubicBezTo>
                    <a:cubicBezTo>
                      <a:pt x="46255" y="64277"/>
                      <a:pt x="55570" y="58546"/>
                      <a:pt x="59427" y="52210"/>
                    </a:cubicBezTo>
                    <a:close/>
                    <a:moveTo>
                      <a:pt x="58129" y="29181"/>
                    </a:moveTo>
                    <a:lnTo>
                      <a:pt x="58129" y="43213"/>
                    </a:lnTo>
                    <a:cubicBezTo>
                      <a:pt x="58129" y="56363"/>
                      <a:pt x="43348" y="61205"/>
                      <a:pt x="34021" y="61205"/>
                    </a:cubicBezTo>
                    <a:cubicBezTo>
                      <a:pt x="24075" y="61205"/>
                      <a:pt x="15728" y="56363"/>
                      <a:pt x="15728" y="49363"/>
                    </a:cubicBezTo>
                    <a:cubicBezTo>
                      <a:pt x="15728" y="41667"/>
                      <a:pt x="24387" y="30066"/>
                      <a:pt x="58129" y="29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A80A1E2-F8C8-398F-A6DF-9739790158D9}"/>
                  </a:ext>
                </a:extLst>
              </p:cNvPr>
              <p:cNvSpPr/>
              <p:nvPr/>
            </p:nvSpPr>
            <p:spPr>
              <a:xfrm>
                <a:off x="6631195" y="2465729"/>
                <a:ext cx="79676" cy="56522"/>
              </a:xfrm>
              <a:custGeom>
                <a:avLst/>
                <a:gdLst>
                  <a:gd name="connsiteX0" fmla="*/ 0 w 137829"/>
                  <a:gd name="connsiteY0" fmla="*/ 0 h 95651"/>
                  <a:gd name="connsiteX1" fmla="*/ 0 w 137829"/>
                  <a:gd name="connsiteY1" fmla="*/ 4392 h 95651"/>
                  <a:gd name="connsiteX2" fmla="*/ 5154 w 137829"/>
                  <a:gd name="connsiteY2" fmla="*/ 4392 h 95651"/>
                  <a:gd name="connsiteX3" fmla="*/ 21208 w 137829"/>
                  <a:gd name="connsiteY3" fmla="*/ 10964 h 95651"/>
                  <a:gd name="connsiteX4" fmla="*/ 21208 w 137829"/>
                  <a:gd name="connsiteY4" fmla="*/ 84659 h 95651"/>
                  <a:gd name="connsiteX5" fmla="*/ 5154 w 137829"/>
                  <a:gd name="connsiteY5" fmla="*/ 91274 h 95651"/>
                  <a:gd name="connsiteX6" fmla="*/ 0 w 137829"/>
                  <a:gd name="connsiteY6" fmla="*/ 91274 h 95651"/>
                  <a:gd name="connsiteX7" fmla="*/ 0 w 137829"/>
                  <a:gd name="connsiteY7" fmla="*/ 95651 h 95651"/>
                  <a:gd name="connsiteX8" fmla="*/ 75165 w 137829"/>
                  <a:gd name="connsiteY8" fmla="*/ 95651 h 95651"/>
                  <a:gd name="connsiteX9" fmla="*/ 137829 w 137829"/>
                  <a:gd name="connsiteY9" fmla="*/ 48707 h 95651"/>
                  <a:gd name="connsiteX10" fmla="*/ 75165 w 137829"/>
                  <a:gd name="connsiteY10" fmla="*/ 0 h 95651"/>
                  <a:gd name="connsiteX11" fmla="*/ 48857 w 137829"/>
                  <a:gd name="connsiteY11" fmla="*/ 91274 h 95651"/>
                  <a:gd name="connsiteX12" fmla="*/ 38868 w 137829"/>
                  <a:gd name="connsiteY12" fmla="*/ 85772 h 95651"/>
                  <a:gd name="connsiteX13" fmla="*/ 38868 w 137829"/>
                  <a:gd name="connsiteY13" fmla="*/ 10079 h 95651"/>
                  <a:gd name="connsiteX14" fmla="*/ 48857 w 137829"/>
                  <a:gd name="connsiteY14" fmla="*/ 4392 h 95651"/>
                  <a:gd name="connsiteX15" fmla="*/ 69388 w 137829"/>
                  <a:gd name="connsiteY15" fmla="*/ 4392 h 95651"/>
                  <a:gd name="connsiteX16" fmla="*/ 106675 w 137829"/>
                  <a:gd name="connsiteY16" fmla="*/ 17343 h 95651"/>
                  <a:gd name="connsiteX17" fmla="*/ 117255 w 137829"/>
                  <a:gd name="connsiteY17" fmla="*/ 48707 h 95651"/>
                  <a:gd name="connsiteX18" fmla="*/ 106040 w 137829"/>
                  <a:gd name="connsiteY18" fmla="*/ 79393 h 95651"/>
                  <a:gd name="connsiteX19" fmla="*/ 69739 w 137829"/>
                  <a:gd name="connsiteY19" fmla="*/ 91274 h 9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7829" h="95651">
                    <a:moveTo>
                      <a:pt x="0" y="0"/>
                    </a:moveTo>
                    <a:lnTo>
                      <a:pt x="0" y="4392"/>
                    </a:lnTo>
                    <a:lnTo>
                      <a:pt x="5154" y="4392"/>
                    </a:lnTo>
                    <a:cubicBezTo>
                      <a:pt x="20886" y="4392"/>
                      <a:pt x="21208" y="5926"/>
                      <a:pt x="21208" y="10964"/>
                    </a:cubicBezTo>
                    <a:lnTo>
                      <a:pt x="21208" y="84659"/>
                    </a:lnTo>
                    <a:cubicBezTo>
                      <a:pt x="21208" y="89729"/>
                      <a:pt x="20886" y="91274"/>
                      <a:pt x="5154" y="91274"/>
                    </a:cubicBezTo>
                    <a:lnTo>
                      <a:pt x="0" y="91274"/>
                    </a:lnTo>
                    <a:lnTo>
                      <a:pt x="0" y="95651"/>
                    </a:lnTo>
                    <a:lnTo>
                      <a:pt x="75165" y="95651"/>
                    </a:lnTo>
                    <a:cubicBezTo>
                      <a:pt x="109542" y="95651"/>
                      <a:pt x="137829" y="75004"/>
                      <a:pt x="137829" y="48707"/>
                    </a:cubicBezTo>
                    <a:cubicBezTo>
                      <a:pt x="137829" y="21956"/>
                      <a:pt x="110209" y="0"/>
                      <a:pt x="75165" y="0"/>
                    </a:cubicBezTo>
                    <a:close/>
                    <a:moveTo>
                      <a:pt x="48857" y="91274"/>
                    </a:moveTo>
                    <a:cubicBezTo>
                      <a:pt x="39219" y="91274"/>
                      <a:pt x="38868" y="90385"/>
                      <a:pt x="38868" y="85772"/>
                    </a:cubicBezTo>
                    <a:lnTo>
                      <a:pt x="38868" y="10079"/>
                    </a:lnTo>
                    <a:cubicBezTo>
                      <a:pt x="38868" y="5266"/>
                      <a:pt x="39219" y="4392"/>
                      <a:pt x="48857" y="4392"/>
                    </a:cubicBezTo>
                    <a:lnTo>
                      <a:pt x="69388" y="4392"/>
                    </a:lnTo>
                    <a:cubicBezTo>
                      <a:pt x="82244" y="4392"/>
                      <a:pt x="96363" y="7460"/>
                      <a:pt x="106675" y="17343"/>
                    </a:cubicBezTo>
                    <a:cubicBezTo>
                      <a:pt x="115675" y="25688"/>
                      <a:pt x="117255" y="37714"/>
                      <a:pt x="117255" y="48707"/>
                    </a:cubicBezTo>
                    <a:cubicBezTo>
                      <a:pt x="117255" y="64052"/>
                      <a:pt x="113399" y="72622"/>
                      <a:pt x="106040" y="79393"/>
                    </a:cubicBezTo>
                    <a:cubicBezTo>
                      <a:pt x="101829" y="83125"/>
                      <a:pt x="90269" y="91274"/>
                      <a:pt x="69739" y="912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C60AE71D-2C80-68D1-31BC-3920324AF0EC}"/>
                  </a:ext>
                </a:extLst>
              </p:cNvPr>
              <p:cNvSpPr/>
              <p:nvPr/>
            </p:nvSpPr>
            <p:spPr>
              <a:xfrm>
                <a:off x="6720917" y="2485176"/>
                <a:ext cx="45863" cy="37982"/>
              </a:xfrm>
              <a:custGeom>
                <a:avLst/>
                <a:gdLst>
                  <a:gd name="connsiteX0" fmla="*/ 17040 w 79337"/>
                  <a:gd name="connsiteY0" fmla="*/ 27407 h 64276"/>
                  <a:gd name="connsiteX1" fmla="*/ 42713 w 79337"/>
                  <a:gd name="connsiteY1" fmla="*/ 3068 h 64276"/>
                  <a:gd name="connsiteX2" fmla="*/ 65842 w 79337"/>
                  <a:gd name="connsiteY2" fmla="*/ 27407 h 64276"/>
                  <a:gd name="connsiteX3" fmla="*/ 17040 w 79337"/>
                  <a:gd name="connsiteY3" fmla="*/ 30490 h 64276"/>
                  <a:gd name="connsiteX4" fmla="*/ 74219 w 79337"/>
                  <a:gd name="connsiteY4" fmla="*/ 30490 h 64276"/>
                  <a:gd name="connsiteX5" fmla="*/ 79337 w 79337"/>
                  <a:gd name="connsiteY5" fmla="*/ 27407 h 64276"/>
                  <a:gd name="connsiteX6" fmla="*/ 42713 w 79337"/>
                  <a:gd name="connsiteY6" fmla="*/ 0 h 64276"/>
                  <a:gd name="connsiteX7" fmla="*/ 0 w 79337"/>
                  <a:gd name="connsiteY7" fmla="*/ 32024 h 64276"/>
                  <a:gd name="connsiteX8" fmla="*/ 44961 w 79337"/>
                  <a:gd name="connsiteY8" fmla="*/ 64277 h 64276"/>
                  <a:gd name="connsiteX9" fmla="*/ 79337 w 79337"/>
                  <a:gd name="connsiteY9" fmla="*/ 46059 h 64276"/>
                  <a:gd name="connsiteX10" fmla="*/ 76467 w 79337"/>
                  <a:gd name="connsiteY10" fmla="*/ 44286 h 64276"/>
                  <a:gd name="connsiteX11" fmla="*/ 73868 w 79337"/>
                  <a:gd name="connsiteY11" fmla="*/ 46284 h 64276"/>
                  <a:gd name="connsiteX12" fmla="*/ 46258 w 79337"/>
                  <a:gd name="connsiteY12" fmla="*/ 60740 h 64276"/>
                  <a:gd name="connsiteX13" fmla="*/ 23129 w 79337"/>
                  <a:gd name="connsiteY13" fmla="*/ 51322 h 64276"/>
                  <a:gd name="connsiteX14" fmla="*/ 17040 w 79337"/>
                  <a:gd name="connsiteY14" fmla="*/ 3049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7" h="64276">
                    <a:moveTo>
                      <a:pt x="17040" y="27407"/>
                    </a:moveTo>
                    <a:cubicBezTo>
                      <a:pt x="18297" y="6572"/>
                      <a:pt x="35634" y="3068"/>
                      <a:pt x="42713" y="3068"/>
                    </a:cubicBezTo>
                    <a:cubicBezTo>
                      <a:pt x="63610" y="3068"/>
                      <a:pt x="65842" y="21916"/>
                      <a:pt x="65842" y="27407"/>
                    </a:cubicBezTo>
                    <a:close/>
                    <a:moveTo>
                      <a:pt x="17040" y="30490"/>
                    </a:moveTo>
                    <a:lnTo>
                      <a:pt x="74219" y="30490"/>
                    </a:lnTo>
                    <a:cubicBezTo>
                      <a:pt x="78710" y="30490"/>
                      <a:pt x="79337" y="30490"/>
                      <a:pt x="79337" y="27407"/>
                    </a:cubicBezTo>
                    <a:cubicBezTo>
                      <a:pt x="79337" y="13611"/>
                      <a:pt x="68090" y="0"/>
                      <a:pt x="42713" y="0"/>
                    </a:cubicBezTo>
                    <a:cubicBezTo>
                      <a:pt x="18961" y="0"/>
                      <a:pt x="0" y="14456"/>
                      <a:pt x="0" y="32024"/>
                    </a:cubicBezTo>
                    <a:cubicBezTo>
                      <a:pt x="0" y="50665"/>
                      <a:pt x="21520" y="64277"/>
                      <a:pt x="44961" y="64277"/>
                    </a:cubicBezTo>
                    <a:cubicBezTo>
                      <a:pt x="70011" y="64277"/>
                      <a:pt x="79337" y="48703"/>
                      <a:pt x="79337" y="46059"/>
                    </a:cubicBezTo>
                    <a:cubicBezTo>
                      <a:pt x="79337" y="44750"/>
                      <a:pt x="77724" y="44286"/>
                      <a:pt x="76467" y="44286"/>
                    </a:cubicBezTo>
                    <a:cubicBezTo>
                      <a:pt x="74857" y="44286"/>
                      <a:pt x="74219" y="45171"/>
                      <a:pt x="73868" y="46284"/>
                    </a:cubicBezTo>
                    <a:cubicBezTo>
                      <a:pt x="66829" y="60740"/>
                      <a:pt x="48183" y="60740"/>
                      <a:pt x="46258" y="60740"/>
                    </a:cubicBezTo>
                    <a:cubicBezTo>
                      <a:pt x="35990" y="60740"/>
                      <a:pt x="27932" y="56588"/>
                      <a:pt x="23129" y="51322"/>
                    </a:cubicBezTo>
                    <a:cubicBezTo>
                      <a:pt x="17040" y="44750"/>
                      <a:pt x="17040" y="35517"/>
                      <a:pt x="17040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1904DEF1-1332-93FB-78AE-FED465B3AABA}"/>
                  </a:ext>
                </a:extLst>
              </p:cNvPr>
              <p:cNvSpPr/>
              <p:nvPr/>
            </p:nvSpPr>
            <p:spPr>
              <a:xfrm>
                <a:off x="6773349" y="2463916"/>
                <a:ext cx="59254" cy="58335"/>
              </a:xfrm>
              <a:custGeom>
                <a:avLst/>
                <a:gdLst>
                  <a:gd name="connsiteX0" fmla="*/ 62337 w 102502"/>
                  <a:gd name="connsiteY0" fmla="*/ 42781 h 98719"/>
                  <a:gd name="connsiteX1" fmla="*/ 72922 w 102502"/>
                  <a:gd name="connsiteY1" fmla="*/ 50241 h 98719"/>
                  <a:gd name="connsiteX2" fmla="*/ 72922 w 102502"/>
                  <a:gd name="connsiteY2" fmla="*/ 88191 h 98719"/>
                  <a:gd name="connsiteX3" fmla="*/ 57194 w 102502"/>
                  <a:gd name="connsiteY3" fmla="*/ 94342 h 98719"/>
                  <a:gd name="connsiteX4" fmla="*/ 57194 w 102502"/>
                  <a:gd name="connsiteY4" fmla="*/ 98720 h 98719"/>
                  <a:gd name="connsiteX5" fmla="*/ 79689 w 102502"/>
                  <a:gd name="connsiteY5" fmla="*/ 98259 h 98719"/>
                  <a:gd name="connsiteX6" fmla="*/ 102503 w 102502"/>
                  <a:gd name="connsiteY6" fmla="*/ 98720 h 98719"/>
                  <a:gd name="connsiteX7" fmla="*/ 102503 w 102502"/>
                  <a:gd name="connsiteY7" fmla="*/ 94342 h 98719"/>
                  <a:gd name="connsiteX8" fmla="*/ 86413 w 102502"/>
                  <a:gd name="connsiteY8" fmla="*/ 88191 h 98719"/>
                  <a:gd name="connsiteX9" fmla="*/ 86413 w 102502"/>
                  <a:gd name="connsiteY9" fmla="*/ 36630 h 98719"/>
                  <a:gd name="connsiteX10" fmla="*/ 60728 w 102502"/>
                  <a:gd name="connsiteY10" fmla="*/ 37939 h 98719"/>
                  <a:gd name="connsiteX11" fmla="*/ 57194 w 102502"/>
                  <a:gd name="connsiteY11" fmla="*/ 38175 h 98719"/>
                  <a:gd name="connsiteX12" fmla="*/ 53337 w 102502"/>
                  <a:gd name="connsiteY12" fmla="*/ 38400 h 98719"/>
                  <a:gd name="connsiteX13" fmla="*/ 29222 w 102502"/>
                  <a:gd name="connsiteY13" fmla="*/ 38400 h 98719"/>
                  <a:gd name="connsiteX14" fmla="*/ 29222 w 102502"/>
                  <a:gd name="connsiteY14" fmla="*/ 22605 h 98719"/>
                  <a:gd name="connsiteX15" fmla="*/ 59427 w 102502"/>
                  <a:gd name="connsiteY15" fmla="*/ 3068 h 98719"/>
                  <a:gd name="connsiteX16" fmla="*/ 77090 w 102502"/>
                  <a:gd name="connsiteY16" fmla="*/ 7685 h 98719"/>
                  <a:gd name="connsiteX17" fmla="*/ 67452 w 102502"/>
                  <a:gd name="connsiteY17" fmla="*/ 14260 h 98719"/>
                  <a:gd name="connsiteX18" fmla="*/ 76778 w 102502"/>
                  <a:gd name="connsiteY18" fmla="*/ 20607 h 98719"/>
                  <a:gd name="connsiteX19" fmla="*/ 86101 w 102502"/>
                  <a:gd name="connsiteY19" fmla="*/ 14260 h 98719"/>
                  <a:gd name="connsiteX20" fmla="*/ 59749 w 102502"/>
                  <a:gd name="connsiteY20" fmla="*/ 0 h 98719"/>
                  <a:gd name="connsiteX21" fmla="*/ 16402 w 102502"/>
                  <a:gd name="connsiteY21" fmla="*/ 22370 h 98719"/>
                  <a:gd name="connsiteX22" fmla="*/ 16402 w 102502"/>
                  <a:gd name="connsiteY22" fmla="*/ 38400 h 98719"/>
                  <a:gd name="connsiteX23" fmla="*/ 0 w 102502"/>
                  <a:gd name="connsiteY23" fmla="*/ 38400 h 98719"/>
                  <a:gd name="connsiteX24" fmla="*/ 0 w 102502"/>
                  <a:gd name="connsiteY24" fmla="*/ 42781 h 98719"/>
                  <a:gd name="connsiteX25" fmla="*/ 16402 w 102502"/>
                  <a:gd name="connsiteY25" fmla="*/ 42781 h 98719"/>
                  <a:gd name="connsiteX26" fmla="*/ 16402 w 102502"/>
                  <a:gd name="connsiteY26" fmla="*/ 88191 h 98719"/>
                  <a:gd name="connsiteX27" fmla="*/ 312 w 102502"/>
                  <a:gd name="connsiteY27" fmla="*/ 94342 h 98719"/>
                  <a:gd name="connsiteX28" fmla="*/ 312 w 102502"/>
                  <a:gd name="connsiteY28" fmla="*/ 98720 h 98719"/>
                  <a:gd name="connsiteX29" fmla="*/ 23129 w 102502"/>
                  <a:gd name="connsiteY29" fmla="*/ 98259 h 98719"/>
                  <a:gd name="connsiteX30" fmla="*/ 45936 w 102502"/>
                  <a:gd name="connsiteY30" fmla="*/ 98720 h 98719"/>
                  <a:gd name="connsiteX31" fmla="*/ 45936 w 102502"/>
                  <a:gd name="connsiteY31" fmla="*/ 94342 h 98719"/>
                  <a:gd name="connsiteX32" fmla="*/ 29896 w 102502"/>
                  <a:gd name="connsiteY32" fmla="*/ 88191 h 98719"/>
                  <a:gd name="connsiteX33" fmla="*/ 29896 w 102502"/>
                  <a:gd name="connsiteY33" fmla="*/ 42781 h 9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02502" h="98719">
                    <a:moveTo>
                      <a:pt x="62337" y="42781"/>
                    </a:moveTo>
                    <a:cubicBezTo>
                      <a:pt x="71664" y="42781"/>
                      <a:pt x="72922" y="44511"/>
                      <a:pt x="72922" y="50241"/>
                    </a:cubicBezTo>
                    <a:lnTo>
                      <a:pt x="72922" y="88191"/>
                    </a:lnTo>
                    <a:cubicBezTo>
                      <a:pt x="72922" y="94342"/>
                      <a:pt x="70685" y="94342"/>
                      <a:pt x="57194" y="94342"/>
                    </a:cubicBezTo>
                    <a:lnTo>
                      <a:pt x="57194" y="98720"/>
                    </a:lnTo>
                    <a:cubicBezTo>
                      <a:pt x="63958" y="98495"/>
                      <a:pt x="74531" y="98259"/>
                      <a:pt x="79689" y="98259"/>
                    </a:cubicBezTo>
                    <a:cubicBezTo>
                      <a:pt x="84803" y="98259"/>
                      <a:pt x="95105" y="98495"/>
                      <a:pt x="102503" y="98720"/>
                    </a:cubicBezTo>
                    <a:lnTo>
                      <a:pt x="102503" y="94342"/>
                    </a:lnTo>
                    <a:cubicBezTo>
                      <a:pt x="88660" y="94342"/>
                      <a:pt x="86413" y="94342"/>
                      <a:pt x="86413" y="88191"/>
                    </a:cubicBezTo>
                    <a:lnTo>
                      <a:pt x="86413" y="36630"/>
                    </a:lnTo>
                    <a:lnTo>
                      <a:pt x="60728" y="37939"/>
                    </a:lnTo>
                    <a:cubicBezTo>
                      <a:pt x="57506" y="38175"/>
                      <a:pt x="57194" y="38175"/>
                      <a:pt x="57194" y="38175"/>
                    </a:cubicBezTo>
                    <a:cubicBezTo>
                      <a:pt x="56560" y="38400"/>
                      <a:pt x="56204" y="38400"/>
                      <a:pt x="53337" y="38400"/>
                    </a:cubicBezTo>
                    <a:lnTo>
                      <a:pt x="29222" y="38400"/>
                    </a:lnTo>
                    <a:lnTo>
                      <a:pt x="29222" y="22605"/>
                    </a:lnTo>
                    <a:cubicBezTo>
                      <a:pt x="29222" y="8759"/>
                      <a:pt x="46922" y="3068"/>
                      <a:pt x="59427" y="3068"/>
                    </a:cubicBezTo>
                    <a:cubicBezTo>
                      <a:pt x="65531" y="3068"/>
                      <a:pt x="72922" y="4606"/>
                      <a:pt x="77090" y="7685"/>
                    </a:cubicBezTo>
                    <a:cubicBezTo>
                      <a:pt x="68753" y="8109"/>
                      <a:pt x="67452" y="11838"/>
                      <a:pt x="67452" y="14260"/>
                    </a:cubicBezTo>
                    <a:cubicBezTo>
                      <a:pt x="67452" y="18874"/>
                      <a:pt x="72922" y="20607"/>
                      <a:pt x="76778" y="20607"/>
                    </a:cubicBezTo>
                    <a:cubicBezTo>
                      <a:pt x="81610" y="20607"/>
                      <a:pt x="86101" y="18413"/>
                      <a:pt x="86101" y="14260"/>
                    </a:cubicBezTo>
                    <a:cubicBezTo>
                      <a:pt x="86101" y="5912"/>
                      <a:pt x="74854" y="0"/>
                      <a:pt x="59749" y="0"/>
                    </a:cubicBezTo>
                    <a:cubicBezTo>
                      <a:pt x="40789" y="0"/>
                      <a:pt x="16402" y="7221"/>
                      <a:pt x="16402" y="22370"/>
                    </a:cubicBezTo>
                    <a:lnTo>
                      <a:pt x="16402" y="38400"/>
                    </a:lnTo>
                    <a:lnTo>
                      <a:pt x="0" y="38400"/>
                    </a:lnTo>
                    <a:lnTo>
                      <a:pt x="0" y="42781"/>
                    </a:lnTo>
                    <a:lnTo>
                      <a:pt x="16402" y="42781"/>
                    </a:lnTo>
                    <a:lnTo>
                      <a:pt x="16402" y="88191"/>
                    </a:lnTo>
                    <a:cubicBezTo>
                      <a:pt x="16402" y="94342"/>
                      <a:pt x="14118" y="94342"/>
                      <a:pt x="312" y="94342"/>
                    </a:cubicBezTo>
                    <a:lnTo>
                      <a:pt x="312" y="98720"/>
                    </a:lnTo>
                    <a:cubicBezTo>
                      <a:pt x="7079" y="98495"/>
                      <a:pt x="17975" y="98259"/>
                      <a:pt x="23129" y="98259"/>
                    </a:cubicBezTo>
                    <a:cubicBezTo>
                      <a:pt x="28283" y="98259"/>
                      <a:pt x="38233" y="98495"/>
                      <a:pt x="45936" y="98720"/>
                    </a:cubicBezTo>
                    <a:lnTo>
                      <a:pt x="45936" y="94342"/>
                    </a:lnTo>
                    <a:cubicBezTo>
                      <a:pt x="32129" y="94342"/>
                      <a:pt x="29896" y="94342"/>
                      <a:pt x="29896" y="88191"/>
                    </a:cubicBezTo>
                    <a:lnTo>
                      <a:pt x="29896" y="4278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B1EE426D-9359-586B-C54A-0C4B0B6E3C9B}"/>
                  </a:ext>
                </a:extLst>
              </p:cNvPr>
              <p:cNvSpPr/>
              <p:nvPr/>
            </p:nvSpPr>
            <p:spPr>
              <a:xfrm>
                <a:off x="6839694" y="2485701"/>
                <a:ext cx="59621" cy="36550"/>
              </a:xfrm>
              <a:custGeom>
                <a:avLst/>
                <a:gdLst>
                  <a:gd name="connsiteX0" fmla="*/ 16090 w 103136"/>
                  <a:gd name="connsiteY0" fmla="*/ 13796 h 61853"/>
                  <a:gd name="connsiteX1" fmla="*/ 16090 w 103136"/>
                  <a:gd name="connsiteY1" fmla="*/ 51325 h 61853"/>
                  <a:gd name="connsiteX2" fmla="*/ 0 w 103136"/>
                  <a:gd name="connsiteY2" fmla="*/ 57476 h 61853"/>
                  <a:gd name="connsiteX3" fmla="*/ 0 w 103136"/>
                  <a:gd name="connsiteY3" fmla="*/ 61854 h 61853"/>
                  <a:gd name="connsiteX4" fmla="*/ 23452 w 103136"/>
                  <a:gd name="connsiteY4" fmla="*/ 61393 h 61853"/>
                  <a:gd name="connsiteX5" fmla="*/ 46258 w 103136"/>
                  <a:gd name="connsiteY5" fmla="*/ 61854 h 61853"/>
                  <a:gd name="connsiteX6" fmla="*/ 46258 w 103136"/>
                  <a:gd name="connsiteY6" fmla="*/ 57476 h 61853"/>
                  <a:gd name="connsiteX7" fmla="*/ 30208 w 103136"/>
                  <a:gd name="connsiteY7" fmla="*/ 51325 h 61853"/>
                  <a:gd name="connsiteX8" fmla="*/ 30208 w 103136"/>
                  <a:gd name="connsiteY8" fmla="*/ 25449 h 61853"/>
                  <a:gd name="connsiteX9" fmla="*/ 57828 w 103136"/>
                  <a:gd name="connsiteY9" fmla="*/ 3072 h 61853"/>
                  <a:gd name="connsiteX10" fmla="*/ 73244 w 103136"/>
                  <a:gd name="connsiteY10" fmla="*/ 18641 h 61853"/>
                  <a:gd name="connsiteX11" fmla="*/ 73244 w 103136"/>
                  <a:gd name="connsiteY11" fmla="*/ 51325 h 61853"/>
                  <a:gd name="connsiteX12" fmla="*/ 57194 w 103136"/>
                  <a:gd name="connsiteY12" fmla="*/ 57476 h 61853"/>
                  <a:gd name="connsiteX13" fmla="*/ 57194 w 103136"/>
                  <a:gd name="connsiteY13" fmla="*/ 61854 h 61853"/>
                  <a:gd name="connsiteX14" fmla="*/ 80320 w 103136"/>
                  <a:gd name="connsiteY14" fmla="*/ 61393 h 61853"/>
                  <a:gd name="connsiteX15" fmla="*/ 103137 w 103136"/>
                  <a:gd name="connsiteY15" fmla="*/ 61854 h 61853"/>
                  <a:gd name="connsiteX16" fmla="*/ 103137 w 103136"/>
                  <a:gd name="connsiteY16" fmla="*/ 57476 h 61853"/>
                  <a:gd name="connsiteX17" fmla="*/ 87399 w 103136"/>
                  <a:gd name="connsiteY17" fmla="*/ 53284 h 61853"/>
                  <a:gd name="connsiteX18" fmla="*/ 87399 w 103136"/>
                  <a:gd name="connsiteY18" fmla="*/ 26522 h 61853"/>
                  <a:gd name="connsiteX19" fmla="*/ 80986 w 103136"/>
                  <a:gd name="connsiteY19" fmla="*/ 5266 h 61853"/>
                  <a:gd name="connsiteX20" fmla="*/ 59438 w 103136"/>
                  <a:gd name="connsiteY20" fmla="*/ 0 h 61853"/>
                  <a:gd name="connsiteX21" fmla="*/ 28918 w 103136"/>
                  <a:gd name="connsiteY21" fmla="*/ 14685 h 61853"/>
                  <a:gd name="connsiteX22" fmla="*/ 28918 w 103136"/>
                  <a:gd name="connsiteY22" fmla="*/ 0 h 61853"/>
                  <a:gd name="connsiteX23" fmla="*/ 0 w 103136"/>
                  <a:gd name="connsiteY23" fmla="*/ 1534 h 61853"/>
                  <a:gd name="connsiteX24" fmla="*/ 0 w 103136"/>
                  <a:gd name="connsiteY24" fmla="*/ 5915 h 61853"/>
                  <a:gd name="connsiteX25" fmla="*/ 16090 w 103136"/>
                  <a:gd name="connsiteY25" fmla="*/ 13796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36" h="61853">
                    <a:moveTo>
                      <a:pt x="16090" y="13796"/>
                    </a:moveTo>
                    <a:lnTo>
                      <a:pt x="16090" y="51325"/>
                    </a:lnTo>
                    <a:cubicBezTo>
                      <a:pt x="16090" y="57476"/>
                      <a:pt x="13814" y="57476"/>
                      <a:pt x="0" y="57476"/>
                    </a:cubicBezTo>
                    <a:lnTo>
                      <a:pt x="0" y="61854"/>
                    </a:lnTo>
                    <a:cubicBezTo>
                      <a:pt x="7402" y="61629"/>
                      <a:pt x="17659" y="61393"/>
                      <a:pt x="23452" y="61393"/>
                    </a:cubicBezTo>
                    <a:cubicBezTo>
                      <a:pt x="28595" y="61393"/>
                      <a:pt x="39219" y="61629"/>
                      <a:pt x="46258" y="61854"/>
                    </a:cubicBezTo>
                    <a:lnTo>
                      <a:pt x="46258" y="57476"/>
                    </a:lnTo>
                    <a:cubicBezTo>
                      <a:pt x="32452" y="57476"/>
                      <a:pt x="30208" y="57476"/>
                      <a:pt x="30208" y="51325"/>
                    </a:cubicBezTo>
                    <a:lnTo>
                      <a:pt x="30208" y="25449"/>
                    </a:lnTo>
                    <a:cubicBezTo>
                      <a:pt x="30208" y="10953"/>
                      <a:pt x="44997" y="3072"/>
                      <a:pt x="57828" y="3072"/>
                    </a:cubicBezTo>
                    <a:cubicBezTo>
                      <a:pt x="70997" y="3072"/>
                      <a:pt x="73244" y="10532"/>
                      <a:pt x="73244" y="18641"/>
                    </a:cubicBezTo>
                    <a:lnTo>
                      <a:pt x="73244" y="51325"/>
                    </a:lnTo>
                    <a:cubicBezTo>
                      <a:pt x="73244" y="57476"/>
                      <a:pt x="70997" y="57476"/>
                      <a:pt x="57194" y="57476"/>
                    </a:cubicBezTo>
                    <a:lnTo>
                      <a:pt x="57194" y="61854"/>
                    </a:lnTo>
                    <a:cubicBezTo>
                      <a:pt x="64269" y="61629"/>
                      <a:pt x="74854" y="61393"/>
                      <a:pt x="80320" y="61393"/>
                    </a:cubicBezTo>
                    <a:cubicBezTo>
                      <a:pt x="85477" y="61393"/>
                      <a:pt x="96413" y="61629"/>
                      <a:pt x="103137" y="61854"/>
                    </a:cubicBezTo>
                    <a:lnTo>
                      <a:pt x="103137" y="57476"/>
                    </a:lnTo>
                    <a:cubicBezTo>
                      <a:pt x="92556" y="57476"/>
                      <a:pt x="87399" y="57476"/>
                      <a:pt x="87399" y="53284"/>
                    </a:cubicBezTo>
                    <a:lnTo>
                      <a:pt x="87399" y="26522"/>
                    </a:lnTo>
                    <a:cubicBezTo>
                      <a:pt x="87399" y="14456"/>
                      <a:pt x="87399" y="10304"/>
                      <a:pt x="80986" y="5266"/>
                    </a:cubicBezTo>
                    <a:cubicBezTo>
                      <a:pt x="78076" y="2843"/>
                      <a:pt x="71308" y="0"/>
                      <a:pt x="59438" y="0"/>
                    </a:cubicBezTo>
                    <a:cubicBezTo>
                      <a:pt x="44333" y="0"/>
                      <a:pt x="34699" y="5915"/>
                      <a:pt x="28918" y="14685"/>
                    </a:cubicBezTo>
                    <a:lnTo>
                      <a:pt x="28918" y="0"/>
                    </a:lnTo>
                    <a:lnTo>
                      <a:pt x="0" y="1534"/>
                    </a:lnTo>
                    <a:lnTo>
                      <a:pt x="0" y="5915"/>
                    </a:lnTo>
                    <a:cubicBezTo>
                      <a:pt x="14481" y="5915"/>
                      <a:pt x="16090" y="6800"/>
                      <a:pt x="16090" y="137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4E8C9EC-6BC2-CF8D-27A5-DBE255F768C4}"/>
                  </a:ext>
                </a:extLst>
              </p:cNvPr>
              <p:cNvSpPr/>
              <p:nvPr/>
            </p:nvSpPr>
            <p:spPr>
              <a:xfrm>
                <a:off x="6905114" y="2485176"/>
                <a:ext cx="45886" cy="37982"/>
              </a:xfrm>
              <a:custGeom>
                <a:avLst/>
                <a:gdLst>
                  <a:gd name="connsiteX0" fmla="*/ 17029 w 79377"/>
                  <a:gd name="connsiteY0" fmla="*/ 27407 h 64276"/>
                  <a:gd name="connsiteX1" fmla="*/ 42753 w 79377"/>
                  <a:gd name="connsiteY1" fmla="*/ 3068 h 64276"/>
                  <a:gd name="connsiteX2" fmla="*/ 65883 w 79377"/>
                  <a:gd name="connsiteY2" fmla="*/ 27407 h 64276"/>
                  <a:gd name="connsiteX3" fmla="*/ 17029 w 79377"/>
                  <a:gd name="connsiteY3" fmla="*/ 30490 h 64276"/>
                  <a:gd name="connsiteX4" fmla="*/ 74219 w 79377"/>
                  <a:gd name="connsiteY4" fmla="*/ 30490 h 64276"/>
                  <a:gd name="connsiteX5" fmla="*/ 79377 w 79377"/>
                  <a:gd name="connsiteY5" fmla="*/ 27407 h 64276"/>
                  <a:gd name="connsiteX6" fmla="*/ 42753 w 79377"/>
                  <a:gd name="connsiteY6" fmla="*/ 0 h 64276"/>
                  <a:gd name="connsiteX7" fmla="*/ 0 w 79377"/>
                  <a:gd name="connsiteY7" fmla="*/ 32024 h 64276"/>
                  <a:gd name="connsiteX8" fmla="*/ 44990 w 79377"/>
                  <a:gd name="connsiteY8" fmla="*/ 64277 h 64276"/>
                  <a:gd name="connsiteX9" fmla="*/ 79377 w 79377"/>
                  <a:gd name="connsiteY9" fmla="*/ 46059 h 64276"/>
                  <a:gd name="connsiteX10" fmla="*/ 76456 w 79377"/>
                  <a:gd name="connsiteY10" fmla="*/ 44286 h 64276"/>
                  <a:gd name="connsiteX11" fmla="*/ 73908 w 79377"/>
                  <a:gd name="connsiteY11" fmla="*/ 46284 h 64276"/>
                  <a:gd name="connsiteX12" fmla="*/ 46287 w 79377"/>
                  <a:gd name="connsiteY12" fmla="*/ 60740 h 64276"/>
                  <a:gd name="connsiteX13" fmla="*/ 23169 w 79377"/>
                  <a:gd name="connsiteY13" fmla="*/ 51322 h 64276"/>
                  <a:gd name="connsiteX14" fmla="*/ 17029 w 79377"/>
                  <a:gd name="connsiteY14" fmla="*/ 3049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7" h="64276">
                    <a:moveTo>
                      <a:pt x="17029" y="27407"/>
                    </a:moveTo>
                    <a:cubicBezTo>
                      <a:pt x="18327" y="6572"/>
                      <a:pt x="35674" y="3068"/>
                      <a:pt x="42753" y="3068"/>
                    </a:cubicBezTo>
                    <a:cubicBezTo>
                      <a:pt x="63639" y="3068"/>
                      <a:pt x="65883" y="21916"/>
                      <a:pt x="65883" y="27407"/>
                    </a:cubicBezTo>
                    <a:close/>
                    <a:moveTo>
                      <a:pt x="17029" y="30490"/>
                    </a:moveTo>
                    <a:lnTo>
                      <a:pt x="74219" y="30490"/>
                    </a:lnTo>
                    <a:cubicBezTo>
                      <a:pt x="78743" y="30490"/>
                      <a:pt x="79377" y="30490"/>
                      <a:pt x="79377" y="27407"/>
                    </a:cubicBezTo>
                    <a:cubicBezTo>
                      <a:pt x="79377" y="13611"/>
                      <a:pt x="68119" y="0"/>
                      <a:pt x="42753" y="0"/>
                    </a:cubicBezTo>
                    <a:cubicBezTo>
                      <a:pt x="18961" y="0"/>
                      <a:pt x="0" y="14456"/>
                      <a:pt x="0" y="32024"/>
                    </a:cubicBezTo>
                    <a:cubicBezTo>
                      <a:pt x="0" y="50665"/>
                      <a:pt x="21549" y="64277"/>
                      <a:pt x="44990" y="64277"/>
                    </a:cubicBezTo>
                    <a:cubicBezTo>
                      <a:pt x="70051" y="64277"/>
                      <a:pt x="79377" y="48703"/>
                      <a:pt x="79377" y="46059"/>
                    </a:cubicBezTo>
                    <a:cubicBezTo>
                      <a:pt x="79377" y="44750"/>
                      <a:pt x="77753" y="44286"/>
                      <a:pt x="76456" y="44286"/>
                    </a:cubicBezTo>
                    <a:cubicBezTo>
                      <a:pt x="74886" y="44286"/>
                      <a:pt x="74219" y="45171"/>
                      <a:pt x="73908" y="46284"/>
                    </a:cubicBezTo>
                    <a:cubicBezTo>
                      <a:pt x="66818" y="60740"/>
                      <a:pt x="48223" y="60740"/>
                      <a:pt x="46287" y="60740"/>
                    </a:cubicBezTo>
                    <a:cubicBezTo>
                      <a:pt x="35986" y="60740"/>
                      <a:pt x="27961" y="56588"/>
                      <a:pt x="23169" y="51322"/>
                    </a:cubicBezTo>
                    <a:cubicBezTo>
                      <a:pt x="17029" y="44750"/>
                      <a:pt x="17029" y="35517"/>
                      <a:pt x="17029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458870F-4DDC-0316-6D63-1AC10208B095}"/>
                  </a:ext>
                </a:extLst>
              </p:cNvPr>
              <p:cNvSpPr/>
              <p:nvPr/>
            </p:nvSpPr>
            <p:spPr>
              <a:xfrm>
                <a:off x="6958501" y="2464823"/>
                <a:ext cx="58295" cy="58338"/>
              </a:xfrm>
              <a:custGeom>
                <a:avLst/>
                <a:gdLst>
                  <a:gd name="connsiteX0" fmla="*/ 70678 w 100842"/>
                  <a:gd name="connsiteY0" fmla="*/ 89500 h 98723"/>
                  <a:gd name="connsiteX1" fmla="*/ 70678 w 100842"/>
                  <a:gd name="connsiteY1" fmla="*/ 98723 h 98723"/>
                  <a:gd name="connsiteX2" fmla="*/ 100843 w 100842"/>
                  <a:gd name="connsiteY2" fmla="*/ 97185 h 98723"/>
                  <a:gd name="connsiteX3" fmla="*/ 100843 w 100842"/>
                  <a:gd name="connsiteY3" fmla="*/ 92808 h 98723"/>
                  <a:gd name="connsiteX4" fmla="*/ 84792 w 100842"/>
                  <a:gd name="connsiteY4" fmla="*/ 84883 h 98723"/>
                  <a:gd name="connsiteX5" fmla="*/ 84792 w 100842"/>
                  <a:gd name="connsiteY5" fmla="*/ 0 h 98723"/>
                  <a:gd name="connsiteX6" fmla="*/ 55574 w 100842"/>
                  <a:gd name="connsiteY6" fmla="*/ 1534 h 98723"/>
                  <a:gd name="connsiteX7" fmla="*/ 55574 w 100842"/>
                  <a:gd name="connsiteY7" fmla="*/ 5926 h 98723"/>
                  <a:gd name="connsiteX8" fmla="*/ 71312 w 100842"/>
                  <a:gd name="connsiteY8" fmla="*/ 13796 h 98723"/>
                  <a:gd name="connsiteX9" fmla="*/ 71312 w 100842"/>
                  <a:gd name="connsiteY9" fmla="*/ 44090 h 98723"/>
                  <a:gd name="connsiteX10" fmla="*/ 45584 w 100842"/>
                  <a:gd name="connsiteY10" fmla="*/ 35332 h 98723"/>
                  <a:gd name="connsiteX11" fmla="*/ 0 w 100842"/>
                  <a:gd name="connsiteY11" fmla="*/ 67120 h 98723"/>
                  <a:gd name="connsiteX12" fmla="*/ 43341 w 100842"/>
                  <a:gd name="connsiteY12" fmla="*/ 98723 h 98723"/>
                  <a:gd name="connsiteX13" fmla="*/ 70678 w 100842"/>
                  <a:gd name="connsiteY13" fmla="*/ 89500 h 98723"/>
                  <a:gd name="connsiteX14" fmla="*/ 70678 w 100842"/>
                  <a:gd name="connsiteY14" fmla="*/ 51975 h 98723"/>
                  <a:gd name="connsiteX15" fmla="*/ 70678 w 100842"/>
                  <a:gd name="connsiteY15" fmla="*/ 80731 h 98723"/>
                  <a:gd name="connsiteX16" fmla="*/ 68402 w 100842"/>
                  <a:gd name="connsiteY16" fmla="*/ 85768 h 98723"/>
                  <a:gd name="connsiteX17" fmla="*/ 44326 w 100842"/>
                  <a:gd name="connsiteY17" fmla="*/ 95651 h 98723"/>
                  <a:gd name="connsiteX18" fmla="*/ 22767 w 100842"/>
                  <a:gd name="connsiteY18" fmla="*/ 86657 h 98723"/>
                  <a:gd name="connsiteX19" fmla="*/ 16989 w 100842"/>
                  <a:gd name="connsiteY19" fmla="*/ 67120 h 98723"/>
                  <a:gd name="connsiteX20" fmla="*/ 23118 w 100842"/>
                  <a:gd name="connsiteY20" fmla="*/ 47358 h 98723"/>
                  <a:gd name="connsiteX21" fmla="*/ 46570 w 100842"/>
                  <a:gd name="connsiteY21" fmla="*/ 38403 h 98723"/>
                  <a:gd name="connsiteX22" fmla="*/ 68402 w 100842"/>
                  <a:gd name="connsiteY22" fmla="*/ 46708 h 98723"/>
                  <a:gd name="connsiteX23" fmla="*/ 70678 w 100842"/>
                  <a:gd name="connsiteY23" fmla="*/ 51975 h 9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42" h="98723">
                    <a:moveTo>
                      <a:pt x="70678" y="89500"/>
                    </a:moveTo>
                    <a:lnTo>
                      <a:pt x="70678" y="98723"/>
                    </a:lnTo>
                    <a:lnTo>
                      <a:pt x="100843" y="97185"/>
                    </a:lnTo>
                    <a:lnTo>
                      <a:pt x="100843" y="92808"/>
                    </a:lnTo>
                    <a:cubicBezTo>
                      <a:pt x="86728" y="92808"/>
                      <a:pt x="84792" y="91919"/>
                      <a:pt x="84792" y="84883"/>
                    </a:cubicBezTo>
                    <a:lnTo>
                      <a:pt x="84792" y="0"/>
                    </a:lnTo>
                    <a:lnTo>
                      <a:pt x="55574" y="1534"/>
                    </a:lnTo>
                    <a:lnTo>
                      <a:pt x="55574" y="5926"/>
                    </a:lnTo>
                    <a:cubicBezTo>
                      <a:pt x="69688" y="5926"/>
                      <a:pt x="71312" y="6800"/>
                      <a:pt x="71312" y="13796"/>
                    </a:cubicBezTo>
                    <a:lnTo>
                      <a:pt x="71312" y="44090"/>
                    </a:lnTo>
                    <a:cubicBezTo>
                      <a:pt x="65520" y="39060"/>
                      <a:pt x="56520" y="35332"/>
                      <a:pt x="45584" y="35332"/>
                    </a:cubicBezTo>
                    <a:cubicBezTo>
                      <a:pt x="21509" y="35332"/>
                      <a:pt x="0" y="49128"/>
                      <a:pt x="0" y="67120"/>
                    </a:cubicBezTo>
                    <a:cubicBezTo>
                      <a:pt x="0" y="84883"/>
                      <a:pt x="19900" y="98723"/>
                      <a:pt x="43341" y="98723"/>
                    </a:cubicBezTo>
                    <a:cubicBezTo>
                      <a:pt x="56520" y="98723"/>
                      <a:pt x="65520" y="93878"/>
                      <a:pt x="70678" y="89500"/>
                    </a:cubicBezTo>
                    <a:close/>
                    <a:moveTo>
                      <a:pt x="70678" y="51975"/>
                    </a:moveTo>
                    <a:lnTo>
                      <a:pt x="70678" y="80731"/>
                    </a:lnTo>
                    <a:cubicBezTo>
                      <a:pt x="70678" y="83150"/>
                      <a:pt x="70678" y="83349"/>
                      <a:pt x="68402" y="85768"/>
                    </a:cubicBezTo>
                    <a:cubicBezTo>
                      <a:pt x="62298" y="92568"/>
                      <a:pt x="53298" y="95651"/>
                      <a:pt x="44326" y="95651"/>
                    </a:cubicBezTo>
                    <a:cubicBezTo>
                      <a:pt x="35000" y="95651"/>
                      <a:pt x="27609" y="91919"/>
                      <a:pt x="22767" y="86657"/>
                    </a:cubicBezTo>
                    <a:cubicBezTo>
                      <a:pt x="17652" y="80927"/>
                      <a:pt x="16989" y="73046"/>
                      <a:pt x="16989" y="67120"/>
                    </a:cubicBezTo>
                    <a:cubicBezTo>
                      <a:pt x="16989" y="62089"/>
                      <a:pt x="17341" y="53744"/>
                      <a:pt x="23118" y="47358"/>
                    </a:cubicBezTo>
                    <a:cubicBezTo>
                      <a:pt x="27609" y="42977"/>
                      <a:pt x="35316" y="38403"/>
                      <a:pt x="46570" y="38403"/>
                    </a:cubicBezTo>
                    <a:cubicBezTo>
                      <a:pt x="53649" y="38403"/>
                      <a:pt x="62298" y="40597"/>
                      <a:pt x="68402" y="46708"/>
                    </a:cubicBezTo>
                    <a:cubicBezTo>
                      <a:pt x="70678" y="49128"/>
                      <a:pt x="70678" y="49367"/>
                      <a:pt x="70678" y="519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03975CA3-0DEB-B41A-1B21-46C94D244907}"/>
                  </a:ext>
                </a:extLst>
              </p:cNvPr>
              <p:cNvSpPr/>
              <p:nvPr/>
            </p:nvSpPr>
            <p:spPr>
              <a:xfrm>
                <a:off x="7063636" y="2465979"/>
                <a:ext cx="68348" cy="56271"/>
              </a:xfrm>
              <a:custGeom>
                <a:avLst/>
                <a:gdLst>
                  <a:gd name="connsiteX0" fmla="*/ 112452 w 118233"/>
                  <a:gd name="connsiteY0" fmla="*/ 0 h 95226"/>
                  <a:gd name="connsiteX1" fmla="*/ 0 w 118233"/>
                  <a:gd name="connsiteY1" fmla="*/ 0 h 95226"/>
                  <a:gd name="connsiteX2" fmla="*/ 0 w 118233"/>
                  <a:gd name="connsiteY2" fmla="*/ 4388 h 95226"/>
                  <a:gd name="connsiteX3" fmla="*/ 4846 w 118233"/>
                  <a:gd name="connsiteY3" fmla="*/ 4388 h 95226"/>
                  <a:gd name="connsiteX4" fmla="*/ 21237 w 118233"/>
                  <a:gd name="connsiteY4" fmla="*/ 10993 h 95226"/>
                  <a:gd name="connsiteX5" fmla="*/ 21237 w 118233"/>
                  <a:gd name="connsiteY5" fmla="*/ 84234 h 95226"/>
                  <a:gd name="connsiteX6" fmla="*/ 4846 w 118233"/>
                  <a:gd name="connsiteY6" fmla="*/ 90849 h 95226"/>
                  <a:gd name="connsiteX7" fmla="*/ 0 w 118233"/>
                  <a:gd name="connsiteY7" fmla="*/ 90849 h 95226"/>
                  <a:gd name="connsiteX8" fmla="*/ 0 w 118233"/>
                  <a:gd name="connsiteY8" fmla="*/ 95227 h 95226"/>
                  <a:gd name="connsiteX9" fmla="*/ 31194 w 118233"/>
                  <a:gd name="connsiteY9" fmla="*/ 94766 h 95226"/>
                  <a:gd name="connsiteX10" fmla="*/ 65571 w 118233"/>
                  <a:gd name="connsiteY10" fmla="*/ 95227 h 95226"/>
                  <a:gd name="connsiteX11" fmla="*/ 65571 w 118233"/>
                  <a:gd name="connsiteY11" fmla="*/ 90849 h 95226"/>
                  <a:gd name="connsiteX12" fmla="*/ 58807 w 118233"/>
                  <a:gd name="connsiteY12" fmla="*/ 90849 h 95226"/>
                  <a:gd name="connsiteX13" fmla="*/ 39534 w 118233"/>
                  <a:gd name="connsiteY13" fmla="*/ 84234 h 95226"/>
                  <a:gd name="connsiteX14" fmla="*/ 39534 w 118233"/>
                  <a:gd name="connsiteY14" fmla="*/ 49828 h 95226"/>
                  <a:gd name="connsiteX15" fmla="*/ 56882 w 118233"/>
                  <a:gd name="connsiteY15" fmla="*/ 49828 h 95226"/>
                  <a:gd name="connsiteX16" fmla="*/ 78743 w 118233"/>
                  <a:gd name="connsiteY16" fmla="*/ 66046 h 95226"/>
                  <a:gd name="connsiteX17" fmla="*/ 83857 w 118233"/>
                  <a:gd name="connsiteY17" fmla="*/ 66046 h 95226"/>
                  <a:gd name="connsiteX18" fmla="*/ 83857 w 118233"/>
                  <a:gd name="connsiteY18" fmla="*/ 28992 h 95226"/>
                  <a:gd name="connsiteX19" fmla="*/ 78743 w 118233"/>
                  <a:gd name="connsiteY19" fmla="*/ 28992 h 95226"/>
                  <a:gd name="connsiteX20" fmla="*/ 56882 w 118233"/>
                  <a:gd name="connsiteY20" fmla="*/ 45399 h 95226"/>
                  <a:gd name="connsiteX21" fmla="*/ 39534 w 118233"/>
                  <a:gd name="connsiteY21" fmla="*/ 45399 h 95226"/>
                  <a:gd name="connsiteX22" fmla="*/ 39534 w 118233"/>
                  <a:gd name="connsiteY22" fmla="*/ 9879 h 95226"/>
                  <a:gd name="connsiteX23" fmla="*/ 49481 w 118233"/>
                  <a:gd name="connsiteY23" fmla="*/ 4388 h 95226"/>
                  <a:gd name="connsiteX24" fmla="*/ 73907 w 118233"/>
                  <a:gd name="connsiteY24" fmla="*/ 4388 h 95226"/>
                  <a:gd name="connsiteX25" fmla="*/ 113119 w 118233"/>
                  <a:gd name="connsiteY25" fmla="*/ 31600 h 95226"/>
                  <a:gd name="connsiteX26" fmla="*/ 118234 w 118233"/>
                  <a:gd name="connsiteY26" fmla="*/ 31600 h 9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33" h="95226">
                    <a:moveTo>
                      <a:pt x="112452" y="0"/>
                    </a:moveTo>
                    <a:lnTo>
                      <a:pt x="0" y="0"/>
                    </a:lnTo>
                    <a:lnTo>
                      <a:pt x="0" y="4388"/>
                    </a:lnTo>
                    <a:lnTo>
                      <a:pt x="4846" y="4388"/>
                    </a:lnTo>
                    <a:cubicBezTo>
                      <a:pt x="20574" y="4388"/>
                      <a:pt x="21237" y="5926"/>
                      <a:pt x="21237" y="10993"/>
                    </a:cubicBezTo>
                    <a:lnTo>
                      <a:pt x="21237" y="84234"/>
                    </a:lnTo>
                    <a:cubicBezTo>
                      <a:pt x="21237" y="89305"/>
                      <a:pt x="20574" y="90849"/>
                      <a:pt x="4846" y="90849"/>
                    </a:cubicBezTo>
                    <a:lnTo>
                      <a:pt x="0" y="90849"/>
                    </a:lnTo>
                    <a:lnTo>
                      <a:pt x="0" y="95227"/>
                    </a:lnTo>
                    <a:cubicBezTo>
                      <a:pt x="7079" y="94766"/>
                      <a:pt x="23169" y="94766"/>
                      <a:pt x="31194" y="94766"/>
                    </a:cubicBezTo>
                    <a:cubicBezTo>
                      <a:pt x="39534" y="94766"/>
                      <a:pt x="58173" y="94766"/>
                      <a:pt x="65571" y="95227"/>
                    </a:cubicBezTo>
                    <a:lnTo>
                      <a:pt x="65571" y="90849"/>
                    </a:lnTo>
                    <a:lnTo>
                      <a:pt x="58807" y="90849"/>
                    </a:lnTo>
                    <a:cubicBezTo>
                      <a:pt x="39534" y="90849"/>
                      <a:pt x="39534" y="89076"/>
                      <a:pt x="39534" y="84234"/>
                    </a:cubicBezTo>
                    <a:lnTo>
                      <a:pt x="39534" y="49828"/>
                    </a:lnTo>
                    <a:lnTo>
                      <a:pt x="56882" y="49828"/>
                    </a:lnTo>
                    <a:cubicBezTo>
                      <a:pt x="76818" y="49828"/>
                      <a:pt x="78743" y="54209"/>
                      <a:pt x="78743" y="66046"/>
                    </a:cubicBezTo>
                    <a:lnTo>
                      <a:pt x="83857" y="66046"/>
                    </a:lnTo>
                    <a:lnTo>
                      <a:pt x="83857" y="28992"/>
                    </a:lnTo>
                    <a:lnTo>
                      <a:pt x="78743" y="28992"/>
                    </a:lnTo>
                    <a:cubicBezTo>
                      <a:pt x="78743" y="40833"/>
                      <a:pt x="76818" y="45399"/>
                      <a:pt x="56882" y="45399"/>
                    </a:cubicBezTo>
                    <a:lnTo>
                      <a:pt x="39534" y="45399"/>
                    </a:lnTo>
                    <a:lnTo>
                      <a:pt x="39534" y="9879"/>
                    </a:lnTo>
                    <a:cubicBezTo>
                      <a:pt x="39534" y="5266"/>
                      <a:pt x="39846" y="4388"/>
                      <a:pt x="49481" y="4388"/>
                    </a:cubicBezTo>
                    <a:lnTo>
                      <a:pt x="73907" y="4388"/>
                    </a:lnTo>
                    <a:cubicBezTo>
                      <a:pt x="104743" y="4388"/>
                      <a:pt x="109897" y="12302"/>
                      <a:pt x="113119" y="31600"/>
                    </a:cubicBezTo>
                    <a:lnTo>
                      <a:pt x="118234" y="3160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5F933E5-AB41-998A-80C8-65A9BD19E267}"/>
                  </a:ext>
                </a:extLst>
              </p:cNvPr>
              <p:cNvSpPr/>
              <p:nvPr/>
            </p:nvSpPr>
            <p:spPr>
              <a:xfrm>
                <a:off x="7130442" y="2485701"/>
                <a:ext cx="39744" cy="36550"/>
              </a:xfrm>
              <a:custGeom>
                <a:avLst/>
                <a:gdLst>
                  <a:gd name="connsiteX0" fmla="*/ 28595 w 68753"/>
                  <a:gd name="connsiteY0" fmla="*/ 15334 h 61853"/>
                  <a:gd name="connsiteX1" fmla="*/ 28595 w 68753"/>
                  <a:gd name="connsiteY1" fmla="*/ 0 h 61853"/>
                  <a:gd name="connsiteX2" fmla="*/ 0 w 68753"/>
                  <a:gd name="connsiteY2" fmla="*/ 1534 h 61853"/>
                  <a:gd name="connsiteX3" fmla="*/ 0 w 68753"/>
                  <a:gd name="connsiteY3" fmla="*/ 5915 h 61853"/>
                  <a:gd name="connsiteX4" fmla="*/ 16079 w 68753"/>
                  <a:gd name="connsiteY4" fmla="*/ 13796 h 61853"/>
                  <a:gd name="connsiteX5" fmla="*/ 16079 w 68753"/>
                  <a:gd name="connsiteY5" fmla="*/ 51325 h 61853"/>
                  <a:gd name="connsiteX6" fmla="*/ 0 w 68753"/>
                  <a:gd name="connsiteY6" fmla="*/ 57476 h 61853"/>
                  <a:gd name="connsiteX7" fmla="*/ 0 w 68753"/>
                  <a:gd name="connsiteY7" fmla="*/ 61854 h 61853"/>
                  <a:gd name="connsiteX8" fmla="*/ 23481 w 68753"/>
                  <a:gd name="connsiteY8" fmla="*/ 61393 h 61853"/>
                  <a:gd name="connsiteX9" fmla="*/ 49481 w 68753"/>
                  <a:gd name="connsiteY9" fmla="*/ 61854 h 61853"/>
                  <a:gd name="connsiteX10" fmla="*/ 49481 w 68753"/>
                  <a:gd name="connsiteY10" fmla="*/ 57476 h 61853"/>
                  <a:gd name="connsiteX11" fmla="*/ 44990 w 68753"/>
                  <a:gd name="connsiteY11" fmla="*/ 57476 h 61853"/>
                  <a:gd name="connsiteX12" fmla="*/ 29574 w 68753"/>
                  <a:gd name="connsiteY12" fmla="*/ 50861 h 61853"/>
                  <a:gd name="connsiteX13" fmla="*/ 29574 w 68753"/>
                  <a:gd name="connsiteY13" fmla="*/ 29366 h 61853"/>
                  <a:gd name="connsiteX14" fmla="*/ 53649 w 68753"/>
                  <a:gd name="connsiteY14" fmla="*/ 3072 h 61853"/>
                  <a:gd name="connsiteX15" fmla="*/ 55922 w 68753"/>
                  <a:gd name="connsiteY15" fmla="*/ 3268 h 61853"/>
                  <a:gd name="connsiteX16" fmla="*/ 51090 w 68753"/>
                  <a:gd name="connsiteY16" fmla="*/ 8758 h 61853"/>
                  <a:gd name="connsiteX17" fmla="*/ 60094 w 68753"/>
                  <a:gd name="connsiteY17" fmla="*/ 14685 h 61853"/>
                  <a:gd name="connsiteX18" fmla="*/ 68753 w 68753"/>
                  <a:gd name="connsiteY18" fmla="*/ 8534 h 61853"/>
                  <a:gd name="connsiteX19" fmla="*/ 53649 w 68753"/>
                  <a:gd name="connsiteY19" fmla="*/ 0 h 61853"/>
                  <a:gd name="connsiteX20" fmla="*/ 28595 w 68753"/>
                  <a:gd name="connsiteY20" fmla="*/ 15334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3" h="61853">
                    <a:moveTo>
                      <a:pt x="28595" y="15334"/>
                    </a:moveTo>
                    <a:lnTo>
                      <a:pt x="28595" y="0"/>
                    </a:lnTo>
                    <a:lnTo>
                      <a:pt x="0" y="1534"/>
                    </a:lnTo>
                    <a:lnTo>
                      <a:pt x="0" y="5915"/>
                    </a:lnTo>
                    <a:cubicBezTo>
                      <a:pt x="14470" y="5915"/>
                      <a:pt x="16079" y="6800"/>
                      <a:pt x="16079" y="13796"/>
                    </a:cubicBezTo>
                    <a:lnTo>
                      <a:pt x="16079" y="51325"/>
                    </a:lnTo>
                    <a:cubicBezTo>
                      <a:pt x="16079" y="57476"/>
                      <a:pt x="13803" y="57476"/>
                      <a:pt x="0" y="57476"/>
                    </a:cubicBezTo>
                    <a:lnTo>
                      <a:pt x="0" y="61854"/>
                    </a:lnTo>
                    <a:cubicBezTo>
                      <a:pt x="8025" y="61629"/>
                      <a:pt x="17692" y="61393"/>
                      <a:pt x="23481" y="61393"/>
                    </a:cubicBezTo>
                    <a:cubicBezTo>
                      <a:pt x="31506" y="61393"/>
                      <a:pt x="41140" y="61393"/>
                      <a:pt x="49481" y="61854"/>
                    </a:cubicBezTo>
                    <a:lnTo>
                      <a:pt x="49481" y="57476"/>
                    </a:lnTo>
                    <a:lnTo>
                      <a:pt x="44990" y="57476"/>
                    </a:lnTo>
                    <a:cubicBezTo>
                      <a:pt x="29886" y="57476"/>
                      <a:pt x="29574" y="55931"/>
                      <a:pt x="29574" y="50861"/>
                    </a:cubicBezTo>
                    <a:lnTo>
                      <a:pt x="29574" y="29366"/>
                    </a:lnTo>
                    <a:cubicBezTo>
                      <a:pt x="29574" y="15569"/>
                      <a:pt x="38233" y="3072"/>
                      <a:pt x="53649" y="3072"/>
                    </a:cubicBezTo>
                    <a:cubicBezTo>
                      <a:pt x="54947" y="3072"/>
                      <a:pt x="55570" y="3072"/>
                      <a:pt x="55922" y="3268"/>
                    </a:cubicBezTo>
                    <a:cubicBezTo>
                      <a:pt x="55258" y="3268"/>
                      <a:pt x="51090" y="5037"/>
                      <a:pt x="51090" y="8758"/>
                    </a:cubicBezTo>
                    <a:cubicBezTo>
                      <a:pt x="51090" y="12490"/>
                      <a:pt x="55570" y="14685"/>
                      <a:pt x="60094" y="14685"/>
                    </a:cubicBezTo>
                    <a:cubicBezTo>
                      <a:pt x="63635" y="14685"/>
                      <a:pt x="68753" y="12911"/>
                      <a:pt x="68753" y="8534"/>
                    </a:cubicBezTo>
                    <a:cubicBezTo>
                      <a:pt x="68753" y="4153"/>
                      <a:pt x="62337" y="0"/>
                      <a:pt x="53649" y="0"/>
                    </a:cubicBezTo>
                    <a:cubicBezTo>
                      <a:pt x="38545" y="0"/>
                      <a:pt x="31183" y="9419"/>
                      <a:pt x="28595" y="153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5D236C21-470E-D3C1-7F23-950D5CC02B7A}"/>
                  </a:ext>
                </a:extLst>
              </p:cNvPr>
              <p:cNvSpPr/>
              <p:nvPr/>
            </p:nvSpPr>
            <p:spPr>
              <a:xfrm>
                <a:off x="7176821" y="2485176"/>
                <a:ext cx="45886" cy="37982"/>
              </a:xfrm>
              <a:custGeom>
                <a:avLst/>
                <a:gdLst>
                  <a:gd name="connsiteX0" fmla="*/ 17040 w 79377"/>
                  <a:gd name="connsiteY0" fmla="*/ 27407 h 64276"/>
                  <a:gd name="connsiteX1" fmla="*/ 42757 w 79377"/>
                  <a:gd name="connsiteY1" fmla="*/ 3068 h 64276"/>
                  <a:gd name="connsiteX2" fmla="*/ 65883 w 79377"/>
                  <a:gd name="connsiteY2" fmla="*/ 27407 h 64276"/>
                  <a:gd name="connsiteX3" fmla="*/ 17040 w 79377"/>
                  <a:gd name="connsiteY3" fmla="*/ 30490 h 64276"/>
                  <a:gd name="connsiteX4" fmla="*/ 74230 w 79377"/>
                  <a:gd name="connsiteY4" fmla="*/ 30490 h 64276"/>
                  <a:gd name="connsiteX5" fmla="*/ 79377 w 79377"/>
                  <a:gd name="connsiteY5" fmla="*/ 27407 h 64276"/>
                  <a:gd name="connsiteX6" fmla="*/ 42757 w 79377"/>
                  <a:gd name="connsiteY6" fmla="*/ 0 h 64276"/>
                  <a:gd name="connsiteX7" fmla="*/ 0 w 79377"/>
                  <a:gd name="connsiteY7" fmla="*/ 32024 h 64276"/>
                  <a:gd name="connsiteX8" fmla="*/ 45000 w 79377"/>
                  <a:gd name="connsiteY8" fmla="*/ 64277 h 64276"/>
                  <a:gd name="connsiteX9" fmla="*/ 79377 w 79377"/>
                  <a:gd name="connsiteY9" fmla="*/ 46059 h 64276"/>
                  <a:gd name="connsiteX10" fmla="*/ 76467 w 79377"/>
                  <a:gd name="connsiteY10" fmla="*/ 44286 h 64276"/>
                  <a:gd name="connsiteX11" fmla="*/ 73908 w 79377"/>
                  <a:gd name="connsiteY11" fmla="*/ 46284 h 64276"/>
                  <a:gd name="connsiteX12" fmla="*/ 46258 w 79377"/>
                  <a:gd name="connsiteY12" fmla="*/ 60740 h 64276"/>
                  <a:gd name="connsiteX13" fmla="*/ 23129 w 79377"/>
                  <a:gd name="connsiteY13" fmla="*/ 51322 h 64276"/>
                  <a:gd name="connsiteX14" fmla="*/ 17040 w 79377"/>
                  <a:gd name="connsiteY14" fmla="*/ 3049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7" h="64276">
                    <a:moveTo>
                      <a:pt x="17040" y="27407"/>
                    </a:moveTo>
                    <a:cubicBezTo>
                      <a:pt x="18337" y="6572"/>
                      <a:pt x="35678" y="3068"/>
                      <a:pt x="42757" y="3068"/>
                    </a:cubicBezTo>
                    <a:cubicBezTo>
                      <a:pt x="63650" y="3068"/>
                      <a:pt x="65883" y="21916"/>
                      <a:pt x="65883" y="27407"/>
                    </a:cubicBezTo>
                    <a:close/>
                    <a:moveTo>
                      <a:pt x="17040" y="30490"/>
                    </a:moveTo>
                    <a:lnTo>
                      <a:pt x="74230" y="30490"/>
                    </a:lnTo>
                    <a:cubicBezTo>
                      <a:pt x="78714" y="30490"/>
                      <a:pt x="79377" y="30490"/>
                      <a:pt x="79377" y="27407"/>
                    </a:cubicBezTo>
                    <a:cubicBezTo>
                      <a:pt x="79377" y="13611"/>
                      <a:pt x="68130" y="0"/>
                      <a:pt x="42757" y="0"/>
                    </a:cubicBezTo>
                    <a:cubicBezTo>
                      <a:pt x="18961" y="0"/>
                      <a:pt x="0" y="14456"/>
                      <a:pt x="0" y="32024"/>
                    </a:cubicBezTo>
                    <a:cubicBezTo>
                      <a:pt x="0" y="50665"/>
                      <a:pt x="21560" y="64277"/>
                      <a:pt x="45000" y="64277"/>
                    </a:cubicBezTo>
                    <a:cubicBezTo>
                      <a:pt x="70051" y="64277"/>
                      <a:pt x="79377" y="48703"/>
                      <a:pt x="79377" y="46059"/>
                    </a:cubicBezTo>
                    <a:cubicBezTo>
                      <a:pt x="79377" y="44750"/>
                      <a:pt x="77764" y="44286"/>
                      <a:pt x="76467" y="44286"/>
                    </a:cubicBezTo>
                    <a:cubicBezTo>
                      <a:pt x="74857" y="44286"/>
                      <a:pt x="74230" y="45171"/>
                      <a:pt x="73908" y="46284"/>
                    </a:cubicBezTo>
                    <a:cubicBezTo>
                      <a:pt x="66832" y="60740"/>
                      <a:pt x="48194" y="60740"/>
                      <a:pt x="46258" y="60740"/>
                    </a:cubicBezTo>
                    <a:cubicBezTo>
                      <a:pt x="36000" y="60740"/>
                      <a:pt x="27972" y="56588"/>
                      <a:pt x="23129" y="51322"/>
                    </a:cubicBezTo>
                    <a:cubicBezTo>
                      <a:pt x="17040" y="44750"/>
                      <a:pt x="17040" y="35517"/>
                      <a:pt x="17040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C2D76432-4B73-0415-92E2-818AF4957FC3}"/>
                  </a:ext>
                </a:extLst>
              </p:cNvPr>
              <p:cNvSpPr/>
              <p:nvPr/>
            </p:nvSpPr>
            <p:spPr>
              <a:xfrm>
                <a:off x="7230185" y="2485699"/>
                <a:ext cx="58323" cy="52613"/>
              </a:xfrm>
              <a:custGeom>
                <a:avLst/>
                <a:gdLst>
                  <a:gd name="connsiteX0" fmla="*/ 70689 w 100893"/>
                  <a:gd name="connsiteY0" fmla="*/ 53284 h 89036"/>
                  <a:gd name="connsiteX1" fmla="*/ 70689 w 100893"/>
                  <a:gd name="connsiteY1" fmla="*/ 78308 h 89036"/>
                  <a:gd name="connsiteX2" fmla="*/ 54950 w 100893"/>
                  <a:gd name="connsiteY2" fmla="*/ 84648 h 89036"/>
                  <a:gd name="connsiteX3" fmla="*/ 54950 w 100893"/>
                  <a:gd name="connsiteY3" fmla="*/ 89036 h 89036"/>
                  <a:gd name="connsiteX4" fmla="*/ 77764 w 100893"/>
                  <a:gd name="connsiteY4" fmla="*/ 88615 h 89036"/>
                  <a:gd name="connsiteX5" fmla="*/ 100893 w 100893"/>
                  <a:gd name="connsiteY5" fmla="*/ 89036 h 89036"/>
                  <a:gd name="connsiteX6" fmla="*/ 100893 w 100893"/>
                  <a:gd name="connsiteY6" fmla="*/ 84648 h 89036"/>
                  <a:gd name="connsiteX7" fmla="*/ 84843 w 100893"/>
                  <a:gd name="connsiteY7" fmla="*/ 78308 h 89036"/>
                  <a:gd name="connsiteX8" fmla="*/ 84843 w 100893"/>
                  <a:gd name="connsiteY8" fmla="*/ 0 h 89036"/>
                  <a:gd name="connsiteX9" fmla="*/ 80323 w 100893"/>
                  <a:gd name="connsiteY9" fmla="*/ 0 h 89036"/>
                  <a:gd name="connsiteX10" fmla="*/ 72610 w 100893"/>
                  <a:gd name="connsiteY10" fmla="*/ 12726 h 89036"/>
                  <a:gd name="connsiteX11" fmla="*/ 45312 w 100893"/>
                  <a:gd name="connsiteY11" fmla="*/ 0 h 89036"/>
                  <a:gd name="connsiteX12" fmla="*/ 0 w 100893"/>
                  <a:gd name="connsiteY12" fmla="*/ 31788 h 89036"/>
                  <a:gd name="connsiteX13" fmla="*/ 43703 w 100893"/>
                  <a:gd name="connsiteY13" fmla="*/ 63392 h 89036"/>
                  <a:gd name="connsiteX14" fmla="*/ 70689 w 100893"/>
                  <a:gd name="connsiteY14" fmla="*/ 53284 h 89036"/>
                  <a:gd name="connsiteX15" fmla="*/ 71352 w 100893"/>
                  <a:gd name="connsiteY15" fmla="*/ 23030 h 89036"/>
                  <a:gd name="connsiteX16" fmla="*/ 71352 w 100893"/>
                  <a:gd name="connsiteY16" fmla="*/ 42752 h 89036"/>
                  <a:gd name="connsiteX17" fmla="*/ 63327 w 100893"/>
                  <a:gd name="connsiteY17" fmla="*/ 54589 h 89036"/>
                  <a:gd name="connsiteX18" fmla="*/ 44377 w 100893"/>
                  <a:gd name="connsiteY18" fmla="*/ 60320 h 89036"/>
                  <a:gd name="connsiteX19" fmla="*/ 17040 w 100893"/>
                  <a:gd name="connsiteY19" fmla="*/ 31788 h 89036"/>
                  <a:gd name="connsiteX20" fmla="*/ 46614 w 100893"/>
                  <a:gd name="connsiteY20" fmla="*/ 3493 h 89036"/>
                  <a:gd name="connsiteX21" fmla="*/ 71352 w 100893"/>
                  <a:gd name="connsiteY21" fmla="*/ 23030 h 89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0893" h="89036">
                    <a:moveTo>
                      <a:pt x="70689" y="53284"/>
                    </a:moveTo>
                    <a:lnTo>
                      <a:pt x="70689" y="78308"/>
                    </a:lnTo>
                    <a:cubicBezTo>
                      <a:pt x="70689" y="84648"/>
                      <a:pt x="68442" y="84648"/>
                      <a:pt x="54950" y="84648"/>
                    </a:cubicBezTo>
                    <a:lnTo>
                      <a:pt x="54950" y="89036"/>
                    </a:lnTo>
                    <a:cubicBezTo>
                      <a:pt x="61714" y="88840"/>
                      <a:pt x="72610" y="88615"/>
                      <a:pt x="77764" y="88615"/>
                    </a:cubicBezTo>
                    <a:cubicBezTo>
                      <a:pt x="83234" y="88615"/>
                      <a:pt x="93818" y="88840"/>
                      <a:pt x="100893" y="89036"/>
                    </a:cubicBezTo>
                    <a:lnTo>
                      <a:pt x="100893" y="84648"/>
                    </a:lnTo>
                    <a:cubicBezTo>
                      <a:pt x="87090" y="84648"/>
                      <a:pt x="84843" y="84648"/>
                      <a:pt x="84843" y="78308"/>
                    </a:cubicBezTo>
                    <a:lnTo>
                      <a:pt x="84843" y="0"/>
                    </a:lnTo>
                    <a:lnTo>
                      <a:pt x="80323" y="0"/>
                    </a:lnTo>
                    <a:lnTo>
                      <a:pt x="72610" y="12726"/>
                    </a:lnTo>
                    <a:cubicBezTo>
                      <a:pt x="70054" y="8758"/>
                      <a:pt x="61714" y="0"/>
                      <a:pt x="45312" y="0"/>
                    </a:cubicBezTo>
                    <a:cubicBezTo>
                      <a:pt x="21560" y="0"/>
                      <a:pt x="0" y="13571"/>
                      <a:pt x="0" y="31788"/>
                    </a:cubicBezTo>
                    <a:cubicBezTo>
                      <a:pt x="0" y="49327"/>
                      <a:pt x="19950" y="63392"/>
                      <a:pt x="43703" y="63392"/>
                    </a:cubicBezTo>
                    <a:cubicBezTo>
                      <a:pt x="57861" y="63392"/>
                      <a:pt x="66205" y="57476"/>
                      <a:pt x="70689" y="53284"/>
                    </a:cubicBezTo>
                    <a:close/>
                    <a:moveTo>
                      <a:pt x="71352" y="23030"/>
                    </a:moveTo>
                    <a:lnTo>
                      <a:pt x="71352" y="42752"/>
                    </a:lnTo>
                    <a:cubicBezTo>
                      <a:pt x="71352" y="47358"/>
                      <a:pt x="67818" y="51325"/>
                      <a:pt x="63327" y="54589"/>
                    </a:cubicBezTo>
                    <a:cubicBezTo>
                      <a:pt x="60739" y="56588"/>
                      <a:pt x="54012" y="60320"/>
                      <a:pt x="44377" y="60320"/>
                    </a:cubicBezTo>
                    <a:cubicBezTo>
                      <a:pt x="29585" y="60320"/>
                      <a:pt x="17040" y="47818"/>
                      <a:pt x="17040" y="31788"/>
                    </a:cubicBezTo>
                    <a:cubicBezTo>
                      <a:pt x="17040" y="15105"/>
                      <a:pt x="31198" y="3493"/>
                      <a:pt x="46614" y="3493"/>
                    </a:cubicBezTo>
                    <a:cubicBezTo>
                      <a:pt x="62975" y="3493"/>
                      <a:pt x="71352" y="15569"/>
                      <a:pt x="71352" y="230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3D11A40B-CB32-15E9-5347-0560697D7D75}"/>
                  </a:ext>
                </a:extLst>
              </p:cNvPr>
              <p:cNvSpPr/>
              <p:nvPr/>
            </p:nvSpPr>
            <p:spPr>
              <a:xfrm>
                <a:off x="7292328" y="2485701"/>
                <a:ext cx="59612" cy="37459"/>
              </a:xfrm>
              <a:custGeom>
                <a:avLst/>
                <a:gdLst>
                  <a:gd name="connsiteX0" fmla="*/ 73545 w 103122"/>
                  <a:gd name="connsiteY0" fmla="*/ 50861 h 63391"/>
                  <a:gd name="connsiteX1" fmla="*/ 73545 w 103122"/>
                  <a:gd name="connsiteY1" fmla="*/ 63392 h 63391"/>
                  <a:gd name="connsiteX2" fmla="*/ 103122 w 103122"/>
                  <a:gd name="connsiteY2" fmla="*/ 61854 h 63391"/>
                  <a:gd name="connsiteX3" fmla="*/ 103122 w 103122"/>
                  <a:gd name="connsiteY3" fmla="*/ 57476 h 63391"/>
                  <a:gd name="connsiteX4" fmla="*/ 87391 w 103122"/>
                  <a:gd name="connsiteY4" fmla="*/ 49552 h 63391"/>
                  <a:gd name="connsiteX5" fmla="*/ 87391 w 103122"/>
                  <a:gd name="connsiteY5" fmla="*/ 0 h 63391"/>
                  <a:gd name="connsiteX6" fmla="*/ 57198 w 103122"/>
                  <a:gd name="connsiteY6" fmla="*/ 1534 h 63391"/>
                  <a:gd name="connsiteX7" fmla="*/ 57198 w 103122"/>
                  <a:gd name="connsiteY7" fmla="*/ 5915 h 63391"/>
                  <a:gd name="connsiteX8" fmla="*/ 73255 w 103122"/>
                  <a:gd name="connsiteY8" fmla="*/ 13796 h 63391"/>
                  <a:gd name="connsiteX9" fmla="*/ 73255 w 103122"/>
                  <a:gd name="connsiteY9" fmla="*/ 38599 h 63391"/>
                  <a:gd name="connsiteX10" fmla="*/ 48172 w 103122"/>
                  <a:gd name="connsiteY10" fmla="*/ 60320 h 63391"/>
                  <a:gd name="connsiteX11" fmla="*/ 30208 w 103122"/>
                  <a:gd name="connsiteY11" fmla="*/ 46473 h 63391"/>
                  <a:gd name="connsiteX12" fmla="*/ 30208 w 103122"/>
                  <a:gd name="connsiteY12" fmla="*/ 0 h 63391"/>
                  <a:gd name="connsiteX13" fmla="*/ 0 w 103122"/>
                  <a:gd name="connsiteY13" fmla="*/ 1534 h 63391"/>
                  <a:gd name="connsiteX14" fmla="*/ 0 w 103122"/>
                  <a:gd name="connsiteY14" fmla="*/ 5915 h 63391"/>
                  <a:gd name="connsiteX15" fmla="*/ 16050 w 103122"/>
                  <a:gd name="connsiteY15" fmla="*/ 18641 h 63391"/>
                  <a:gd name="connsiteX16" fmla="*/ 16050 w 103122"/>
                  <a:gd name="connsiteY16" fmla="*/ 39673 h 63391"/>
                  <a:gd name="connsiteX17" fmla="*/ 47230 w 103122"/>
                  <a:gd name="connsiteY17" fmla="*/ 63392 h 63391"/>
                  <a:gd name="connsiteX18" fmla="*/ 73545 w 103122"/>
                  <a:gd name="connsiteY18" fmla="*/ 50861 h 6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122" h="63391">
                    <a:moveTo>
                      <a:pt x="73545" y="50861"/>
                    </a:moveTo>
                    <a:lnTo>
                      <a:pt x="73545" y="63392"/>
                    </a:lnTo>
                    <a:lnTo>
                      <a:pt x="103122" y="61854"/>
                    </a:lnTo>
                    <a:lnTo>
                      <a:pt x="103122" y="57476"/>
                    </a:lnTo>
                    <a:cubicBezTo>
                      <a:pt x="88986" y="57476"/>
                      <a:pt x="87391" y="56588"/>
                      <a:pt x="87391" y="49552"/>
                    </a:cubicBezTo>
                    <a:lnTo>
                      <a:pt x="87391" y="0"/>
                    </a:lnTo>
                    <a:lnTo>
                      <a:pt x="57198" y="1534"/>
                    </a:lnTo>
                    <a:lnTo>
                      <a:pt x="57198" y="5915"/>
                    </a:lnTo>
                    <a:cubicBezTo>
                      <a:pt x="71298" y="5915"/>
                      <a:pt x="73255" y="6800"/>
                      <a:pt x="73255" y="13796"/>
                    </a:cubicBezTo>
                    <a:lnTo>
                      <a:pt x="73255" y="38599"/>
                    </a:lnTo>
                    <a:cubicBezTo>
                      <a:pt x="73255" y="50861"/>
                      <a:pt x="63287" y="60320"/>
                      <a:pt x="48172" y="60320"/>
                    </a:cubicBezTo>
                    <a:cubicBezTo>
                      <a:pt x="31154" y="60320"/>
                      <a:pt x="30208" y="53744"/>
                      <a:pt x="30208" y="46473"/>
                    </a:cubicBezTo>
                    <a:lnTo>
                      <a:pt x="30208" y="0"/>
                    </a:lnTo>
                    <a:lnTo>
                      <a:pt x="0" y="1534"/>
                    </a:lnTo>
                    <a:lnTo>
                      <a:pt x="0" y="5915"/>
                    </a:lnTo>
                    <a:cubicBezTo>
                      <a:pt x="16050" y="5915"/>
                      <a:pt x="16050" y="6339"/>
                      <a:pt x="16050" y="18641"/>
                    </a:cubicBezTo>
                    <a:lnTo>
                      <a:pt x="16050" y="39673"/>
                    </a:lnTo>
                    <a:cubicBezTo>
                      <a:pt x="16050" y="50665"/>
                      <a:pt x="16050" y="63392"/>
                      <a:pt x="47230" y="63392"/>
                    </a:cubicBezTo>
                    <a:cubicBezTo>
                      <a:pt x="58792" y="63392"/>
                      <a:pt x="67782" y="59435"/>
                      <a:pt x="73545" y="508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C7246247-30A3-0B55-88B5-82A23398679A}"/>
                  </a:ext>
                </a:extLst>
              </p:cNvPr>
              <p:cNvSpPr/>
              <p:nvPr/>
            </p:nvSpPr>
            <p:spPr>
              <a:xfrm>
                <a:off x="7357745" y="2485176"/>
                <a:ext cx="45887" cy="37982"/>
              </a:xfrm>
              <a:custGeom>
                <a:avLst/>
                <a:gdLst>
                  <a:gd name="connsiteX0" fmla="*/ 17036 w 79380"/>
                  <a:gd name="connsiteY0" fmla="*/ 27407 h 64276"/>
                  <a:gd name="connsiteX1" fmla="*/ 42735 w 79380"/>
                  <a:gd name="connsiteY1" fmla="*/ 3068 h 64276"/>
                  <a:gd name="connsiteX2" fmla="*/ 65861 w 79380"/>
                  <a:gd name="connsiteY2" fmla="*/ 27407 h 64276"/>
                  <a:gd name="connsiteX3" fmla="*/ 17036 w 79380"/>
                  <a:gd name="connsiteY3" fmla="*/ 30490 h 64276"/>
                  <a:gd name="connsiteX4" fmla="*/ 74234 w 79380"/>
                  <a:gd name="connsiteY4" fmla="*/ 30490 h 64276"/>
                  <a:gd name="connsiteX5" fmla="*/ 79381 w 79380"/>
                  <a:gd name="connsiteY5" fmla="*/ 27407 h 64276"/>
                  <a:gd name="connsiteX6" fmla="*/ 42735 w 79380"/>
                  <a:gd name="connsiteY6" fmla="*/ 0 h 64276"/>
                  <a:gd name="connsiteX7" fmla="*/ 0 w 79380"/>
                  <a:gd name="connsiteY7" fmla="*/ 32024 h 64276"/>
                  <a:gd name="connsiteX8" fmla="*/ 44983 w 79380"/>
                  <a:gd name="connsiteY8" fmla="*/ 64277 h 64276"/>
                  <a:gd name="connsiteX9" fmla="*/ 79381 w 79380"/>
                  <a:gd name="connsiteY9" fmla="*/ 46059 h 64276"/>
                  <a:gd name="connsiteX10" fmla="*/ 76445 w 79380"/>
                  <a:gd name="connsiteY10" fmla="*/ 44286 h 64276"/>
                  <a:gd name="connsiteX11" fmla="*/ 73908 w 79380"/>
                  <a:gd name="connsiteY11" fmla="*/ 46284 h 64276"/>
                  <a:gd name="connsiteX12" fmla="*/ 46251 w 79380"/>
                  <a:gd name="connsiteY12" fmla="*/ 60740 h 64276"/>
                  <a:gd name="connsiteX13" fmla="*/ 23126 w 79380"/>
                  <a:gd name="connsiteY13" fmla="*/ 51322 h 64276"/>
                  <a:gd name="connsiteX14" fmla="*/ 17036 w 79380"/>
                  <a:gd name="connsiteY14" fmla="*/ 3049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80" h="64276">
                    <a:moveTo>
                      <a:pt x="17036" y="27407"/>
                    </a:moveTo>
                    <a:cubicBezTo>
                      <a:pt x="18341" y="6572"/>
                      <a:pt x="35667" y="3068"/>
                      <a:pt x="42735" y="3068"/>
                    </a:cubicBezTo>
                    <a:cubicBezTo>
                      <a:pt x="63614" y="3068"/>
                      <a:pt x="65861" y="21916"/>
                      <a:pt x="65861" y="27407"/>
                    </a:cubicBezTo>
                    <a:close/>
                    <a:moveTo>
                      <a:pt x="17036" y="30490"/>
                    </a:moveTo>
                    <a:lnTo>
                      <a:pt x="74234" y="30490"/>
                    </a:lnTo>
                    <a:cubicBezTo>
                      <a:pt x="78692" y="30490"/>
                      <a:pt x="79381" y="30490"/>
                      <a:pt x="79381" y="27407"/>
                    </a:cubicBezTo>
                    <a:cubicBezTo>
                      <a:pt x="79381" y="13611"/>
                      <a:pt x="68108" y="0"/>
                      <a:pt x="42735" y="0"/>
                    </a:cubicBezTo>
                    <a:cubicBezTo>
                      <a:pt x="18957" y="0"/>
                      <a:pt x="0" y="14456"/>
                      <a:pt x="0" y="32024"/>
                    </a:cubicBezTo>
                    <a:cubicBezTo>
                      <a:pt x="0" y="50665"/>
                      <a:pt x="21495" y="64277"/>
                      <a:pt x="44983" y="64277"/>
                    </a:cubicBezTo>
                    <a:cubicBezTo>
                      <a:pt x="70029" y="64277"/>
                      <a:pt x="79381" y="48703"/>
                      <a:pt x="79381" y="46059"/>
                    </a:cubicBezTo>
                    <a:cubicBezTo>
                      <a:pt x="79381" y="44750"/>
                      <a:pt x="77749" y="44286"/>
                      <a:pt x="76445" y="44286"/>
                    </a:cubicBezTo>
                    <a:cubicBezTo>
                      <a:pt x="74850" y="44286"/>
                      <a:pt x="74234" y="45171"/>
                      <a:pt x="73908" y="46284"/>
                    </a:cubicBezTo>
                    <a:cubicBezTo>
                      <a:pt x="66839" y="60740"/>
                      <a:pt x="48172" y="60740"/>
                      <a:pt x="46251" y="60740"/>
                    </a:cubicBezTo>
                    <a:cubicBezTo>
                      <a:pt x="35993" y="60740"/>
                      <a:pt x="27983" y="56588"/>
                      <a:pt x="23126" y="51322"/>
                    </a:cubicBezTo>
                    <a:cubicBezTo>
                      <a:pt x="17036" y="44750"/>
                      <a:pt x="17036" y="35517"/>
                      <a:pt x="17036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92F05E92-A291-683D-E2E4-CCC24BB743FA}"/>
                  </a:ext>
                </a:extLst>
              </p:cNvPr>
              <p:cNvSpPr/>
              <p:nvPr/>
            </p:nvSpPr>
            <p:spPr>
              <a:xfrm>
                <a:off x="7410736" y="2485701"/>
                <a:ext cx="59633" cy="36550"/>
              </a:xfrm>
              <a:custGeom>
                <a:avLst/>
                <a:gdLst>
                  <a:gd name="connsiteX0" fmla="*/ 16057 w 103158"/>
                  <a:gd name="connsiteY0" fmla="*/ 13796 h 61853"/>
                  <a:gd name="connsiteX1" fmla="*/ 16057 w 103158"/>
                  <a:gd name="connsiteY1" fmla="*/ 51325 h 61853"/>
                  <a:gd name="connsiteX2" fmla="*/ 0 w 103158"/>
                  <a:gd name="connsiteY2" fmla="*/ 57476 h 61853"/>
                  <a:gd name="connsiteX3" fmla="*/ 0 w 103158"/>
                  <a:gd name="connsiteY3" fmla="*/ 61854 h 61853"/>
                  <a:gd name="connsiteX4" fmla="*/ 23452 w 103158"/>
                  <a:gd name="connsiteY4" fmla="*/ 61393 h 61853"/>
                  <a:gd name="connsiteX5" fmla="*/ 46287 w 103158"/>
                  <a:gd name="connsiteY5" fmla="*/ 61854 h 61853"/>
                  <a:gd name="connsiteX6" fmla="*/ 46287 w 103158"/>
                  <a:gd name="connsiteY6" fmla="*/ 57476 h 61853"/>
                  <a:gd name="connsiteX7" fmla="*/ 30230 w 103158"/>
                  <a:gd name="connsiteY7" fmla="*/ 51325 h 61853"/>
                  <a:gd name="connsiteX8" fmla="*/ 30230 w 103158"/>
                  <a:gd name="connsiteY8" fmla="*/ 25449 h 61853"/>
                  <a:gd name="connsiteX9" fmla="*/ 57814 w 103158"/>
                  <a:gd name="connsiteY9" fmla="*/ 3072 h 61853"/>
                  <a:gd name="connsiteX10" fmla="*/ 73255 w 103158"/>
                  <a:gd name="connsiteY10" fmla="*/ 18641 h 61853"/>
                  <a:gd name="connsiteX11" fmla="*/ 73255 w 103158"/>
                  <a:gd name="connsiteY11" fmla="*/ 51325 h 61853"/>
                  <a:gd name="connsiteX12" fmla="*/ 57197 w 103158"/>
                  <a:gd name="connsiteY12" fmla="*/ 57476 h 61853"/>
                  <a:gd name="connsiteX13" fmla="*/ 57197 w 103158"/>
                  <a:gd name="connsiteY13" fmla="*/ 61854 h 61853"/>
                  <a:gd name="connsiteX14" fmla="*/ 80323 w 103158"/>
                  <a:gd name="connsiteY14" fmla="*/ 61393 h 61853"/>
                  <a:gd name="connsiteX15" fmla="*/ 103159 w 103158"/>
                  <a:gd name="connsiteY15" fmla="*/ 61854 h 61853"/>
                  <a:gd name="connsiteX16" fmla="*/ 103159 w 103158"/>
                  <a:gd name="connsiteY16" fmla="*/ 57476 h 61853"/>
                  <a:gd name="connsiteX17" fmla="*/ 87428 w 103158"/>
                  <a:gd name="connsiteY17" fmla="*/ 53284 h 61853"/>
                  <a:gd name="connsiteX18" fmla="*/ 87428 w 103158"/>
                  <a:gd name="connsiteY18" fmla="*/ 26522 h 61853"/>
                  <a:gd name="connsiteX19" fmla="*/ 80976 w 103158"/>
                  <a:gd name="connsiteY19" fmla="*/ 5266 h 61853"/>
                  <a:gd name="connsiteX20" fmla="*/ 59445 w 103158"/>
                  <a:gd name="connsiteY20" fmla="*/ 0 h 61853"/>
                  <a:gd name="connsiteX21" fmla="*/ 28925 w 103158"/>
                  <a:gd name="connsiteY21" fmla="*/ 14685 h 61853"/>
                  <a:gd name="connsiteX22" fmla="*/ 28925 w 103158"/>
                  <a:gd name="connsiteY22" fmla="*/ 0 h 61853"/>
                  <a:gd name="connsiteX23" fmla="*/ 0 w 103158"/>
                  <a:gd name="connsiteY23" fmla="*/ 1534 h 61853"/>
                  <a:gd name="connsiteX24" fmla="*/ 0 w 103158"/>
                  <a:gd name="connsiteY24" fmla="*/ 5915 h 61853"/>
                  <a:gd name="connsiteX25" fmla="*/ 16057 w 103158"/>
                  <a:gd name="connsiteY25" fmla="*/ 13796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58" h="61853">
                    <a:moveTo>
                      <a:pt x="16057" y="13796"/>
                    </a:moveTo>
                    <a:lnTo>
                      <a:pt x="16057" y="51325"/>
                    </a:lnTo>
                    <a:cubicBezTo>
                      <a:pt x="16057" y="57476"/>
                      <a:pt x="13810" y="57476"/>
                      <a:pt x="0" y="57476"/>
                    </a:cubicBezTo>
                    <a:lnTo>
                      <a:pt x="0" y="61854"/>
                    </a:lnTo>
                    <a:cubicBezTo>
                      <a:pt x="7394" y="61629"/>
                      <a:pt x="17689" y="61393"/>
                      <a:pt x="23452" y="61393"/>
                    </a:cubicBezTo>
                    <a:cubicBezTo>
                      <a:pt x="28599" y="61393"/>
                      <a:pt x="39183" y="61629"/>
                      <a:pt x="46287" y="61854"/>
                    </a:cubicBezTo>
                    <a:lnTo>
                      <a:pt x="46287" y="57476"/>
                    </a:lnTo>
                    <a:cubicBezTo>
                      <a:pt x="32477" y="57476"/>
                      <a:pt x="30230" y="57476"/>
                      <a:pt x="30230" y="51325"/>
                    </a:cubicBezTo>
                    <a:lnTo>
                      <a:pt x="30230" y="25449"/>
                    </a:lnTo>
                    <a:cubicBezTo>
                      <a:pt x="30230" y="10953"/>
                      <a:pt x="44982" y="3072"/>
                      <a:pt x="57814" y="3072"/>
                    </a:cubicBezTo>
                    <a:cubicBezTo>
                      <a:pt x="71008" y="3072"/>
                      <a:pt x="73255" y="10532"/>
                      <a:pt x="73255" y="18641"/>
                    </a:cubicBezTo>
                    <a:lnTo>
                      <a:pt x="73255" y="51325"/>
                    </a:lnTo>
                    <a:cubicBezTo>
                      <a:pt x="73255" y="57476"/>
                      <a:pt x="71008" y="57476"/>
                      <a:pt x="57197" y="57476"/>
                    </a:cubicBezTo>
                    <a:lnTo>
                      <a:pt x="57197" y="61854"/>
                    </a:lnTo>
                    <a:cubicBezTo>
                      <a:pt x="64302" y="61629"/>
                      <a:pt x="74886" y="61393"/>
                      <a:pt x="80323" y="61393"/>
                    </a:cubicBezTo>
                    <a:cubicBezTo>
                      <a:pt x="85470" y="61393"/>
                      <a:pt x="96380" y="61629"/>
                      <a:pt x="103159" y="61854"/>
                    </a:cubicBezTo>
                    <a:lnTo>
                      <a:pt x="103159" y="57476"/>
                    </a:lnTo>
                    <a:cubicBezTo>
                      <a:pt x="92502" y="57476"/>
                      <a:pt x="87428" y="57476"/>
                      <a:pt x="87428" y="53284"/>
                    </a:cubicBezTo>
                    <a:lnTo>
                      <a:pt x="87428" y="26522"/>
                    </a:lnTo>
                    <a:cubicBezTo>
                      <a:pt x="87428" y="14456"/>
                      <a:pt x="87428" y="10304"/>
                      <a:pt x="80976" y="5266"/>
                    </a:cubicBezTo>
                    <a:cubicBezTo>
                      <a:pt x="78076" y="2843"/>
                      <a:pt x="71334" y="0"/>
                      <a:pt x="59445" y="0"/>
                    </a:cubicBezTo>
                    <a:cubicBezTo>
                      <a:pt x="44330" y="0"/>
                      <a:pt x="34688" y="5915"/>
                      <a:pt x="28925" y="14685"/>
                    </a:cubicBezTo>
                    <a:lnTo>
                      <a:pt x="28925" y="0"/>
                    </a:lnTo>
                    <a:lnTo>
                      <a:pt x="0" y="1534"/>
                    </a:lnTo>
                    <a:lnTo>
                      <a:pt x="0" y="5915"/>
                    </a:lnTo>
                    <a:cubicBezTo>
                      <a:pt x="14462" y="5915"/>
                      <a:pt x="16057" y="6800"/>
                      <a:pt x="16057" y="137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0CB04088-59E1-4734-9B40-DADA0C35D90B}"/>
                  </a:ext>
                </a:extLst>
              </p:cNvPr>
              <p:cNvSpPr/>
              <p:nvPr/>
            </p:nvSpPr>
            <p:spPr>
              <a:xfrm>
                <a:off x="7476908" y="2485176"/>
                <a:ext cx="45134" cy="37982"/>
              </a:xfrm>
              <a:custGeom>
                <a:avLst/>
                <a:gdLst>
                  <a:gd name="connsiteX0" fmla="*/ 17036 w 78076"/>
                  <a:gd name="connsiteY0" fmla="*/ 32249 h 64276"/>
                  <a:gd name="connsiteX1" fmla="*/ 44656 w 78076"/>
                  <a:gd name="connsiteY1" fmla="*/ 3493 h 64276"/>
                  <a:gd name="connsiteX2" fmla="*/ 66513 w 78076"/>
                  <a:gd name="connsiteY2" fmla="*/ 8770 h 64276"/>
                  <a:gd name="connsiteX3" fmla="*/ 56872 w 78076"/>
                  <a:gd name="connsiteY3" fmla="*/ 15145 h 64276"/>
                  <a:gd name="connsiteX4" fmla="*/ 66151 w 78076"/>
                  <a:gd name="connsiteY4" fmla="*/ 21492 h 64276"/>
                  <a:gd name="connsiteX5" fmla="*/ 75792 w 78076"/>
                  <a:gd name="connsiteY5" fmla="*/ 14920 h 64276"/>
                  <a:gd name="connsiteX6" fmla="*/ 44330 w 78076"/>
                  <a:gd name="connsiteY6" fmla="*/ 0 h 64276"/>
                  <a:gd name="connsiteX7" fmla="*/ 0 w 78076"/>
                  <a:gd name="connsiteY7" fmla="*/ 32448 h 64276"/>
                  <a:gd name="connsiteX8" fmla="*/ 44004 w 78076"/>
                  <a:gd name="connsiteY8" fmla="*/ 64277 h 64276"/>
                  <a:gd name="connsiteX9" fmla="*/ 78076 w 78076"/>
                  <a:gd name="connsiteY9" fmla="*/ 46059 h 64276"/>
                  <a:gd name="connsiteX10" fmla="*/ 75176 w 78076"/>
                  <a:gd name="connsiteY10" fmla="*/ 44750 h 64276"/>
                  <a:gd name="connsiteX11" fmla="*/ 72603 w 78076"/>
                  <a:gd name="connsiteY11" fmla="*/ 46059 h 64276"/>
                  <a:gd name="connsiteX12" fmla="*/ 45961 w 78076"/>
                  <a:gd name="connsiteY12" fmla="*/ 60740 h 64276"/>
                  <a:gd name="connsiteX13" fmla="*/ 17036 w 78076"/>
                  <a:gd name="connsiteY13" fmla="*/ 32249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6" h="64276">
                    <a:moveTo>
                      <a:pt x="17036" y="32249"/>
                    </a:moveTo>
                    <a:cubicBezTo>
                      <a:pt x="17036" y="9419"/>
                      <a:pt x="33710" y="3493"/>
                      <a:pt x="44656" y="3493"/>
                    </a:cubicBezTo>
                    <a:cubicBezTo>
                      <a:pt x="46577" y="3493"/>
                      <a:pt x="59445" y="3728"/>
                      <a:pt x="66513" y="8770"/>
                    </a:cubicBezTo>
                    <a:cubicBezTo>
                      <a:pt x="58140" y="9190"/>
                      <a:pt x="56872" y="13372"/>
                      <a:pt x="56872" y="15145"/>
                    </a:cubicBezTo>
                    <a:cubicBezTo>
                      <a:pt x="56872" y="18873"/>
                      <a:pt x="60714" y="21492"/>
                      <a:pt x="66151" y="21492"/>
                    </a:cubicBezTo>
                    <a:cubicBezTo>
                      <a:pt x="71624" y="21492"/>
                      <a:pt x="75792" y="19298"/>
                      <a:pt x="75792" y="14920"/>
                    </a:cubicBezTo>
                    <a:cubicBezTo>
                      <a:pt x="75792" y="5462"/>
                      <a:pt x="60061" y="0"/>
                      <a:pt x="44330" y="0"/>
                    </a:cubicBezTo>
                    <a:cubicBezTo>
                      <a:pt x="18667" y="0"/>
                      <a:pt x="0" y="15145"/>
                      <a:pt x="0" y="32448"/>
                    </a:cubicBezTo>
                    <a:cubicBezTo>
                      <a:pt x="0" y="50437"/>
                      <a:pt x="20226" y="64277"/>
                      <a:pt x="44004" y="64277"/>
                    </a:cubicBezTo>
                    <a:cubicBezTo>
                      <a:pt x="71298" y="64277"/>
                      <a:pt x="78076" y="47358"/>
                      <a:pt x="78076" y="46059"/>
                    </a:cubicBezTo>
                    <a:cubicBezTo>
                      <a:pt x="78076" y="44750"/>
                      <a:pt x="75792" y="44750"/>
                      <a:pt x="75176" y="44750"/>
                    </a:cubicBezTo>
                    <a:cubicBezTo>
                      <a:pt x="73545" y="44750"/>
                      <a:pt x="72929" y="45171"/>
                      <a:pt x="72603" y="46059"/>
                    </a:cubicBezTo>
                    <a:cubicBezTo>
                      <a:pt x="66840" y="59010"/>
                      <a:pt x="53355" y="60740"/>
                      <a:pt x="45961" y="60740"/>
                    </a:cubicBezTo>
                    <a:cubicBezTo>
                      <a:pt x="35015" y="60740"/>
                      <a:pt x="17036" y="54818"/>
                      <a:pt x="17036" y="322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5A8ECAA7-C170-8D7B-7FCE-86964D7C6A5D}"/>
                  </a:ext>
                </a:extLst>
              </p:cNvPr>
              <p:cNvSpPr/>
              <p:nvPr/>
            </p:nvSpPr>
            <p:spPr>
              <a:xfrm>
                <a:off x="7527678" y="2486607"/>
                <a:ext cx="57936" cy="52614"/>
              </a:xfrm>
              <a:custGeom>
                <a:avLst/>
                <a:gdLst>
                  <a:gd name="connsiteX0" fmla="*/ 81266 w 100222"/>
                  <a:gd name="connsiteY0" fmla="*/ 13375 h 89039"/>
                  <a:gd name="connsiteX1" fmla="*/ 100223 w 100222"/>
                  <a:gd name="connsiteY1" fmla="*/ 4381 h 89039"/>
                  <a:gd name="connsiteX2" fmla="*/ 100223 w 100222"/>
                  <a:gd name="connsiteY2" fmla="*/ 0 h 89039"/>
                  <a:gd name="connsiteX3" fmla="*/ 84818 w 100222"/>
                  <a:gd name="connsiteY3" fmla="*/ 424 h 89039"/>
                  <a:gd name="connsiteX4" fmla="*/ 67166 w 100222"/>
                  <a:gd name="connsiteY4" fmla="*/ 0 h 89039"/>
                  <a:gd name="connsiteX5" fmla="*/ 67166 w 100222"/>
                  <a:gd name="connsiteY5" fmla="*/ 4381 h 89039"/>
                  <a:gd name="connsiteX6" fmla="*/ 76771 w 100222"/>
                  <a:gd name="connsiteY6" fmla="*/ 10304 h 89039"/>
                  <a:gd name="connsiteX7" fmla="*/ 75503 w 100222"/>
                  <a:gd name="connsiteY7" fmla="*/ 13800 h 89039"/>
                  <a:gd name="connsiteX8" fmla="*/ 54588 w 100222"/>
                  <a:gd name="connsiteY8" fmla="*/ 48018 h 89039"/>
                  <a:gd name="connsiteX9" fmla="*/ 32115 w 100222"/>
                  <a:gd name="connsiteY9" fmla="*/ 10492 h 89039"/>
                  <a:gd name="connsiteX10" fmla="*/ 30846 w 100222"/>
                  <a:gd name="connsiteY10" fmla="*/ 7885 h 89039"/>
                  <a:gd name="connsiteX11" fmla="*/ 42409 w 100222"/>
                  <a:gd name="connsiteY11" fmla="*/ 4381 h 89039"/>
                  <a:gd name="connsiteX12" fmla="*/ 42409 w 100222"/>
                  <a:gd name="connsiteY12" fmla="*/ 0 h 89039"/>
                  <a:gd name="connsiteX13" fmla="*/ 19900 w 100222"/>
                  <a:gd name="connsiteY13" fmla="*/ 424 h 89039"/>
                  <a:gd name="connsiteX14" fmla="*/ 0 w 100222"/>
                  <a:gd name="connsiteY14" fmla="*/ 0 h 89039"/>
                  <a:gd name="connsiteX15" fmla="*/ 0 w 100222"/>
                  <a:gd name="connsiteY15" fmla="*/ 4381 h 89039"/>
                  <a:gd name="connsiteX16" fmla="*/ 16674 w 100222"/>
                  <a:gd name="connsiteY16" fmla="*/ 9194 h 89039"/>
                  <a:gd name="connsiteX17" fmla="*/ 47520 w 100222"/>
                  <a:gd name="connsiteY17" fmla="*/ 60320 h 89039"/>
                  <a:gd name="connsiteX18" fmla="*/ 42409 w 100222"/>
                  <a:gd name="connsiteY18" fmla="*/ 68665 h 89039"/>
                  <a:gd name="connsiteX19" fmla="*/ 18921 w 100222"/>
                  <a:gd name="connsiteY19" fmla="*/ 85957 h 89039"/>
                  <a:gd name="connsiteX20" fmla="*/ 9279 w 100222"/>
                  <a:gd name="connsiteY20" fmla="*/ 83349 h 89039"/>
                  <a:gd name="connsiteX21" fmla="*/ 17362 w 100222"/>
                  <a:gd name="connsiteY21" fmla="*/ 77423 h 89039"/>
                  <a:gd name="connsiteX22" fmla="*/ 8663 w 100222"/>
                  <a:gd name="connsiteY22" fmla="*/ 71697 h 89039"/>
                  <a:gd name="connsiteX23" fmla="*/ 0 w 100222"/>
                  <a:gd name="connsiteY23" fmla="*/ 77623 h 89039"/>
                  <a:gd name="connsiteX24" fmla="*/ 18921 w 100222"/>
                  <a:gd name="connsiteY24" fmla="*/ 89040 h 89039"/>
                  <a:gd name="connsiteX25" fmla="*/ 44983 w 100222"/>
                  <a:gd name="connsiteY25" fmla="*/ 73046 h 89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0222" h="89039">
                    <a:moveTo>
                      <a:pt x="81266" y="13375"/>
                    </a:moveTo>
                    <a:cubicBezTo>
                      <a:pt x="86413" y="4381"/>
                      <a:pt x="96997" y="4381"/>
                      <a:pt x="100223" y="4381"/>
                    </a:cubicBezTo>
                    <a:lnTo>
                      <a:pt x="100223" y="0"/>
                    </a:lnTo>
                    <a:cubicBezTo>
                      <a:pt x="95438" y="199"/>
                      <a:pt x="89602" y="424"/>
                      <a:pt x="84818" y="424"/>
                    </a:cubicBezTo>
                    <a:cubicBezTo>
                      <a:pt x="81266" y="424"/>
                      <a:pt x="71624" y="199"/>
                      <a:pt x="67166" y="0"/>
                    </a:cubicBezTo>
                    <a:lnTo>
                      <a:pt x="67166" y="4381"/>
                    </a:lnTo>
                    <a:cubicBezTo>
                      <a:pt x="73545" y="4381"/>
                      <a:pt x="76771" y="6771"/>
                      <a:pt x="76771" y="10304"/>
                    </a:cubicBezTo>
                    <a:cubicBezTo>
                      <a:pt x="76771" y="11841"/>
                      <a:pt x="76481" y="12037"/>
                      <a:pt x="75503" y="13800"/>
                    </a:cubicBezTo>
                    <a:lnTo>
                      <a:pt x="54588" y="48018"/>
                    </a:lnTo>
                    <a:lnTo>
                      <a:pt x="32115" y="10492"/>
                    </a:lnTo>
                    <a:cubicBezTo>
                      <a:pt x="31172" y="8998"/>
                      <a:pt x="30846" y="8534"/>
                      <a:pt x="30846" y="7885"/>
                    </a:cubicBezTo>
                    <a:cubicBezTo>
                      <a:pt x="30846" y="4381"/>
                      <a:pt x="38241" y="4381"/>
                      <a:pt x="42409" y="4381"/>
                    </a:cubicBezTo>
                    <a:lnTo>
                      <a:pt x="42409" y="0"/>
                    </a:lnTo>
                    <a:cubicBezTo>
                      <a:pt x="36936" y="199"/>
                      <a:pt x="23452" y="424"/>
                      <a:pt x="19900" y="424"/>
                    </a:cubicBezTo>
                    <a:cubicBezTo>
                      <a:pt x="14426" y="424"/>
                      <a:pt x="6090" y="199"/>
                      <a:pt x="0" y="0"/>
                    </a:cubicBezTo>
                    <a:lnTo>
                      <a:pt x="0" y="4381"/>
                    </a:lnTo>
                    <a:cubicBezTo>
                      <a:pt x="9968" y="4381"/>
                      <a:pt x="13810" y="4381"/>
                      <a:pt x="16674" y="9194"/>
                    </a:cubicBezTo>
                    <a:lnTo>
                      <a:pt x="47520" y="60320"/>
                    </a:lnTo>
                    <a:cubicBezTo>
                      <a:pt x="46251" y="62053"/>
                      <a:pt x="43352" y="66667"/>
                      <a:pt x="42409" y="68665"/>
                    </a:cubicBezTo>
                    <a:cubicBezTo>
                      <a:pt x="37878" y="76313"/>
                      <a:pt x="32115" y="85957"/>
                      <a:pt x="18921" y="85957"/>
                    </a:cubicBezTo>
                    <a:cubicBezTo>
                      <a:pt x="17979" y="85957"/>
                      <a:pt x="13158" y="85957"/>
                      <a:pt x="9279" y="83349"/>
                    </a:cubicBezTo>
                    <a:cubicBezTo>
                      <a:pt x="15731" y="82889"/>
                      <a:pt x="17362" y="79846"/>
                      <a:pt x="17362" y="77423"/>
                    </a:cubicBezTo>
                    <a:cubicBezTo>
                      <a:pt x="17362" y="73891"/>
                      <a:pt x="13520" y="71697"/>
                      <a:pt x="8663" y="71697"/>
                    </a:cubicBezTo>
                    <a:cubicBezTo>
                      <a:pt x="4495" y="71697"/>
                      <a:pt x="0" y="73470"/>
                      <a:pt x="0" y="77623"/>
                    </a:cubicBezTo>
                    <a:cubicBezTo>
                      <a:pt x="0" y="83999"/>
                      <a:pt x="8663" y="89040"/>
                      <a:pt x="18921" y="89040"/>
                    </a:cubicBezTo>
                    <a:cubicBezTo>
                      <a:pt x="31789" y="89040"/>
                      <a:pt x="40162" y="80930"/>
                      <a:pt x="44983" y="730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825B921-A578-5155-B17B-5CC431D85537}"/>
                  </a:ext>
                </a:extLst>
              </p:cNvPr>
              <p:cNvSpPr/>
              <p:nvPr/>
            </p:nvSpPr>
            <p:spPr>
              <a:xfrm>
                <a:off x="7631586" y="2465729"/>
                <a:ext cx="82641" cy="58344"/>
              </a:xfrm>
              <a:custGeom>
                <a:avLst/>
                <a:gdLst>
                  <a:gd name="connsiteX0" fmla="*/ 38857 w 142958"/>
                  <a:gd name="connsiteY0" fmla="*/ 46284 h 98733"/>
                  <a:gd name="connsiteX1" fmla="*/ 38857 w 142958"/>
                  <a:gd name="connsiteY1" fmla="*/ 10079 h 98733"/>
                  <a:gd name="connsiteX2" fmla="*/ 43352 w 142958"/>
                  <a:gd name="connsiteY2" fmla="*/ 4617 h 98733"/>
                  <a:gd name="connsiteX3" fmla="*/ 55603 w 142958"/>
                  <a:gd name="connsiteY3" fmla="*/ 4392 h 98733"/>
                  <a:gd name="connsiteX4" fmla="*/ 96707 w 142958"/>
                  <a:gd name="connsiteY4" fmla="*/ 25224 h 98733"/>
                  <a:gd name="connsiteX5" fmla="*/ 61692 w 142958"/>
                  <a:gd name="connsiteY5" fmla="*/ 46288 h 98733"/>
                  <a:gd name="connsiteX6" fmla="*/ 82245 w 142958"/>
                  <a:gd name="connsiteY6" fmla="*/ 48058 h 98733"/>
                  <a:gd name="connsiteX7" fmla="*/ 117875 w 142958"/>
                  <a:gd name="connsiteY7" fmla="*/ 25224 h 98733"/>
                  <a:gd name="connsiteX8" fmla="*/ 64556 w 142958"/>
                  <a:gd name="connsiteY8" fmla="*/ 0 h 98733"/>
                  <a:gd name="connsiteX9" fmla="*/ 0 w 142958"/>
                  <a:gd name="connsiteY9" fmla="*/ 0 h 98733"/>
                  <a:gd name="connsiteX10" fmla="*/ 0 w 142958"/>
                  <a:gd name="connsiteY10" fmla="*/ 4392 h 98733"/>
                  <a:gd name="connsiteX11" fmla="*/ 5111 w 142958"/>
                  <a:gd name="connsiteY11" fmla="*/ 4392 h 98733"/>
                  <a:gd name="connsiteX12" fmla="*/ 21205 w 142958"/>
                  <a:gd name="connsiteY12" fmla="*/ 10964 h 98733"/>
                  <a:gd name="connsiteX13" fmla="*/ 21205 w 142958"/>
                  <a:gd name="connsiteY13" fmla="*/ 84659 h 98733"/>
                  <a:gd name="connsiteX14" fmla="*/ 5111 w 142958"/>
                  <a:gd name="connsiteY14" fmla="*/ 91274 h 98733"/>
                  <a:gd name="connsiteX15" fmla="*/ 0 w 142958"/>
                  <a:gd name="connsiteY15" fmla="*/ 91274 h 98733"/>
                  <a:gd name="connsiteX16" fmla="*/ 0 w 142958"/>
                  <a:gd name="connsiteY16" fmla="*/ 95651 h 98733"/>
                  <a:gd name="connsiteX17" fmla="*/ 29868 w 142958"/>
                  <a:gd name="connsiteY17" fmla="*/ 95191 h 98733"/>
                  <a:gd name="connsiteX18" fmla="*/ 60061 w 142958"/>
                  <a:gd name="connsiteY18" fmla="*/ 95651 h 98733"/>
                  <a:gd name="connsiteX19" fmla="*/ 60061 w 142958"/>
                  <a:gd name="connsiteY19" fmla="*/ 91274 h 98733"/>
                  <a:gd name="connsiteX20" fmla="*/ 54914 w 142958"/>
                  <a:gd name="connsiteY20" fmla="*/ 91274 h 98733"/>
                  <a:gd name="connsiteX21" fmla="*/ 38857 w 142958"/>
                  <a:gd name="connsiteY21" fmla="*/ 84659 h 98733"/>
                  <a:gd name="connsiteX22" fmla="*/ 38857 w 142958"/>
                  <a:gd name="connsiteY22" fmla="*/ 49367 h 98733"/>
                  <a:gd name="connsiteX23" fmla="*/ 62309 w 142958"/>
                  <a:gd name="connsiteY23" fmla="*/ 49367 h 98733"/>
                  <a:gd name="connsiteX24" fmla="*/ 81592 w 142958"/>
                  <a:gd name="connsiteY24" fmla="*/ 54169 h 98733"/>
                  <a:gd name="connsiteX25" fmla="*/ 89276 w 142958"/>
                  <a:gd name="connsiteY25" fmla="*/ 72821 h 98733"/>
                  <a:gd name="connsiteX26" fmla="*/ 97686 w 142958"/>
                  <a:gd name="connsiteY26" fmla="*/ 92808 h 98733"/>
                  <a:gd name="connsiteX27" fmla="*/ 123348 w 142958"/>
                  <a:gd name="connsiteY27" fmla="*/ 98734 h 98733"/>
                  <a:gd name="connsiteX28" fmla="*/ 142958 w 142958"/>
                  <a:gd name="connsiteY28" fmla="*/ 83349 h 98733"/>
                  <a:gd name="connsiteX29" fmla="*/ 140385 w 142958"/>
                  <a:gd name="connsiteY29" fmla="*/ 80930 h 98733"/>
                  <a:gd name="connsiteX30" fmla="*/ 137847 w 142958"/>
                  <a:gd name="connsiteY30" fmla="*/ 83125 h 98733"/>
                  <a:gd name="connsiteX31" fmla="*/ 124327 w 142958"/>
                  <a:gd name="connsiteY31" fmla="*/ 95651 h 98733"/>
                  <a:gd name="connsiteX32" fmla="*/ 109865 w 142958"/>
                  <a:gd name="connsiteY32" fmla="*/ 75469 h 98733"/>
                  <a:gd name="connsiteX33" fmla="*/ 107001 w 142958"/>
                  <a:gd name="connsiteY33" fmla="*/ 64287 h 98733"/>
                  <a:gd name="connsiteX34" fmla="*/ 82245 w 142958"/>
                  <a:gd name="connsiteY34" fmla="*/ 48058 h 9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2958" h="98733">
                    <a:moveTo>
                      <a:pt x="38857" y="46284"/>
                    </a:moveTo>
                    <a:lnTo>
                      <a:pt x="38857" y="10079"/>
                    </a:lnTo>
                    <a:cubicBezTo>
                      <a:pt x="38857" y="6811"/>
                      <a:pt x="38857" y="5041"/>
                      <a:pt x="43352" y="4617"/>
                    </a:cubicBezTo>
                    <a:cubicBezTo>
                      <a:pt x="45273" y="4392"/>
                      <a:pt x="51362" y="4392"/>
                      <a:pt x="55603" y="4392"/>
                    </a:cubicBezTo>
                    <a:cubicBezTo>
                      <a:pt x="73871" y="4392"/>
                      <a:pt x="96707" y="5041"/>
                      <a:pt x="96707" y="25224"/>
                    </a:cubicBezTo>
                    <a:cubicBezTo>
                      <a:pt x="96707" y="34871"/>
                      <a:pt x="91886" y="46288"/>
                      <a:pt x="61692" y="46288"/>
                    </a:cubicBezTo>
                    <a:close/>
                    <a:moveTo>
                      <a:pt x="82245" y="48058"/>
                    </a:moveTo>
                    <a:cubicBezTo>
                      <a:pt x="101854" y="44750"/>
                      <a:pt x="117875" y="36180"/>
                      <a:pt x="117875" y="25224"/>
                    </a:cubicBezTo>
                    <a:cubicBezTo>
                      <a:pt x="117875" y="11841"/>
                      <a:pt x="94460" y="0"/>
                      <a:pt x="64556" y="0"/>
                    </a:cubicBezTo>
                    <a:lnTo>
                      <a:pt x="0" y="0"/>
                    </a:lnTo>
                    <a:lnTo>
                      <a:pt x="0" y="4392"/>
                    </a:lnTo>
                    <a:lnTo>
                      <a:pt x="5111" y="4392"/>
                    </a:lnTo>
                    <a:cubicBezTo>
                      <a:pt x="20842" y="4392"/>
                      <a:pt x="21205" y="5926"/>
                      <a:pt x="21205" y="10964"/>
                    </a:cubicBezTo>
                    <a:lnTo>
                      <a:pt x="21205" y="84659"/>
                    </a:lnTo>
                    <a:cubicBezTo>
                      <a:pt x="21205" y="89729"/>
                      <a:pt x="20878" y="91274"/>
                      <a:pt x="5111" y="91274"/>
                    </a:cubicBezTo>
                    <a:lnTo>
                      <a:pt x="0" y="91274"/>
                    </a:lnTo>
                    <a:lnTo>
                      <a:pt x="0" y="95651"/>
                    </a:lnTo>
                    <a:cubicBezTo>
                      <a:pt x="7358" y="95191"/>
                      <a:pt x="22147" y="95191"/>
                      <a:pt x="29868" y="95191"/>
                    </a:cubicBezTo>
                    <a:cubicBezTo>
                      <a:pt x="37878" y="95191"/>
                      <a:pt x="52667" y="95191"/>
                      <a:pt x="60061" y="95651"/>
                    </a:cubicBezTo>
                    <a:lnTo>
                      <a:pt x="60061" y="91274"/>
                    </a:lnTo>
                    <a:lnTo>
                      <a:pt x="54914" y="91274"/>
                    </a:lnTo>
                    <a:cubicBezTo>
                      <a:pt x="39183" y="91274"/>
                      <a:pt x="38857" y="89729"/>
                      <a:pt x="38857" y="84659"/>
                    </a:cubicBezTo>
                    <a:lnTo>
                      <a:pt x="38857" y="49367"/>
                    </a:lnTo>
                    <a:lnTo>
                      <a:pt x="62309" y="49367"/>
                    </a:lnTo>
                    <a:cubicBezTo>
                      <a:pt x="65535" y="49367"/>
                      <a:pt x="74198" y="49367"/>
                      <a:pt x="81592" y="54169"/>
                    </a:cubicBezTo>
                    <a:cubicBezTo>
                      <a:pt x="89276" y="59010"/>
                      <a:pt x="89276" y="63402"/>
                      <a:pt x="89276" y="72821"/>
                    </a:cubicBezTo>
                    <a:cubicBezTo>
                      <a:pt x="89276" y="81815"/>
                      <a:pt x="89276" y="87542"/>
                      <a:pt x="97686" y="92808"/>
                    </a:cubicBezTo>
                    <a:cubicBezTo>
                      <a:pt x="106022" y="97845"/>
                      <a:pt x="117259" y="98734"/>
                      <a:pt x="123348" y="98734"/>
                    </a:cubicBezTo>
                    <a:cubicBezTo>
                      <a:pt x="139442" y="98734"/>
                      <a:pt x="142958" y="87306"/>
                      <a:pt x="142958" y="83349"/>
                    </a:cubicBezTo>
                    <a:cubicBezTo>
                      <a:pt x="142958" y="82465"/>
                      <a:pt x="142958" y="80930"/>
                      <a:pt x="140385" y="80930"/>
                    </a:cubicBezTo>
                    <a:cubicBezTo>
                      <a:pt x="138137" y="80930"/>
                      <a:pt x="138137" y="82276"/>
                      <a:pt x="137847" y="83125"/>
                    </a:cubicBezTo>
                    <a:cubicBezTo>
                      <a:pt x="136542" y="93232"/>
                      <a:pt x="129438" y="95651"/>
                      <a:pt x="124327" y="95651"/>
                    </a:cubicBezTo>
                    <a:cubicBezTo>
                      <a:pt x="114359" y="95651"/>
                      <a:pt x="112765" y="88387"/>
                      <a:pt x="109865" y="75469"/>
                    </a:cubicBezTo>
                    <a:lnTo>
                      <a:pt x="107001" y="64287"/>
                    </a:lnTo>
                    <a:cubicBezTo>
                      <a:pt x="103449" y="55282"/>
                      <a:pt x="93481" y="50676"/>
                      <a:pt x="82245" y="480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CC4CD972-4572-450E-828D-7C4E1224BA25}"/>
                  </a:ext>
                </a:extLst>
              </p:cNvPr>
              <p:cNvSpPr/>
              <p:nvPr/>
            </p:nvSpPr>
            <p:spPr>
              <a:xfrm>
                <a:off x="7719675" y="2485176"/>
                <a:ext cx="53473" cy="37982"/>
              </a:xfrm>
              <a:custGeom>
                <a:avLst/>
                <a:gdLst>
                  <a:gd name="connsiteX0" fmla="*/ 59445 w 92502"/>
                  <a:gd name="connsiteY0" fmla="*/ 52210 h 64276"/>
                  <a:gd name="connsiteX1" fmla="*/ 75503 w 92502"/>
                  <a:gd name="connsiteY1" fmla="*/ 63624 h 64276"/>
                  <a:gd name="connsiteX2" fmla="*/ 92502 w 92502"/>
                  <a:gd name="connsiteY2" fmla="*/ 50212 h 64276"/>
                  <a:gd name="connsiteX3" fmla="*/ 92502 w 92502"/>
                  <a:gd name="connsiteY3" fmla="*/ 42328 h 64276"/>
                  <a:gd name="connsiteX4" fmla="*/ 87391 w 92502"/>
                  <a:gd name="connsiteY4" fmla="*/ 42328 h 64276"/>
                  <a:gd name="connsiteX5" fmla="*/ 87391 w 92502"/>
                  <a:gd name="connsiteY5" fmla="*/ 50212 h 64276"/>
                  <a:gd name="connsiteX6" fmla="*/ 79997 w 92502"/>
                  <a:gd name="connsiteY6" fmla="*/ 59206 h 64276"/>
                  <a:gd name="connsiteX7" fmla="*/ 72313 w 92502"/>
                  <a:gd name="connsiteY7" fmla="*/ 52210 h 64276"/>
                  <a:gd name="connsiteX8" fmla="*/ 72313 w 92502"/>
                  <a:gd name="connsiteY8" fmla="*/ 24339 h 64276"/>
                  <a:gd name="connsiteX9" fmla="*/ 64882 w 92502"/>
                  <a:gd name="connsiteY9" fmla="*/ 7685 h 64276"/>
                  <a:gd name="connsiteX10" fmla="*/ 36936 w 92502"/>
                  <a:gd name="connsiteY10" fmla="*/ 0 h 64276"/>
                  <a:gd name="connsiteX11" fmla="*/ 5763 w 92502"/>
                  <a:gd name="connsiteY11" fmla="*/ 15794 h 64276"/>
                  <a:gd name="connsiteX12" fmla="*/ 15405 w 92502"/>
                  <a:gd name="connsiteY12" fmla="*/ 22370 h 64276"/>
                  <a:gd name="connsiteX13" fmla="*/ 24757 w 92502"/>
                  <a:gd name="connsiteY13" fmla="*/ 15990 h 64276"/>
                  <a:gd name="connsiteX14" fmla="*/ 14100 w 92502"/>
                  <a:gd name="connsiteY14" fmla="*/ 9643 h 64276"/>
                  <a:gd name="connsiteX15" fmla="*/ 36319 w 92502"/>
                  <a:gd name="connsiteY15" fmla="*/ 3068 h 64276"/>
                  <a:gd name="connsiteX16" fmla="*/ 58140 w 92502"/>
                  <a:gd name="connsiteY16" fmla="*/ 21071 h 64276"/>
                  <a:gd name="connsiteX17" fmla="*/ 58140 w 92502"/>
                  <a:gd name="connsiteY17" fmla="*/ 26098 h 64276"/>
                  <a:gd name="connsiteX18" fmla="*/ 20588 w 92502"/>
                  <a:gd name="connsiteY18" fmla="*/ 31139 h 64276"/>
                  <a:gd name="connsiteX19" fmla="*/ 0 w 92502"/>
                  <a:gd name="connsiteY19" fmla="*/ 49363 h 64276"/>
                  <a:gd name="connsiteX20" fmla="*/ 32767 w 92502"/>
                  <a:gd name="connsiteY20" fmla="*/ 64277 h 64276"/>
                  <a:gd name="connsiteX21" fmla="*/ 59445 w 92502"/>
                  <a:gd name="connsiteY21" fmla="*/ 52210 h 64276"/>
                  <a:gd name="connsiteX22" fmla="*/ 58140 w 92502"/>
                  <a:gd name="connsiteY22" fmla="*/ 29181 h 64276"/>
                  <a:gd name="connsiteX23" fmla="*/ 58140 w 92502"/>
                  <a:gd name="connsiteY23" fmla="*/ 43213 h 64276"/>
                  <a:gd name="connsiteX24" fmla="*/ 34072 w 92502"/>
                  <a:gd name="connsiteY24" fmla="*/ 61205 h 64276"/>
                  <a:gd name="connsiteX25" fmla="*/ 15731 w 92502"/>
                  <a:gd name="connsiteY25" fmla="*/ 49363 h 64276"/>
                  <a:gd name="connsiteX26" fmla="*/ 58140 w 92502"/>
                  <a:gd name="connsiteY26" fmla="*/ 29181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02" h="64276">
                    <a:moveTo>
                      <a:pt x="59445" y="52210"/>
                    </a:moveTo>
                    <a:cubicBezTo>
                      <a:pt x="60424" y="57661"/>
                      <a:pt x="65861" y="63624"/>
                      <a:pt x="75503" y="63624"/>
                    </a:cubicBezTo>
                    <a:cubicBezTo>
                      <a:pt x="79997" y="63624"/>
                      <a:pt x="92502" y="61629"/>
                      <a:pt x="92502" y="50212"/>
                    </a:cubicBezTo>
                    <a:lnTo>
                      <a:pt x="92502" y="42328"/>
                    </a:lnTo>
                    <a:lnTo>
                      <a:pt x="87391" y="42328"/>
                    </a:lnTo>
                    <a:lnTo>
                      <a:pt x="87391" y="50212"/>
                    </a:lnTo>
                    <a:cubicBezTo>
                      <a:pt x="87391" y="58361"/>
                      <a:pt x="82245" y="59206"/>
                      <a:pt x="79997" y="59206"/>
                    </a:cubicBezTo>
                    <a:cubicBezTo>
                      <a:pt x="73255" y="59206"/>
                      <a:pt x="72313" y="52860"/>
                      <a:pt x="72313" y="52210"/>
                    </a:cubicBezTo>
                    <a:lnTo>
                      <a:pt x="72313" y="24339"/>
                    </a:lnTo>
                    <a:cubicBezTo>
                      <a:pt x="72313" y="18413"/>
                      <a:pt x="72313" y="12911"/>
                      <a:pt x="64882" y="7685"/>
                    </a:cubicBezTo>
                    <a:cubicBezTo>
                      <a:pt x="56872" y="2194"/>
                      <a:pt x="46577" y="0"/>
                      <a:pt x="36936" y="0"/>
                    </a:cubicBezTo>
                    <a:cubicBezTo>
                      <a:pt x="19900" y="0"/>
                      <a:pt x="5763" y="6572"/>
                      <a:pt x="5763" y="15794"/>
                    </a:cubicBezTo>
                    <a:cubicBezTo>
                      <a:pt x="5763" y="19947"/>
                      <a:pt x="9932" y="22370"/>
                      <a:pt x="15405" y="22370"/>
                    </a:cubicBezTo>
                    <a:cubicBezTo>
                      <a:pt x="21204" y="22370"/>
                      <a:pt x="24757" y="19526"/>
                      <a:pt x="24757" y="15990"/>
                    </a:cubicBezTo>
                    <a:cubicBezTo>
                      <a:pt x="24757" y="14260"/>
                      <a:pt x="23778" y="9643"/>
                      <a:pt x="14100" y="9643"/>
                    </a:cubicBezTo>
                    <a:cubicBezTo>
                      <a:pt x="19900" y="4613"/>
                      <a:pt x="29904" y="3068"/>
                      <a:pt x="36319" y="3068"/>
                    </a:cubicBezTo>
                    <a:cubicBezTo>
                      <a:pt x="46577" y="3068"/>
                      <a:pt x="58140" y="8530"/>
                      <a:pt x="58140" y="21071"/>
                    </a:cubicBezTo>
                    <a:lnTo>
                      <a:pt x="58140" y="26098"/>
                    </a:lnTo>
                    <a:cubicBezTo>
                      <a:pt x="47556" y="26522"/>
                      <a:pt x="33420" y="26983"/>
                      <a:pt x="20588" y="31139"/>
                    </a:cubicBezTo>
                    <a:cubicBezTo>
                      <a:pt x="5147" y="35981"/>
                      <a:pt x="0" y="43213"/>
                      <a:pt x="0" y="49363"/>
                    </a:cubicBezTo>
                    <a:cubicBezTo>
                      <a:pt x="0" y="60740"/>
                      <a:pt x="19900" y="64277"/>
                      <a:pt x="32767" y="64277"/>
                    </a:cubicBezTo>
                    <a:cubicBezTo>
                      <a:pt x="46251" y="64277"/>
                      <a:pt x="55567" y="58546"/>
                      <a:pt x="59445" y="52210"/>
                    </a:cubicBezTo>
                    <a:close/>
                    <a:moveTo>
                      <a:pt x="58140" y="29181"/>
                    </a:moveTo>
                    <a:lnTo>
                      <a:pt x="58140" y="43213"/>
                    </a:lnTo>
                    <a:cubicBezTo>
                      <a:pt x="58140" y="56363"/>
                      <a:pt x="43387" y="61205"/>
                      <a:pt x="34072" y="61205"/>
                    </a:cubicBezTo>
                    <a:cubicBezTo>
                      <a:pt x="24104" y="61205"/>
                      <a:pt x="15731" y="56363"/>
                      <a:pt x="15731" y="49363"/>
                    </a:cubicBezTo>
                    <a:cubicBezTo>
                      <a:pt x="15731" y="41667"/>
                      <a:pt x="24430" y="30066"/>
                      <a:pt x="58140" y="29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B37A606-2B23-C4E6-95B0-BC8194E4BDBF}"/>
                  </a:ext>
                </a:extLst>
              </p:cNvPr>
              <p:cNvSpPr/>
              <p:nvPr/>
            </p:nvSpPr>
            <p:spPr>
              <a:xfrm>
                <a:off x="7777590" y="2485700"/>
                <a:ext cx="59612" cy="36550"/>
              </a:xfrm>
              <a:custGeom>
                <a:avLst/>
                <a:gdLst>
                  <a:gd name="connsiteX0" fmla="*/ 16058 w 103122"/>
                  <a:gd name="connsiteY0" fmla="*/ 13796 h 61853"/>
                  <a:gd name="connsiteX1" fmla="*/ 16058 w 103122"/>
                  <a:gd name="connsiteY1" fmla="*/ 51325 h 61853"/>
                  <a:gd name="connsiteX2" fmla="*/ 0 w 103122"/>
                  <a:gd name="connsiteY2" fmla="*/ 57476 h 61853"/>
                  <a:gd name="connsiteX3" fmla="*/ 0 w 103122"/>
                  <a:gd name="connsiteY3" fmla="*/ 61854 h 61853"/>
                  <a:gd name="connsiteX4" fmla="*/ 23415 w 103122"/>
                  <a:gd name="connsiteY4" fmla="*/ 61393 h 61853"/>
                  <a:gd name="connsiteX5" fmla="*/ 46251 w 103122"/>
                  <a:gd name="connsiteY5" fmla="*/ 61854 h 61853"/>
                  <a:gd name="connsiteX6" fmla="*/ 46251 w 103122"/>
                  <a:gd name="connsiteY6" fmla="*/ 57476 h 61853"/>
                  <a:gd name="connsiteX7" fmla="*/ 30194 w 103122"/>
                  <a:gd name="connsiteY7" fmla="*/ 51325 h 61853"/>
                  <a:gd name="connsiteX8" fmla="*/ 30194 w 103122"/>
                  <a:gd name="connsiteY8" fmla="*/ 25449 h 61853"/>
                  <a:gd name="connsiteX9" fmla="*/ 57814 w 103122"/>
                  <a:gd name="connsiteY9" fmla="*/ 3072 h 61853"/>
                  <a:gd name="connsiteX10" fmla="*/ 73219 w 103122"/>
                  <a:gd name="connsiteY10" fmla="*/ 18641 h 61853"/>
                  <a:gd name="connsiteX11" fmla="*/ 73219 w 103122"/>
                  <a:gd name="connsiteY11" fmla="*/ 51325 h 61853"/>
                  <a:gd name="connsiteX12" fmla="*/ 57198 w 103122"/>
                  <a:gd name="connsiteY12" fmla="*/ 57476 h 61853"/>
                  <a:gd name="connsiteX13" fmla="*/ 57198 w 103122"/>
                  <a:gd name="connsiteY13" fmla="*/ 61854 h 61853"/>
                  <a:gd name="connsiteX14" fmla="*/ 80323 w 103122"/>
                  <a:gd name="connsiteY14" fmla="*/ 61393 h 61853"/>
                  <a:gd name="connsiteX15" fmla="*/ 103122 w 103122"/>
                  <a:gd name="connsiteY15" fmla="*/ 61854 h 61853"/>
                  <a:gd name="connsiteX16" fmla="*/ 103122 w 103122"/>
                  <a:gd name="connsiteY16" fmla="*/ 57476 h 61853"/>
                  <a:gd name="connsiteX17" fmla="*/ 87391 w 103122"/>
                  <a:gd name="connsiteY17" fmla="*/ 53284 h 61853"/>
                  <a:gd name="connsiteX18" fmla="*/ 87391 w 103122"/>
                  <a:gd name="connsiteY18" fmla="*/ 26522 h 61853"/>
                  <a:gd name="connsiteX19" fmla="*/ 80939 w 103122"/>
                  <a:gd name="connsiteY19" fmla="*/ 5266 h 61853"/>
                  <a:gd name="connsiteX20" fmla="*/ 59445 w 103122"/>
                  <a:gd name="connsiteY20" fmla="*/ 0 h 61853"/>
                  <a:gd name="connsiteX21" fmla="*/ 28889 w 103122"/>
                  <a:gd name="connsiteY21" fmla="*/ 14685 h 61853"/>
                  <a:gd name="connsiteX22" fmla="*/ 28889 w 103122"/>
                  <a:gd name="connsiteY22" fmla="*/ 0 h 61853"/>
                  <a:gd name="connsiteX23" fmla="*/ 0 w 103122"/>
                  <a:gd name="connsiteY23" fmla="*/ 1534 h 61853"/>
                  <a:gd name="connsiteX24" fmla="*/ 0 w 103122"/>
                  <a:gd name="connsiteY24" fmla="*/ 5915 h 61853"/>
                  <a:gd name="connsiteX25" fmla="*/ 16058 w 103122"/>
                  <a:gd name="connsiteY25" fmla="*/ 13796 h 6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2" h="61853">
                    <a:moveTo>
                      <a:pt x="16058" y="13796"/>
                    </a:moveTo>
                    <a:lnTo>
                      <a:pt x="16058" y="51325"/>
                    </a:lnTo>
                    <a:cubicBezTo>
                      <a:pt x="16058" y="57476"/>
                      <a:pt x="13810" y="57476"/>
                      <a:pt x="0" y="57476"/>
                    </a:cubicBezTo>
                    <a:lnTo>
                      <a:pt x="0" y="61854"/>
                    </a:lnTo>
                    <a:cubicBezTo>
                      <a:pt x="7395" y="61629"/>
                      <a:pt x="17652" y="61393"/>
                      <a:pt x="23415" y="61393"/>
                    </a:cubicBezTo>
                    <a:cubicBezTo>
                      <a:pt x="28599" y="61393"/>
                      <a:pt x="39183" y="61629"/>
                      <a:pt x="46251" y="61854"/>
                    </a:cubicBezTo>
                    <a:lnTo>
                      <a:pt x="46251" y="57476"/>
                    </a:lnTo>
                    <a:cubicBezTo>
                      <a:pt x="32441" y="57476"/>
                      <a:pt x="30194" y="57476"/>
                      <a:pt x="30194" y="51325"/>
                    </a:cubicBezTo>
                    <a:lnTo>
                      <a:pt x="30194" y="25449"/>
                    </a:lnTo>
                    <a:cubicBezTo>
                      <a:pt x="30194" y="10953"/>
                      <a:pt x="44946" y="3072"/>
                      <a:pt x="57814" y="3072"/>
                    </a:cubicBezTo>
                    <a:cubicBezTo>
                      <a:pt x="71008" y="3072"/>
                      <a:pt x="73219" y="10532"/>
                      <a:pt x="73219" y="18641"/>
                    </a:cubicBezTo>
                    <a:lnTo>
                      <a:pt x="73219" y="51325"/>
                    </a:lnTo>
                    <a:cubicBezTo>
                      <a:pt x="73219" y="57476"/>
                      <a:pt x="71008" y="57476"/>
                      <a:pt x="57198" y="57476"/>
                    </a:cubicBezTo>
                    <a:lnTo>
                      <a:pt x="57198" y="61854"/>
                    </a:lnTo>
                    <a:cubicBezTo>
                      <a:pt x="64229" y="61629"/>
                      <a:pt x="74850" y="61393"/>
                      <a:pt x="80323" y="61393"/>
                    </a:cubicBezTo>
                    <a:cubicBezTo>
                      <a:pt x="85470" y="61393"/>
                      <a:pt x="96380" y="61629"/>
                      <a:pt x="103122" y="61854"/>
                    </a:cubicBezTo>
                    <a:lnTo>
                      <a:pt x="103122" y="57476"/>
                    </a:lnTo>
                    <a:cubicBezTo>
                      <a:pt x="92502" y="57476"/>
                      <a:pt x="87391" y="57476"/>
                      <a:pt x="87391" y="53284"/>
                    </a:cubicBezTo>
                    <a:lnTo>
                      <a:pt x="87391" y="26522"/>
                    </a:lnTo>
                    <a:cubicBezTo>
                      <a:pt x="87391" y="14456"/>
                      <a:pt x="87391" y="10304"/>
                      <a:pt x="80939" y="5266"/>
                    </a:cubicBezTo>
                    <a:cubicBezTo>
                      <a:pt x="78076" y="2843"/>
                      <a:pt x="71298" y="0"/>
                      <a:pt x="59445" y="0"/>
                    </a:cubicBezTo>
                    <a:cubicBezTo>
                      <a:pt x="44330" y="0"/>
                      <a:pt x="34688" y="5915"/>
                      <a:pt x="28889" y="14685"/>
                    </a:cubicBezTo>
                    <a:lnTo>
                      <a:pt x="28889" y="0"/>
                    </a:lnTo>
                    <a:lnTo>
                      <a:pt x="0" y="1534"/>
                    </a:lnTo>
                    <a:lnTo>
                      <a:pt x="0" y="5915"/>
                    </a:lnTo>
                    <a:cubicBezTo>
                      <a:pt x="14426" y="5915"/>
                      <a:pt x="16058" y="6800"/>
                      <a:pt x="16058" y="137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A94A6BE-0609-865C-8D13-97D45B86AF1B}"/>
                  </a:ext>
                </a:extLst>
              </p:cNvPr>
              <p:cNvSpPr/>
              <p:nvPr/>
            </p:nvSpPr>
            <p:spPr>
              <a:xfrm>
                <a:off x="7843007" y="2484792"/>
                <a:ext cx="54038" cy="54428"/>
              </a:xfrm>
              <a:custGeom>
                <a:avLst/>
                <a:gdLst>
                  <a:gd name="connsiteX0" fmla="*/ 39835 w 93480"/>
                  <a:gd name="connsiteY0" fmla="*/ 39248 h 92108"/>
                  <a:gd name="connsiteX1" fmla="*/ 21857 w 93480"/>
                  <a:gd name="connsiteY1" fmla="*/ 22141 h 92108"/>
                  <a:gd name="connsiteX2" fmla="*/ 25047 w 93480"/>
                  <a:gd name="connsiteY2" fmla="*/ 10293 h 92108"/>
                  <a:gd name="connsiteX3" fmla="*/ 39835 w 93480"/>
                  <a:gd name="connsiteY3" fmla="*/ 4802 h 92108"/>
                  <a:gd name="connsiteX4" fmla="*/ 57488 w 93480"/>
                  <a:gd name="connsiteY4" fmla="*/ 21906 h 92108"/>
                  <a:gd name="connsiteX5" fmla="*/ 54298 w 93480"/>
                  <a:gd name="connsiteY5" fmla="*/ 33747 h 92108"/>
                  <a:gd name="connsiteX6" fmla="*/ 39835 w 93480"/>
                  <a:gd name="connsiteY6" fmla="*/ 39248 h 92108"/>
                  <a:gd name="connsiteX7" fmla="*/ 16094 w 93480"/>
                  <a:gd name="connsiteY7" fmla="*/ 44739 h 92108"/>
                  <a:gd name="connsiteX8" fmla="*/ 19284 w 93480"/>
                  <a:gd name="connsiteY8" fmla="*/ 38164 h 92108"/>
                  <a:gd name="connsiteX9" fmla="*/ 39835 w 93480"/>
                  <a:gd name="connsiteY9" fmla="*/ 42552 h 92108"/>
                  <a:gd name="connsiteX10" fmla="*/ 72929 w 93480"/>
                  <a:gd name="connsiteY10" fmla="*/ 22141 h 92108"/>
                  <a:gd name="connsiteX11" fmla="*/ 64592 w 93480"/>
                  <a:gd name="connsiteY11" fmla="*/ 8530 h 92108"/>
                  <a:gd name="connsiteX12" fmla="*/ 82860 w 93480"/>
                  <a:gd name="connsiteY12" fmla="*/ 3068 h 92108"/>
                  <a:gd name="connsiteX13" fmla="*/ 85144 w 93480"/>
                  <a:gd name="connsiteY13" fmla="*/ 3268 h 92108"/>
                  <a:gd name="connsiteX14" fmla="*/ 81592 w 93480"/>
                  <a:gd name="connsiteY14" fmla="*/ 6996 h 92108"/>
                  <a:gd name="connsiteX15" fmla="*/ 87718 w 93480"/>
                  <a:gd name="connsiteY15" fmla="*/ 10953 h 92108"/>
                  <a:gd name="connsiteX16" fmla="*/ 93481 w 93480"/>
                  <a:gd name="connsiteY16" fmla="*/ 6800 h 92108"/>
                  <a:gd name="connsiteX17" fmla="*/ 83223 w 93480"/>
                  <a:gd name="connsiteY17" fmla="*/ 0 h 92108"/>
                  <a:gd name="connsiteX18" fmla="*/ 61366 w 93480"/>
                  <a:gd name="connsiteY18" fmla="*/ 6572 h 92108"/>
                  <a:gd name="connsiteX19" fmla="*/ 39835 w 93480"/>
                  <a:gd name="connsiteY19" fmla="*/ 1534 h 92108"/>
                  <a:gd name="connsiteX20" fmla="*/ 6416 w 93480"/>
                  <a:gd name="connsiteY20" fmla="*/ 21906 h 92108"/>
                  <a:gd name="connsiteX21" fmla="*/ 16094 w 93480"/>
                  <a:gd name="connsiteY21" fmla="*/ 36402 h 92108"/>
                  <a:gd name="connsiteX22" fmla="*/ 9642 w 93480"/>
                  <a:gd name="connsiteY22" fmla="*/ 48007 h 92108"/>
                  <a:gd name="connsiteX23" fmla="*/ 18957 w 93480"/>
                  <a:gd name="connsiteY23" fmla="*/ 60545 h 92108"/>
                  <a:gd name="connsiteX24" fmla="*/ 0 w 93480"/>
                  <a:gd name="connsiteY24" fmla="*/ 74344 h 92108"/>
                  <a:gd name="connsiteX25" fmla="*/ 45309 w 93480"/>
                  <a:gd name="connsiteY25" fmla="*/ 92108 h 92108"/>
                  <a:gd name="connsiteX26" fmla="*/ 90617 w 93480"/>
                  <a:gd name="connsiteY26" fmla="*/ 74116 h 92108"/>
                  <a:gd name="connsiteX27" fmla="*/ 77423 w 93480"/>
                  <a:gd name="connsiteY27" fmla="*/ 58122 h 92108"/>
                  <a:gd name="connsiteX28" fmla="*/ 42083 w 93480"/>
                  <a:gd name="connsiteY28" fmla="*/ 54394 h 92108"/>
                  <a:gd name="connsiteX29" fmla="*/ 26678 w 93480"/>
                  <a:gd name="connsiteY29" fmla="*/ 54169 h 92108"/>
                  <a:gd name="connsiteX30" fmla="*/ 16094 w 93480"/>
                  <a:gd name="connsiteY30" fmla="*/ 44739 h 92108"/>
                  <a:gd name="connsiteX31" fmla="*/ 45635 w 93480"/>
                  <a:gd name="connsiteY31" fmla="*/ 89025 h 92108"/>
                  <a:gd name="connsiteX32" fmla="*/ 10621 w 93480"/>
                  <a:gd name="connsiteY32" fmla="*/ 74341 h 92108"/>
                  <a:gd name="connsiteX33" fmla="*/ 27294 w 93480"/>
                  <a:gd name="connsiteY33" fmla="*/ 62503 h 92108"/>
                  <a:gd name="connsiteX34" fmla="*/ 39509 w 93480"/>
                  <a:gd name="connsiteY34" fmla="*/ 62503 h 92108"/>
                  <a:gd name="connsiteX35" fmla="*/ 79997 w 93480"/>
                  <a:gd name="connsiteY35" fmla="*/ 74341 h 92108"/>
                  <a:gd name="connsiteX36" fmla="*/ 45635 w 93480"/>
                  <a:gd name="connsiteY36" fmla="*/ 89025 h 9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93480" h="92108">
                    <a:moveTo>
                      <a:pt x="39835" y="39248"/>
                    </a:moveTo>
                    <a:cubicBezTo>
                      <a:pt x="21857" y="39248"/>
                      <a:pt x="21857" y="25213"/>
                      <a:pt x="21857" y="22141"/>
                    </a:cubicBezTo>
                    <a:cubicBezTo>
                      <a:pt x="21857" y="18413"/>
                      <a:pt x="22183" y="13796"/>
                      <a:pt x="25047" y="10293"/>
                    </a:cubicBezTo>
                    <a:cubicBezTo>
                      <a:pt x="26678" y="8759"/>
                      <a:pt x="31499" y="4802"/>
                      <a:pt x="39835" y="4802"/>
                    </a:cubicBezTo>
                    <a:cubicBezTo>
                      <a:pt x="57488" y="4802"/>
                      <a:pt x="57488" y="18638"/>
                      <a:pt x="57488" y="21906"/>
                    </a:cubicBezTo>
                    <a:cubicBezTo>
                      <a:pt x="57488" y="25637"/>
                      <a:pt x="57488" y="30251"/>
                      <a:pt x="54298" y="33747"/>
                    </a:cubicBezTo>
                    <a:cubicBezTo>
                      <a:pt x="52703" y="35292"/>
                      <a:pt x="47883" y="39248"/>
                      <a:pt x="39835" y="39248"/>
                    </a:cubicBezTo>
                    <a:close/>
                    <a:moveTo>
                      <a:pt x="16094" y="44739"/>
                    </a:moveTo>
                    <a:cubicBezTo>
                      <a:pt x="16094" y="44286"/>
                      <a:pt x="16094" y="41018"/>
                      <a:pt x="19284" y="38164"/>
                    </a:cubicBezTo>
                    <a:cubicBezTo>
                      <a:pt x="27294" y="42092"/>
                      <a:pt x="35993" y="42552"/>
                      <a:pt x="39835" y="42552"/>
                    </a:cubicBezTo>
                    <a:cubicBezTo>
                      <a:pt x="58793" y="42552"/>
                      <a:pt x="72929" y="32898"/>
                      <a:pt x="72929" y="22141"/>
                    </a:cubicBezTo>
                    <a:cubicBezTo>
                      <a:pt x="72929" y="16868"/>
                      <a:pt x="69739" y="11838"/>
                      <a:pt x="64592" y="8530"/>
                    </a:cubicBezTo>
                    <a:cubicBezTo>
                      <a:pt x="71986" y="3717"/>
                      <a:pt x="79345" y="3068"/>
                      <a:pt x="82860" y="3068"/>
                    </a:cubicBezTo>
                    <a:cubicBezTo>
                      <a:pt x="83549" y="3068"/>
                      <a:pt x="84492" y="3068"/>
                      <a:pt x="85144" y="3268"/>
                    </a:cubicBezTo>
                    <a:cubicBezTo>
                      <a:pt x="82860" y="3717"/>
                      <a:pt x="81592" y="5263"/>
                      <a:pt x="81592" y="6996"/>
                    </a:cubicBezTo>
                    <a:cubicBezTo>
                      <a:pt x="81592" y="9419"/>
                      <a:pt x="84492" y="10953"/>
                      <a:pt x="87718" y="10953"/>
                    </a:cubicBezTo>
                    <a:cubicBezTo>
                      <a:pt x="89639" y="10953"/>
                      <a:pt x="93481" y="10068"/>
                      <a:pt x="93481" y="6800"/>
                    </a:cubicBezTo>
                    <a:cubicBezTo>
                      <a:pt x="93481" y="4378"/>
                      <a:pt x="91234" y="0"/>
                      <a:pt x="83223" y="0"/>
                    </a:cubicBezTo>
                    <a:cubicBezTo>
                      <a:pt x="79018" y="0"/>
                      <a:pt x="70066" y="874"/>
                      <a:pt x="61366" y="6572"/>
                    </a:cubicBezTo>
                    <a:cubicBezTo>
                      <a:pt x="52703" y="1959"/>
                      <a:pt x="44330" y="1534"/>
                      <a:pt x="39835" y="1534"/>
                    </a:cubicBezTo>
                    <a:cubicBezTo>
                      <a:pt x="20552" y="1534"/>
                      <a:pt x="6416" y="11178"/>
                      <a:pt x="6416" y="21906"/>
                    </a:cubicBezTo>
                    <a:cubicBezTo>
                      <a:pt x="6416" y="28056"/>
                      <a:pt x="10947" y="33323"/>
                      <a:pt x="16094" y="36402"/>
                    </a:cubicBezTo>
                    <a:cubicBezTo>
                      <a:pt x="13484" y="38360"/>
                      <a:pt x="9642" y="42977"/>
                      <a:pt x="9642" y="48007"/>
                    </a:cubicBezTo>
                    <a:cubicBezTo>
                      <a:pt x="9642" y="52395"/>
                      <a:pt x="12542" y="57661"/>
                      <a:pt x="18957" y="60545"/>
                    </a:cubicBezTo>
                    <a:cubicBezTo>
                      <a:pt x="6416" y="62739"/>
                      <a:pt x="0" y="68850"/>
                      <a:pt x="0" y="74344"/>
                    </a:cubicBezTo>
                    <a:cubicBezTo>
                      <a:pt x="0" y="84419"/>
                      <a:pt x="20262" y="92108"/>
                      <a:pt x="45309" y="92108"/>
                    </a:cubicBezTo>
                    <a:cubicBezTo>
                      <a:pt x="69377" y="92108"/>
                      <a:pt x="90617" y="85108"/>
                      <a:pt x="90617" y="74116"/>
                    </a:cubicBezTo>
                    <a:cubicBezTo>
                      <a:pt x="90617" y="69314"/>
                      <a:pt x="88008" y="62039"/>
                      <a:pt x="77423" y="58122"/>
                    </a:cubicBezTo>
                    <a:cubicBezTo>
                      <a:pt x="66513" y="54394"/>
                      <a:pt x="54624" y="54394"/>
                      <a:pt x="42083" y="54394"/>
                    </a:cubicBezTo>
                    <a:cubicBezTo>
                      <a:pt x="36936" y="54394"/>
                      <a:pt x="28273" y="54394"/>
                      <a:pt x="26678" y="54169"/>
                    </a:cubicBezTo>
                    <a:cubicBezTo>
                      <a:pt x="20262" y="53509"/>
                      <a:pt x="16094" y="49356"/>
                      <a:pt x="16094" y="44739"/>
                    </a:cubicBezTo>
                    <a:close/>
                    <a:moveTo>
                      <a:pt x="45635" y="89025"/>
                    </a:moveTo>
                    <a:cubicBezTo>
                      <a:pt x="24721" y="89025"/>
                      <a:pt x="10621" y="81801"/>
                      <a:pt x="10621" y="74341"/>
                    </a:cubicBezTo>
                    <a:cubicBezTo>
                      <a:pt x="10621" y="68005"/>
                      <a:pt x="18341" y="62739"/>
                      <a:pt x="27294" y="62503"/>
                    </a:cubicBezTo>
                    <a:lnTo>
                      <a:pt x="39509" y="62503"/>
                    </a:lnTo>
                    <a:cubicBezTo>
                      <a:pt x="57198" y="62503"/>
                      <a:pt x="79997" y="62503"/>
                      <a:pt x="79997" y="74341"/>
                    </a:cubicBezTo>
                    <a:cubicBezTo>
                      <a:pt x="79997" y="82040"/>
                      <a:pt x="65535" y="89025"/>
                      <a:pt x="45635" y="890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BE73A29F-764E-8D51-4258-00214E153C4D}"/>
                  </a:ext>
                </a:extLst>
              </p:cNvPr>
              <p:cNvSpPr/>
              <p:nvPr/>
            </p:nvSpPr>
            <p:spPr>
              <a:xfrm>
                <a:off x="7902221" y="2485176"/>
                <a:ext cx="45867" cy="37982"/>
              </a:xfrm>
              <a:custGeom>
                <a:avLst/>
                <a:gdLst>
                  <a:gd name="connsiteX0" fmla="*/ 17000 w 79344"/>
                  <a:gd name="connsiteY0" fmla="*/ 27407 h 64276"/>
                  <a:gd name="connsiteX1" fmla="*/ 42699 w 79344"/>
                  <a:gd name="connsiteY1" fmla="*/ 3068 h 64276"/>
                  <a:gd name="connsiteX2" fmla="*/ 65861 w 79344"/>
                  <a:gd name="connsiteY2" fmla="*/ 27407 h 64276"/>
                  <a:gd name="connsiteX3" fmla="*/ 17000 w 79344"/>
                  <a:gd name="connsiteY3" fmla="*/ 30490 h 64276"/>
                  <a:gd name="connsiteX4" fmla="*/ 74197 w 79344"/>
                  <a:gd name="connsiteY4" fmla="*/ 30490 h 64276"/>
                  <a:gd name="connsiteX5" fmla="*/ 79345 w 79344"/>
                  <a:gd name="connsiteY5" fmla="*/ 27407 h 64276"/>
                  <a:gd name="connsiteX6" fmla="*/ 42699 w 79344"/>
                  <a:gd name="connsiteY6" fmla="*/ 0 h 64276"/>
                  <a:gd name="connsiteX7" fmla="*/ 0 w 79344"/>
                  <a:gd name="connsiteY7" fmla="*/ 32024 h 64276"/>
                  <a:gd name="connsiteX8" fmla="*/ 44983 w 79344"/>
                  <a:gd name="connsiteY8" fmla="*/ 64277 h 64276"/>
                  <a:gd name="connsiteX9" fmla="*/ 79345 w 79344"/>
                  <a:gd name="connsiteY9" fmla="*/ 46059 h 64276"/>
                  <a:gd name="connsiteX10" fmla="*/ 76445 w 79344"/>
                  <a:gd name="connsiteY10" fmla="*/ 44286 h 64276"/>
                  <a:gd name="connsiteX11" fmla="*/ 73871 w 79344"/>
                  <a:gd name="connsiteY11" fmla="*/ 46284 h 64276"/>
                  <a:gd name="connsiteX12" fmla="*/ 46251 w 79344"/>
                  <a:gd name="connsiteY12" fmla="*/ 60740 h 64276"/>
                  <a:gd name="connsiteX13" fmla="*/ 23089 w 79344"/>
                  <a:gd name="connsiteY13" fmla="*/ 51322 h 64276"/>
                  <a:gd name="connsiteX14" fmla="*/ 17000 w 79344"/>
                  <a:gd name="connsiteY14" fmla="*/ 3049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44" h="64276">
                    <a:moveTo>
                      <a:pt x="17000" y="27407"/>
                    </a:moveTo>
                    <a:cubicBezTo>
                      <a:pt x="18305" y="6572"/>
                      <a:pt x="35667" y="3068"/>
                      <a:pt x="42699" y="3068"/>
                    </a:cubicBezTo>
                    <a:cubicBezTo>
                      <a:pt x="63577" y="3068"/>
                      <a:pt x="65861" y="21916"/>
                      <a:pt x="65861" y="27407"/>
                    </a:cubicBezTo>
                    <a:close/>
                    <a:moveTo>
                      <a:pt x="17000" y="30490"/>
                    </a:moveTo>
                    <a:lnTo>
                      <a:pt x="74197" y="30490"/>
                    </a:lnTo>
                    <a:cubicBezTo>
                      <a:pt x="78692" y="30490"/>
                      <a:pt x="79345" y="30490"/>
                      <a:pt x="79345" y="27407"/>
                    </a:cubicBezTo>
                    <a:cubicBezTo>
                      <a:pt x="79345" y="13611"/>
                      <a:pt x="68108" y="0"/>
                      <a:pt x="42699" y="0"/>
                    </a:cubicBezTo>
                    <a:cubicBezTo>
                      <a:pt x="18921" y="0"/>
                      <a:pt x="0" y="14456"/>
                      <a:pt x="0" y="32024"/>
                    </a:cubicBezTo>
                    <a:cubicBezTo>
                      <a:pt x="0" y="50665"/>
                      <a:pt x="21495" y="64277"/>
                      <a:pt x="44983" y="64277"/>
                    </a:cubicBezTo>
                    <a:cubicBezTo>
                      <a:pt x="70029" y="64277"/>
                      <a:pt x="79345" y="48703"/>
                      <a:pt x="79345" y="46059"/>
                    </a:cubicBezTo>
                    <a:cubicBezTo>
                      <a:pt x="79345" y="44750"/>
                      <a:pt x="77750" y="44286"/>
                      <a:pt x="76445" y="44286"/>
                    </a:cubicBezTo>
                    <a:cubicBezTo>
                      <a:pt x="74814" y="44286"/>
                      <a:pt x="74197" y="45171"/>
                      <a:pt x="73871" y="46284"/>
                    </a:cubicBezTo>
                    <a:cubicBezTo>
                      <a:pt x="66803" y="60740"/>
                      <a:pt x="48172" y="60740"/>
                      <a:pt x="46251" y="60740"/>
                    </a:cubicBezTo>
                    <a:cubicBezTo>
                      <a:pt x="35957" y="60740"/>
                      <a:pt x="27947" y="56588"/>
                      <a:pt x="23089" y="51322"/>
                    </a:cubicBezTo>
                    <a:cubicBezTo>
                      <a:pt x="17000" y="44750"/>
                      <a:pt x="17000" y="35517"/>
                      <a:pt x="17000" y="30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76691247-1A70-8AF1-CEF8-982EDB39320C}"/>
                </a:ext>
              </a:extLst>
            </p:cNvPr>
            <p:cNvGrpSpPr/>
            <p:nvPr/>
          </p:nvGrpSpPr>
          <p:grpSpPr>
            <a:xfrm>
              <a:off x="6182450" y="2695426"/>
              <a:ext cx="2075061" cy="638330"/>
              <a:chOff x="6182450" y="2695426"/>
              <a:chExt cx="2075061" cy="638330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57D991C-079E-9E8C-EA71-F5ED120CB36B}"/>
                  </a:ext>
                </a:extLst>
              </p:cNvPr>
              <p:cNvSpPr/>
              <p:nvPr/>
            </p:nvSpPr>
            <p:spPr>
              <a:xfrm>
                <a:off x="7221367" y="2695426"/>
                <a:ext cx="2095" cy="82483"/>
              </a:xfrm>
              <a:custGeom>
                <a:avLst/>
                <a:gdLst>
                  <a:gd name="connsiteX0" fmla="*/ 0 w 3624"/>
                  <a:gd name="connsiteY0" fmla="*/ 0 h 139585"/>
                  <a:gd name="connsiteX1" fmla="*/ 0 w 3624"/>
                  <a:gd name="connsiteY1" fmla="*/ 139585 h 13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139585">
                    <a:moveTo>
                      <a:pt x="0" y="0"/>
                    </a:moveTo>
                    <a:lnTo>
                      <a:pt x="0" y="139585"/>
                    </a:lnTo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3B63C09-D7AF-66CE-67EF-D551D0B95DF0}"/>
                  </a:ext>
                </a:extLst>
              </p:cNvPr>
              <p:cNvSpPr/>
              <p:nvPr/>
            </p:nvSpPr>
            <p:spPr>
              <a:xfrm>
                <a:off x="7209226" y="2778863"/>
                <a:ext cx="33446" cy="34508"/>
              </a:xfrm>
              <a:custGeom>
                <a:avLst/>
                <a:gdLst>
                  <a:gd name="connsiteX0" fmla="*/ 28950 w 57857"/>
                  <a:gd name="connsiteY0" fmla="*/ 58397 h 58397"/>
                  <a:gd name="connsiteX1" fmla="*/ 57857 w 57857"/>
                  <a:gd name="connsiteY1" fmla="*/ 0 h 58397"/>
                  <a:gd name="connsiteX2" fmla="*/ 0 w 57857"/>
                  <a:gd name="connsiteY2" fmla="*/ 0 h 58397"/>
                  <a:gd name="connsiteX3" fmla="*/ 28950 w 57857"/>
                  <a:gd name="connsiteY3" fmla="*/ 58397 h 5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57" h="58397">
                    <a:moveTo>
                      <a:pt x="28950" y="58397"/>
                    </a:moveTo>
                    <a:cubicBezTo>
                      <a:pt x="31154" y="51249"/>
                      <a:pt x="43971" y="19689"/>
                      <a:pt x="57857" y="0"/>
                    </a:cubicBezTo>
                    <a:lnTo>
                      <a:pt x="0" y="0"/>
                    </a:lnTo>
                    <a:cubicBezTo>
                      <a:pt x="13886" y="19689"/>
                      <a:pt x="26703" y="51249"/>
                      <a:pt x="28950" y="58397"/>
                    </a:cubicBezTo>
                    <a:close/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A600B2-F81C-F63A-AF29-11A68643C77A}"/>
                  </a:ext>
                </a:extLst>
              </p:cNvPr>
              <p:cNvSpPr/>
              <p:nvPr/>
            </p:nvSpPr>
            <p:spPr>
              <a:xfrm>
                <a:off x="7209226" y="2778866"/>
                <a:ext cx="33446" cy="34510"/>
              </a:xfrm>
              <a:custGeom>
                <a:avLst/>
                <a:gdLst>
                  <a:gd name="connsiteX0" fmla="*/ 28950 w 57857"/>
                  <a:gd name="connsiteY0" fmla="*/ 58401 h 58401"/>
                  <a:gd name="connsiteX1" fmla="*/ 57857 w 57857"/>
                  <a:gd name="connsiteY1" fmla="*/ 0 h 58401"/>
                  <a:gd name="connsiteX2" fmla="*/ 0 w 57857"/>
                  <a:gd name="connsiteY2" fmla="*/ 0 h 58401"/>
                  <a:gd name="connsiteX3" fmla="*/ 28950 w 57857"/>
                  <a:gd name="connsiteY3" fmla="*/ 58401 h 58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57" h="58401">
                    <a:moveTo>
                      <a:pt x="28950" y="58401"/>
                    </a:moveTo>
                    <a:cubicBezTo>
                      <a:pt x="31154" y="51246"/>
                      <a:pt x="43971" y="19682"/>
                      <a:pt x="57857" y="0"/>
                    </a:cubicBezTo>
                    <a:lnTo>
                      <a:pt x="0" y="0"/>
                    </a:lnTo>
                    <a:cubicBezTo>
                      <a:pt x="13886" y="19682"/>
                      <a:pt x="26703" y="51246"/>
                      <a:pt x="28950" y="58401"/>
                    </a:cubicBezTo>
                    <a:close/>
                  </a:path>
                </a:pathLst>
              </a:custGeom>
              <a:solidFill>
                <a:srgbClr val="007F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E012DF1-994D-7892-7BD7-02787916EC46}"/>
                  </a:ext>
                </a:extLst>
              </p:cNvPr>
              <p:cNvSpPr/>
              <p:nvPr/>
            </p:nvSpPr>
            <p:spPr>
              <a:xfrm>
                <a:off x="6182450" y="2830272"/>
                <a:ext cx="2075061" cy="503482"/>
              </a:xfrm>
              <a:custGeom>
                <a:avLst/>
                <a:gdLst>
                  <a:gd name="connsiteX0" fmla="*/ 3488680 w 3589591"/>
                  <a:gd name="connsiteY0" fmla="*/ 0 h 852033"/>
                  <a:gd name="connsiteX1" fmla="*/ 100933 w 3589591"/>
                  <a:gd name="connsiteY1" fmla="*/ 0 h 852033"/>
                  <a:gd name="connsiteX2" fmla="*/ 0 w 3589591"/>
                  <a:gd name="connsiteY2" fmla="*/ 99804 h 852033"/>
                  <a:gd name="connsiteX3" fmla="*/ 0 w 3589591"/>
                  <a:gd name="connsiteY3" fmla="*/ 752237 h 852033"/>
                  <a:gd name="connsiteX4" fmla="*/ 100933 w 3589591"/>
                  <a:gd name="connsiteY4" fmla="*/ 852033 h 852033"/>
                  <a:gd name="connsiteX5" fmla="*/ 3488680 w 3589591"/>
                  <a:gd name="connsiteY5" fmla="*/ 852033 h 852033"/>
                  <a:gd name="connsiteX6" fmla="*/ 3589592 w 3589591"/>
                  <a:gd name="connsiteY6" fmla="*/ 752237 h 852033"/>
                  <a:gd name="connsiteX7" fmla="*/ 3589592 w 3589591"/>
                  <a:gd name="connsiteY7" fmla="*/ 99804 h 852033"/>
                  <a:gd name="connsiteX8" fmla="*/ 3488680 w 3589591"/>
                  <a:gd name="connsiteY8" fmla="*/ 0 h 85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91" h="852033">
                    <a:moveTo>
                      <a:pt x="3488680" y="0"/>
                    </a:moveTo>
                    <a:lnTo>
                      <a:pt x="100933" y="0"/>
                    </a:lnTo>
                    <a:cubicBezTo>
                      <a:pt x="45240" y="0"/>
                      <a:pt x="0" y="44718"/>
                      <a:pt x="0" y="99804"/>
                    </a:cubicBezTo>
                    <a:lnTo>
                      <a:pt x="0" y="752237"/>
                    </a:lnTo>
                    <a:cubicBezTo>
                      <a:pt x="0" y="807283"/>
                      <a:pt x="45240" y="852033"/>
                      <a:pt x="100933" y="852033"/>
                    </a:cubicBezTo>
                    <a:lnTo>
                      <a:pt x="3488680" y="852033"/>
                    </a:lnTo>
                    <a:cubicBezTo>
                      <a:pt x="3544392" y="852033"/>
                      <a:pt x="3589592" y="807283"/>
                      <a:pt x="3589592" y="752237"/>
                    </a:cubicBezTo>
                    <a:lnTo>
                      <a:pt x="3589592" y="99804"/>
                    </a:lnTo>
                    <a:cubicBezTo>
                      <a:pt x="3589592" y="44718"/>
                      <a:pt x="3544392" y="0"/>
                      <a:pt x="3488680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AEB5A4B-5D2A-205C-A0A1-8D0B65B49C09}"/>
                  </a:ext>
                </a:extLst>
              </p:cNvPr>
              <p:cNvSpPr/>
              <p:nvPr/>
            </p:nvSpPr>
            <p:spPr>
              <a:xfrm>
                <a:off x="6182450" y="2830276"/>
                <a:ext cx="2075061" cy="503480"/>
              </a:xfrm>
              <a:custGeom>
                <a:avLst/>
                <a:gdLst>
                  <a:gd name="connsiteX0" fmla="*/ 3488680 w 3589591"/>
                  <a:gd name="connsiteY0" fmla="*/ 0 h 852029"/>
                  <a:gd name="connsiteX1" fmla="*/ 100933 w 3589591"/>
                  <a:gd name="connsiteY1" fmla="*/ 0 h 852029"/>
                  <a:gd name="connsiteX2" fmla="*/ 0 w 3589591"/>
                  <a:gd name="connsiteY2" fmla="*/ 99793 h 852029"/>
                  <a:gd name="connsiteX3" fmla="*/ 0 w 3589591"/>
                  <a:gd name="connsiteY3" fmla="*/ 752226 h 852029"/>
                  <a:gd name="connsiteX4" fmla="*/ 100933 w 3589591"/>
                  <a:gd name="connsiteY4" fmla="*/ 852030 h 852029"/>
                  <a:gd name="connsiteX5" fmla="*/ 3488680 w 3589591"/>
                  <a:gd name="connsiteY5" fmla="*/ 852030 h 852029"/>
                  <a:gd name="connsiteX6" fmla="*/ 3589592 w 3589591"/>
                  <a:gd name="connsiteY6" fmla="*/ 752226 h 852029"/>
                  <a:gd name="connsiteX7" fmla="*/ 3589592 w 3589591"/>
                  <a:gd name="connsiteY7" fmla="*/ 99793 h 852029"/>
                  <a:gd name="connsiteX8" fmla="*/ 3488680 w 3589591"/>
                  <a:gd name="connsiteY8" fmla="*/ 0 h 85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91" h="852029">
                    <a:moveTo>
                      <a:pt x="3488680" y="0"/>
                    </a:moveTo>
                    <a:lnTo>
                      <a:pt x="100933" y="0"/>
                    </a:lnTo>
                    <a:cubicBezTo>
                      <a:pt x="45240" y="0"/>
                      <a:pt x="0" y="44710"/>
                      <a:pt x="0" y="99793"/>
                    </a:cubicBezTo>
                    <a:lnTo>
                      <a:pt x="0" y="752226"/>
                    </a:lnTo>
                    <a:cubicBezTo>
                      <a:pt x="0" y="807280"/>
                      <a:pt x="45240" y="852030"/>
                      <a:pt x="100933" y="852030"/>
                    </a:cubicBezTo>
                    <a:lnTo>
                      <a:pt x="3488680" y="852030"/>
                    </a:lnTo>
                    <a:cubicBezTo>
                      <a:pt x="3544392" y="852030"/>
                      <a:pt x="3589592" y="807280"/>
                      <a:pt x="3589592" y="752226"/>
                    </a:cubicBezTo>
                    <a:lnTo>
                      <a:pt x="3589592" y="99793"/>
                    </a:lnTo>
                    <a:cubicBezTo>
                      <a:pt x="3589592" y="44710"/>
                      <a:pt x="3544392" y="0"/>
                      <a:pt x="34886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6F4AA11D-8B05-1B48-AB86-91192ADF60F5}"/>
                  </a:ext>
                </a:extLst>
              </p:cNvPr>
              <p:cNvSpPr/>
              <p:nvPr/>
            </p:nvSpPr>
            <p:spPr>
              <a:xfrm>
                <a:off x="6851407" y="3184619"/>
                <a:ext cx="65257" cy="48543"/>
              </a:xfrm>
              <a:custGeom>
                <a:avLst/>
                <a:gdLst>
                  <a:gd name="connsiteX0" fmla="*/ 62660 w 112887"/>
                  <a:gd name="connsiteY0" fmla="*/ 32793 h 82148"/>
                  <a:gd name="connsiteX1" fmla="*/ 51293 w 112887"/>
                  <a:gd name="connsiteY1" fmla="*/ 8878 h 82148"/>
                  <a:gd name="connsiteX2" fmla="*/ 50659 w 112887"/>
                  <a:gd name="connsiteY2" fmla="*/ 7344 h 82148"/>
                  <a:gd name="connsiteX3" fmla="*/ 58604 w 112887"/>
                  <a:gd name="connsiteY3" fmla="*/ 3761 h 82148"/>
                  <a:gd name="connsiteX4" fmla="*/ 61402 w 112887"/>
                  <a:gd name="connsiteY4" fmla="*/ 1498 h 82148"/>
                  <a:gd name="connsiteX5" fmla="*/ 59238 w 112887"/>
                  <a:gd name="connsiteY5" fmla="*/ 0 h 82148"/>
                  <a:gd name="connsiteX6" fmla="*/ 42050 w 112887"/>
                  <a:gd name="connsiteY6" fmla="*/ 384 h 82148"/>
                  <a:gd name="connsiteX7" fmla="*/ 26826 w 112887"/>
                  <a:gd name="connsiteY7" fmla="*/ 0 h 82148"/>
                  <a:gd name="connsiteX8" fmla="*/ 24267 w 112887"/>
                  <a:gd name="connsiteY8" fmla="*/ 2463 h 82148"/>
                  <a:gd name="connsiteX9" fmla="*/ 27461 w 112887"/>
                  <a:gd name="connsiteY9" fmla="*/ 3761 h 82148"/>
                  <a:gd name="connsiteX10" fmla="*/ 37758 w 112887"/>
                  <a:gd name="connsiteY10" fmla="*/ 7529 h 82148"/>
                  <a:gd name="connsiteX11" fmla="*/ 53892 w 112887"/>
                  <a:gd name="connsiteY11" fmla="*/ 41091 h 82148"/>
                  <a:gd name="connsiteX12" fmla="*/ 24902 w 112887"/>
                  <a:gd name="connsiteY12" fmla="*/ 68389 h 82148"/>
                  <a:gd name="connsiteX13" fmla="*/ 23169 w 112887"/>
                  <a:gd name="connsiteY13" fmla="*/ 69727 h 82148"/>
                  <a:gd name="connsiteX14" fmla="*/ 2990 w 112887"/>
                  <a:gd name="connsiteY14" fmla="*/ 78381 h 82148"/>
                  <a:gd name="connsiteX15" fmla="*/ 0 w 112887"/>
                  <a:gd name="connsiteY15" fmla="*/ 80840 h 82148"/>
                  <a:gd name="connsiteX16" fmla="*/ 1932 w 112887"/>
                  <a:gd name="connsiteY16" fmla="*/ 82149 h 82148"/>
                  <a:gd name="connsiteX17" fmla="*/ 14589 w 112887"/>
                  <a:gd name="connsiteY17" fmla="*/ 81765 h 82148"/>
                  <a:gd name="connsiteX18" fmla="*/ 30056 w 112887"/>
                  <a:gd name="connsiteY18" fmla="*/ 82149 h 82148"/>
                  <a:gd name="connsiteX19" fmla="*/ 32412 w 112887"/>
                  <a:gd name="connsiteY19" fmla="*/ 79690 h 82148"/>
                  <a:gd name="connsiteX20" fmla="*/ 30911 w 112887"/>
                  <a:gd name="connsiteY20" fmla="*/ 78381 h 82148"/>
                  <a:gd name="connsiteX21" fmla="*/ 25333 w 112887"/>
                  <a:gd name="connsiteY21" fmla="*/ 74620 h 82148"/>
                  <a:gd name="connsiteX22" fmla="*/ 28990 w 112887"/>
                  <a:gd name="connsiteY22" fmla="*/ 69347 h 82148"/>
                  <a:gd name="connsiteX23" fmla="*/ 43148 w 112887"/>
                  <a:gd name="connsiteY23" fmla="*/ 56352 h 82148"/>
                  <a:gd name="connsiteX24" fmla="*/ 55382 w 112887"/>
                  <a:gd name="connsiteY24" fmla="*/ 44475 h 82148"/>
                  <a:gd name="connsiteX25" fmla="*/ 69105 w 112887"/>
                  <a:gd name="connsiteY25" fmla="*/ 73311 h 82148"/>
                  <a:gd name="connsiteX26" fmla="*/ 69971 w 112887"/>
                  <a:gd name="connsiteY26" fmla="*/ 75004 h 82148"/>
                  <a:gd name="connsiteX27" fmla="*/ 62026 w 112887"/>
                  <a:gd name="connsiteY27" fmla="*/ 78381 h 82148"/>
                  <a:gd name="connsiteX28" fmla="*/ 59238 w 112887"/>
                  <a:gd name="connsiteY28" fmla="*/ 80655 h 82148"/>
                  <a:gd name="connsiteX29" fmla="*/ 61159 w 112887"/>
                  <a:gd name="connsiteY29" fmla="*/ 82149 h 82148"/>
                  <a:gd name="connsiteX30" fmla="*/ 78551 w 112887"/>
                  <a:gd name="connsiteY30" fmla="*/ 81765 h 82148"/>
                  <a:gd name="connsiteX31" fmla="*/ 93814 w 112887"/>
                  <a:gd name="connsiteY31" fmla="*/ 82149 h 82148"/>
                  <a:gd name="connsiteX32" fmla="*/ 96362 w 112887"/>
                  <a:gd name="connsiteY32" fmla="*/ 79886 h 82148"/>
                  <a:gd name="connsiteX33" fmla="*/ 93814 w 112887"/>
                  <a:gd name="connsiteY33" fmla="*/ 78381 h 82148"/>
                  <a:gd name="connsiteX34" fmla="*/ 81972 w 112887"/>
                  <a:gd name="connsiteY34" fmla="*/ 73115 h 82148"/>
                  <a:gd name="connsiteX35" fmla="*/ 64393 w 112887"/>
                  <a:gd name="connsiteY35" fmla="*/ 35981 h 82148"/>
                  <a:gd name="connsiteX36" fmla="*/ 92517 w 112887"/>
                  <a:gd name="connsiteY36" fmla="*/ 9992 h 82148"/>
                  <a:gd name="connsiteX37" fmla="*/ 109893 w 112887"/>
                  <a:gd name="connsiteY37" fmla="*/ 3761 h 82148"/>
                  <a:gd name="connsiteX38" fmla="*/ 112887 w 112887"/>
                  <a:gd name="connsiteY38" fmla="*/ 1298 h 82148"/>
                  <a:gd name="connsiteX39" fmla="*/ 111195 w 112887"/>
                  <a:gd name="connsiteY39" fmla="*/ 0 h 82148"/>
                  <a:gd name="connsiteX40" fmla="*/ 98294 w 112887"/>
                  <a:gd name="connsiteY40" fmla="*/ 384 h 82148"/>
                  <a:gd name="connsiteX41" fmla="*/ 83071 w 112887"/>
                  <a:gd name="connsiteY41" fmla="*/ 0 h 82148"/>
                  <a:gd name="connsiteX42" fmla="*/ 80472 w 112887"/>
                  <a:gd name="connsiteY42" fmla="*/ 2463 h 82148"/>
                  <a:gd name="connsiteX43" fmla="*/ 81972 w 112887"/>
                  <a:gd name="connsiteY43" fmla="*/ 3761 h 82148"/>
                  <a:gd name="connsiteX44" fmla="*/ 87551 w 112887"/>
                  <a:gd name="connsiteY44" fmla="*/ 7529 h 82148"/>
                  <a:gd name="connsiteX45" fmla="*/ 85003 w 112887"/>
                  <a:gd name="connsiteY45" fmla="*/ 11881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2887" h="82148">
                    <a:moveTo>
                      <a:pt x="62660" y="32793"/>
                    </a:moveTo>
                    <a:lnTo>
                      <a:pt x="51293" y="8878"/>
                    </a:lnTo>
                    <a:cubicBezTo>
                      <a:pt x="50858" y="7914"/>
                      <a:pt x="50659" y="7344"/>
                      <a:pt x="50659" y="7344"/>
                    </a:cubicBezTo>
                    <a:cubicBezTo>
                      <a:pt x="50659" y="6604"/>
                      <a:pt x="52783" y="4341"/>
                      <a:pt x="58604" y="3761"/>
                    </a:cubicBezTo>
                    <a:cubicBezTo>
                      <a:pt x="60105" y="3572"/>
                      <a:pt x="61402" y="3572"/>
                      <a:pt x="61402" y="1498"/>
                    </a:cubicBezTo>
                    <a:cubicBezTo>
                      <a:pt x="61402" y="0"/>
                      <a:pt x="59670" y="0"/>
                      <a:pt x="59238" y="0"/>
                    </a:cubicBezTo>
                    <a:cubicBezTo>
                      <a:pt x="53649" y="0"/>
                      <a:pt x="47868" y="384"/>
                      <a:pt x="42050" y="384"/>
                    </a:cubicBezTo>
                    <a:cubicBezTo>
                      <a:pt x="38625" y="384"/>
                      <a:pt x="30248" y="0"/>
                      <a:pt x="26826" y="0"/>
                    </a:cubicBezTo>
                    <a:cubicBezTo>
                      <a:pt x="25960" y="0"/>
                      <a:pt x="24267" y="0"/>
                      <a:pt x="24267" y="2463"/>
                    </a:cubicBezTo>
                    <a:cubicBezTo>
                      <a:pt x="24267" y="3761"/>
                      <a:pt x="25768" y="3761"/>
                      <a:pt x="27461" y="3761"/>
                    </a:cubicBezTo>
                    <a:cubicBezTo>
                      <a:pt x="35634" y="3761"/>
                      <a:pt x="36501" y="4921"/>
                      <a:pt x="37758" y="7529"/>
                    </a:cubicBezTo>
                    <a:lnTo>
                      <a:pt x="53892" y="41091"/>
                    </a:lnTo>
                    <a:lnTo>
                      <a:pt x="24902" y="68389"/>
                    </a:lnTo>
                    <a:lnTo>
                      <a:pt x="23169" y="69727"/>
                    </a:lnTo>
                    <a:cubicBezTo>
                      <a:pt x="16525" y="76118"/>
                      <a:pt x="10069" y="77996"/>
                      <a:pt x="2990" y="78381"/>
                    </a:cubicBezTo>
                    <a:cubicBezTo>
                      <a:pt x="1298" y="78577"/>
                      <a:pt x="0" y="78577"/>
                      <a:pt x="0" y="80840"/>
                    </a:cubicBezTo>
                    <a:cubicBezTo>
                      <a:pt x="0" y="81035"/>
                      <a:pt x="0" y="82149"/>
                      <a:pt x="1932" y="82149"/>
                    </a:cubicBezTo>
                    <a:cubicBezTo>
                      <a:pt x="6021" y="82149"/>
                      <a:pt x="10501" y="81765"/>
                      <a:pt x="14589" y="81765"/>
                    </a:cubicBezTo>
                    <a:cubicBezTo>
                      <a:pt x="19747" y="81765"/>
                      <a:pt x="25094" y="82149"/>
                      <a:pt x="30056" y="82149"/>
                    </a:cubicBezTo>
                    <a:cubicBezTo>
                      <a:pt x="30911" y="82149"/>
                      <a:pt x="32412" y="82149"/>
                      <a:pt x="32412" y="79690"/>
                    </a:cubicBezTo>
                    <a:cubicBezTo>
                      <a:pt x="32412" y="78577"/>
                      <a:pt x="31114" y="78381"/>
                      <a:pt x="30911" y="78381"/>
                    </a:cubicBezTo>
                    <a:cubicBezTo>
                      <a:pt x="29625" y="78381"/>
                      <a:pt x="25333" y="77996"/>
                      <a:pt x="25333" y="74620"/>
                    </a:cubicBezTo>
                    <a:cubicBezTo>
                      <a:pt x="25333" y="72730"/>
                      <a:pt x="27461" y="70852"/>
                      <a:pt x="28990" y="69347"/>
                    </a:cubicBezTo>
                    <a:lnTo>
                      <a:pt x="43148" y="56352"/>
                    </a:lnTo>
                    <a:lnTo>
                      <a:pt x="55382" y="44475"/>
                    </a:lnTo>
                    <a:lnTo>
                      <a:pt x="69105" y="73311"/>
                    </a:lnTo>
                    <a:cubicBezTo>
                      <a:pt x="69739" y="74620"/>
                      <a:pt x="69971" y="74620"/>
                      <a:pt x="69971" y="75004"/>
                    </a:cubicBezTo>
                    <a:cubicBezTo>
                      <a:pt x="69971" y="75918"/>
                      <a:pt x="67180" y="77996"/>
                      <a:pt x="62026" y="78381"/>
                    </a:cubicBezTo>
                    <a:cubicBezTo>
                      <a:pt x="60536" y="78577"/>
                      <a:pt x="59238" y="78577"/>
                      <a:pt x="59238" y="80655"/>
                    </a:cubicBezTo>
                    <a:cubicBezTo>
                      <a:pt x="59238" y="82149"/>
                      <a:pt x="60728" y="82149"/>
                      <a:pt x="61159" y="82149"/>
                    </a:cubicBezTo>
                    <a:cubicBezTo>
                      <a:pt x="65016" y="82149"/>
                      <a:pt x="74694" y="81765"/>
                      <a:pt x="78551" y="81765"/>
                    </a:cubicBezTo>
                    <a:cubicBezTo>
                      <a:pt x="81972" y="81765"/>
                      <a:pt x="90353" y="82149"/>
                      <a:pt x="93814" y="82149"/>
                    </a:cubicBezTo>
                    <a:cubicBezTo>
                      <a:pt x="94641" y="82149"/>
                      <a:pt x="96362" y="82149"/>
                      <a:pt x="96362" y="79886"/>
                    </a:cubicBezTo>
                    <a:cubicBezTo>
                      <a:pt x="96362" y="78381"/>
                      <a:pt x="94873" y="78381"/>
                      <a:pt x="93814" y="78381"/>
                    </a:cubicBezTo>
                    <a:cubicBezTo>
                      <a:pt x="84763" y="78381"/>
                      <a:pt x="84368" y="77996"/>
                      <a:pt x="81972" y="73115"/>
                    </a:cubicBezTo>
                    <a:cubicBezTo>
                      <a:pt x="76858" y="62002"/>
                      <a:pt x="67615" y="43165"/>
                      <a:pt x="64393" y="35981"/>
                    </a:cubicBezTo>
                    <a:cubicBezTo>
                      <a:pt x="73636" y="27520"/>
                      <a:pt x="87986" y="13180"/>
                      <a:pt x="92517" y="9992"/>
                    </a:cubicBezTo>
                    <a:cubicBezTo>
                      <a:pt x="96362" y="6989"/>
                      <a:pt x="101760" y="4145"/>
                      <a:pt x="109893" y="3761"/>
                    </a:cubicBezTo>
                    <a:cubicBezTo>
                      <a:pt x="111626" y="3572"/>
                      <a:pt x="112887" y="3572"/>
                      <a:pt x="112887" y="1298"/>
                    </a:cubicBezTo>
                    <a:cubicBezTo>
                      <a:pt x="112887" y="1298"/>
                      <a:pt x="112887" y="0"/>
                      <a:pt x="111195" y="0"/>
                    </a:cubicBezTo>
                    <a:cubicBezTo>
                      <a:pt x="107106" y="0"/>
                      <a:pt x="102383" y="384"/>
                      <a:pt x="98294" y="384"/>
                    </a:cubicBezTo>
                    <a:cubicBezTo>
                      <a:pt x="93140" y="384"/>
                      <a:pt x="87986" y="0"/>
                      <a:pt x="83071" y="0"/>
                    </a:cubicBezTo>
                    <a:cubicBezTo>
                      <a:pt x="82204" y="0"/>
                      <a:pt x="80472" y="0"/>
                      <a:pt x="80472" y="2463"/>
                    </a:cubicBezTo>
                    <a:cubicBezTo>
                      <a:pt x="80472" y="3228"/>
                      <a:pt x="81146" y="3572"/>
                      <a:pt x="81972" y="3761"/>
                    </a:cubicBezTo>
                    <a:cubicBezTo>
                      <a:pt x="83274" y="3957"/>
                      <a:pt x="87551" y="4145"/>
                      <a:pt x="87551" y="7529"/>
                    </a:cubicBezTo>
                    <a:cubicBezTo>
                      <a:pt x="87551" y="9223"/>
                      <a:pt x="86061" y="10757"/>
                      <a:pt x="85003" y="118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B6938326-ED49-150B-14AB-2D6194275F40}"/>
                  </a:ext>
                </a:extLst>
              </p:cNvPr>
              <p:cNvSpPr/>
              <p:nvPr/>
            </p:nvSpPr>
            <p:spPr>
              <a:xfrm>
                <a:off x="6928875" y="3179821"/>
                <a:ext cx="18347" cy="71155"/>
              </a:xfrm>
              <a:custGeom>
                <a:avLst/>
                <a:gdLst>
                  <a:gd name="connsiteX0" fmla="*/ 31738 w 31737"/>
                  <a:gd name="connsiteY0" fmla="*/ 119105 h 120414"/>
                  <a:gd name="connsiteX1" fmla="*/ 29382 w 31737"/>
                  <a:gd name="connsiteY1" fmla="*/ 116447 h 120414"/>
                  <a:gd name="connsiteX2" fmla="*/ 7942 w 31737"/>
                  <a:gd name="connsiteY2" fmla="*/ 60135 h 120414"/>
                  <a:gd name="connsiteX3" fmla="*/ 30045 w 31737"/>
                  <a:gd name="connsiteY3" fmla="*/ 3427 h 120414"/>
                  <a:gd name="connsiteX4" fmla="*/ 31738 w 31737"/>
                  <a:gd name="connsiteY4" fmla="*/ 1349 h 120414"/>
                  <a:gd name="connsiteX5" fmla="*/ 30476 w 31737"/>
                  <a:gd name="connsiteY5" fmla="*/ 0 h 120414"/>
                  <a:gd name="connsiteX6" fmla="*/ 8569 w 31737"/>
                  <a:gd name="connsiteY6" fmla="*/ 23574 h 120414"/>
                  <a:gd name="connsiteX7" fmla="*/ 0 w 31737"/>
                  <a:gd name="connsiteY7" fmla="*/ 60135 h 120414"/>
                  <a:gd name="connsiteX8" fmla="*/ 9000 w 31737"/>
                  <a:gd name="connsiteY8" fmla="*/ 97809 h 120414"/>
                  <a:gd name="connsiteX9" fmla="*/ 30476 w 31737"/>
                  <a:gd name="connsiteY9" fmla="*/ 120415 h 120414"/>
                  <a:gd name="connsiteX10" fmla="*/ 31738 w 31737"/>
                  <a:gd name="connsiteY10" fmla="*/ 119105 h 12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37" h="120414">
                    <a:moveTo>
                      <a:pt x="31738" y="119105"/>
                    </a:moveTo>
                    <a:cubicBezTo>
                      <a:pt x="31738" y="118721"/>
                      <a:pt x="31738" y="118525"/>
                      <a:pt x="29382" y="116447"/>
                    </a:cubicBezTo>
                    <a:cubicBezTo>
                      <a:pt x="12425" y="101382"/>
                      <a:pt x="7942" y="78587"/>
                      <a:pt x="7942" y="60135"/>
                    </a:cubicBezTo>
                    <a:cubicBezTo>
                      <a:pt x="7942" y="39219"/>
                      <a:pt x="13100" y="18308"/>
                      <a:pt x="30045" y="3427"/>
                    </a:cubicBezTo>
                    <a:cubicBezTo>
                      <a:pt x="31738" y="1890"/>
                      <a:pt x="31738" y="1734"/>
                      <a:pt x="31738" y="1349"/>
                    </a:cubicBezTo>
                    <a:cubicBezTo>
                      <a:pt x="31738" y="384"/>
                      <a:pt x="31303" y="0"/>
                      <a:pt x="30476" y="0"/>
                    </a:cubicBezTo>
                    <a:cubicBezTo>
                      <a:pt x="28947" y="0"/>
                      <a:pt x="16714" y="8309"/>
                      <a:pt x="8569" y="23574"/>
                    </a:cubicBezTo>
                    <a:cubicBezTo>
                      <a:pt x="1689" y="36761"/>
                      <a:pt x="0" y="50136"/>
                      <a:pt x="0" y="60135"/>
                    </a:cubicBezTo>
                    <a:cubicBezTo>
                      <a:pt x="0" y="69553"/>
                      <a:pt x="1490" y="84039"/>
                      <a:pt x="9000" y="97809"/>
                    </a:cubicBezTo>
                    <a:cubicBezTo>
                      <a:pt x="17377" y="112530"/>
                      <a:pt x="28947" y="120415"/>
                      <a:pt x="30476" y="120415"/>
                    </a:cubicBezTo>
                    <a:cubicBezTo>
                      <a:pt x="31303" y="120415"/>
                      <a:pt x="31738" y="120070"/>
                      <a:pt x="31738" y="1191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E4A3A78-2344-A21C-F08B-A59BD884A066}"/>
                  </a:ext>
                </a:extLst>
              </p:cNvPr>
              <p:cNvSpPr/>
              <p:nvPr/>
            </p:nvSpPr>
            <p:spPr>
              <a:xfrm>
                <a:off x="6956157" y="3183847"/>
                <a:ext cx="35856" cy="50090"/>
              </a:xfrm>
              <a:custGeom>
                <a:avLst/>
                <a:gdLst>
                  <a:gd name="connsiteX0" fmla="*/ 31778 w 62025"/>
                  <a:gd name="connsiteY0" fmla="*/ 1309 h 84767"/>
                  <a:gd name="connsiteX1" fmla="*/ 30056 w 62025"/>
                  <a:gd name="connsiteY1" fmla="*/ 0 h 84767"/>
                  <a:gd name="connsiteX2" fmla="*/ 13299 w 62025"/>
                  <a:gd name="connsiteY2" fmla="*/ 1309 h 84767"/>
                  <a:gd name="connsiteX3" fmla="*/ 10744 w 62025"/>
                  <a:gd name="connsiteY3" fmla="*/ 3572 h 84767"/>
                  <a:gd name="connsiteX4" fmla="*/ 13966 w 62025"/>
                  <a:gd name="connsiteY4" fmla="*/ 5070 h 84767"/>
                  <a:gd name="connsiteX5" fmla="*/ 20813 w 62025"/>
                  <a:gd name="connsiteY5" fmla="*/ 7145 h 84767"/>
                  <a:gd name="connsiteX6" fmla="*/ 20378 w 62025"/>
                  <a:gd name="connsiteY6" fmla="*/ 9607 h 84767"/>
                  <a:gd name="connsiteX7" fmla="*/ 634 w 62025"/>
                  <a:gd name="connsiteY7" fmla="*/ 78772 h 84767"/>
                  <a:gd name="connsiteX8" fmla="*/ 0 w 62025"/>
                  <a:gd name="connsiteY8" fmla="*/ 81380 h 84767"/>
                  <a:gd name="connsiteX9" fmla="*/ 4089 w 62025"/>
                  <a:gd name="connsiteY9" fmla="*/ 84767 h 84767"/>
                  <a:gd name="connsiteX10" fmla="*/ 8580 w 62025"/>
                  <a:gd name="connsiteY10" fmla="*/ 82345 h 84767"/>
                  <a:gd name="connsiteX11" fmla="*/ 16322 w 62025"/>
                  <a:gd name="connsiteY11" fmla="*/ 55971 h 84767"/>
                  <a:gd name="connsiteX12" fmla="*/ 32180 w 62025"/>
                  <a:gd name="connsiteY12" fmla="*/ 66119 h 84767"/>
                  <a:gd name="connsiteX13" fmla="*/ 31778 w 62025"/>
                  <a:gd name="connsiteY13" fmla="*/ 68773 h 84767"/>
                  <a:gd name="connsiteX14" fmla="*/ 31353 w 62025"/>
                  <a:gd name="connsiteY14" fmla="*/ 72926 h 84767"/>
                  <a:gd name="connsiteX15" fmla="*/ 43779 w 62025"/>
                  <a:gd name="connsiteY15" fmla="*/ 84767 h 84767"/>
                  <a:gd name="connsiteX16" fmla="*/ 54715 w 62025"/>
                  <a:gd name="connsiteY16" fmla="*/ 78388 h 84767"/>
                  <a:gd name="connsiteX17" fmla="*/ 59670 w 62025"/>
                  <a:gd name="connsiteY17" fmla="*/ 66315 h 84767"/>
                  <a:gd name="connsiteX18" fmla="*/ 57937 w 62025"/>
                  <a:gd name="connsiteY18" fmla="*/ 65005 h 84767"/>
                  <a:gd name="connsiteX19" fmla="*/ 56016 w 62025"/>
                  <a:gd name="connsiteY19" fmla="*/ 67279 h 84767"/>
                  <a:gd name="connsiteX20" fmla="*/ 44214 w 62025"/>
                  <a:gd name="connsiteY20" fmla="*/ 82149 h 84767"/>
                  <a:gd name="connsiteX21" fmla="*/ 39690 w 62025"/>
                  <a:gd name="connsiteY21" fmla="*/ 76498 h 84767"/>
                  <a:gd name="connsiteX22" fmla="*/ 40789 w 62025"/>
                  <a:gd name="connsiteY22" fmla="*/ 69698 h 84767"/>
                  <a:gd name="connsiteX23" fmla="*/ 41423 w 62025"/>
                  <a:gd name="connsiteY23" fmla="*/ 65930 h 84767"/>
                  <a:gd name="connsiteX24" fmla="*/ 21045 w 62025"/>
                  <a:gd name="connsiteY24" fmla="*/ 53324 h 84767"/>
                  <a:gd name="connsiteX25" fmla="*/ 32843 w 62025"/>
                  <a:gd name="connsiteY25" fmla="*/ 44475 h 84767"/>
                  <a:gd name="connsiteX26" fmla="*/ 52348 w 62025"/>
                  <a:gd name="connsiteY26" fmla="*/ 32981 h 84767"/>
                  <a:gd name="connsiteX27" fmla="*/ 53649 w 62025"/>
                  <a:gd name="connsiteY27" fmla="*/ 33177 h 84767"/>
                  <a:gd name="connsiteX28" fmla="*/ 56679 w 62025"/>
                  <a:gd name="connsiteY28" fmla="*/ 34102 h 84767"/>
                  <a:gd name="connsiteX29" fmla="*/ 57111 w 62025"/>
                  <a:gd name="connsiteY29" fmla="*/ 34486 h 84767"/>
                  <a:gd name="connsiteX30" fmla="*/ 49368 w 62025"/>
                  <a:gd name="connsiteY30" fmla="*/ 41062 h 84767"/>
                  <a:gd name="connsiteX31" fmla="*/ 54515 w 62025"/>
                  <a:gd name="connsiteY31" fmla="*/ 45203 h 84767"/>
                  <a:gd name="connsiteX32" fmla="*/ 62026 w 62025"/>
                  <a:gd name="connsiteY32" fmla="*/ 37863 h 84767"/>
                  <a:gd name="connsiteX33" fmla="*/ 52783 w 62025"/>
                  <a:gd name="connsiteY33" fmla="*/ 30334 h 84767"/>
                  <a:gd name="connsiteX34" fmla="*/ 32843 w 62025"/>
                  <a:gd name="connsiteY34" fmla="*/ 40862 h 84767"/>
                  <a:gd name="connsiteX35" fmla="*/ 17580 w 62025"/>
                  <a:gd name="connsiteY35" fmla="*/ 52014 h 8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2025" h="84767">
                    <a:moveTo>
                      <a:pt x="31778" y="1309"/>
                    </a:moveTo>
                    <a:cubicBezTo>
                      <a:pt x="31778" y="1309"/>
                      <a:pt x="31778" y="0"/>
                      <a:pt x="30056" y="0"/>
                    </a:cubicBezTo>
                    <a:cubicBezTo>
                      <a:pt x="26823" y="0"/>
                      <a:pt x="16956" y="918"/>
                      <a:pt x="13299" y="1309"/>
                    </a:cubicBezTo>
                    <a:cubicBezTo>
                      <a:pt x="12233" y="1309"/>
                      <a:pt x="10744" y="1498"/>
                      <a:pt x="10744" y="3572"/>
                    </a:cubicBezTo>
                    <a:cubicBezTo>
                      <a:pt x="10744" y="5070"/>
                      <a:pt x="12041" y="5070"/>
                      <a:pt x="13966" y="5070"/>
                    </a:cubicBezTo>
                    <a:cubicBezTo>
                      <a:pt x="20610" y="5070"/>
                      <a:pt x="20813" y="5835"/>
                      <a:pt x="20813" y="7145"/>
                    </a:cubicBezTo>
                    <a:lnTo>
                      <a:pt x="20378" y="9607"/>
                    </a:lnTo>
                    <a:lnTo>
                      <a:pt x="634" y="78772"/>
                    </a:lnTo>
                    <a:cubicBezTo>
                      <a:pt x="0" y="80455"/>
                      <a:pt x="0" y="80655"/>
                      <a:pt x="0" y="81380"/>
                    </a:cubicBezTo>
                    <a:cubicBezTo>
                      <a:pt x="0" y="84227"/>
                      <a:pt x="2798" y="84767"/>
                      <a:pt x="4089" y="84767"/>
                    </a:cubicBezTo>
                    <a:cubicBezTo>
                      <a:pt x="5778" y="84767"/>
                      <a:pt x="7713" y="83654"/>
                      <a:pt x="8580" y="82345"/>
                    </a:cubicBezTo>
                    <a:cubicBezTo>
                      <a:pt x="9243" y="81195"/>
                      <a:pt x="15456" y="58970"/>
                      <a:pt x="16322" y="55971"/>
                    </a:cubicBezTo>
                    <a:cubicBezTo>
                      <a:pt x="21045" y="56316"/>
                      <a:pt x="32180" y="58205"/>
                      <a:pt x="32180" y="66119"/>
                    </a:cubicBezTo>
                    <a:cubicBezTo>
                      <a:pt x="32180" y="67080"/>
                      <a:pt x="32180" y="67464"/>
                      <a:pt x="31778" y="68773"/>
                    </a:cubicBezTo>
                    <a:cubicBezTo>
                      <a:pt x="31546" y="70083"/>
                      <a:pt x="31353" y="71581"/>
                      <a:pt x="31353" y="72926"/>
                    </a:cubicBezTo>
                    <a:cubicBezTo>
                      <a:pt x="31353" y="79886"/>
                      <a:pt x="36700" y="84767"/>
                      <a:pt x="43779" y="84767"/>
                    </a:cubicBezTo>
                    <a:cubicBezTo>
                      <a:pt x="47868" y="84767"/>
                      <a:pt x="51724" y="82889"/>
                      <a:pt x="54715" y="78388"/>
                    </a:cubicBezTo>
                    <a:cubicBezTo>
                      <a:pt x="58180" y="73115"/>
                      <a:pt x="59670" y="66510"/>
                      <a:pt x="59670" y="66315"/>
                    </a:cubicBezTo>
                    <a:cubicBezTo>
                      <a:pt x="59670" y="65005"/>
                      <a:pt x="58372" y="65005"/>
                      <a:pt x="57937" y="65005"/>
                    </a:cubicBezTo>
                    <a:cubicBezTo>
                      <a:pt x="56679" y="65005"/>
                      <a:pt x="56447" y="65586"/>
                      <a:pt x="56016" y="67279"/>
                    </a:cubicBezTo>
                    <a:cubicBezTo>
                      <a:pt x="53214" y="75929"/>
                      <a:pt x="50235" y="82149"/>
                      <a:pt x="44214" y="82149"/>
                    </a:cubicBezTo>
                    <a:cubicBezTo>
                      <a:pt x="41423" y="82149"/>
                      <a:pt x="39690" y="80850"/>
                      <a:pt x="39690" y="76498"/>
                    </a:cubicBezTo>
                    <a:cubicBezTo>
                      <a:pt x="39690" y="74424"/>
                      <a:pt x="40357" y="71581"/>
                      <a:pt x="40789" y="69698"/>
                    </a:cubicBezTo>
                    <a:cubicBezTo>
                      <a:pt x="41423" y="67624"/>
                      <a:pt x="41423" y="67279"/>
                      <a:pt x="41423" y="65930"/>
                    </a:cubicBezTo>
                    <a:cubicBezTo>
                      <a:pt x="41423" y="58205"/>
                      <a:pt x="32843" y="54818"/>
                      <a:pt x="21045" y="53324"/>
                    </a:cubicBezTo>
                    <a:cubicBezTo>
                      <a:pt x="25333" y="51246"/>
                      <a:pt x="29813" y="47477"/>
                      <a:pt x="32843" y="44475"/>
                    </a:cubicBezTo>
                    <a:cubicBezTo>
                      <a:pt x="39491" y="38059"/>
                      <a:pt x="45704" y="32981"/>
                      <a:pt x="52348" y="32981"/>
                    </a:cubicBezTo>
                    <a:cubicBezTo>
                      <a:pt x="53214" y="32981"/>
                      <a:pt x="53457" y="32981"/>
                      <a:pt x="53649" y="33177"/>
                    </a:cubicBezTo>
                    <a:cubicBezTo>
                      <a:pt x="55378" y="33326"/>
                      <a:pt x="55378" y="33326"/>
                      <a:pt x="56679" y="34102"/>
                    </a:cubicBezTo>
                    <a:cubicBezTo>
                      <a:pt x="56879" y="34102"/>
                      <a:pt x="56879" y="34291"/>
                      <a:pt x="57111" y="34486"/>
                    </a:cubicBezTo>
                    <a:cubicBezTo>
                      <a:pt x="50666" y="34871"/>
                      <a:pt x="49368" y="39553"/>
                      <a:pt x="49368" y="41062"/>
                    </a:cubicBezTo>
                    <a:cubicBezTo>
                      <a:pt x="49368" y="42940"/>
                      <a:pt x="50858" y="45203"/>
                      <a:pt x="54515" y="45203"/>
                    </a:cubicBezTo>
                    <a:cubicBezTo>
                      <a:pt x="58180" y="45203"/>
                      <a:pt x="62026" y="42596"/>
                      <a:pt x="62026" y="37863"/>
                    </a:cubicBezTo>
                    <a:cubicBezTo>
                      <a:pt x="62026" y="34291"/>
                      <a:pt x="58803" y="30334"/>
                      <a:pt x="52783" y="30334"/>
                    </a:cubicBezTo>
                    <a:cubicBezTo>
                      <a:pt x="48937" y="30334"/>
                      <a:pt x="42713" y="31248"/>
                      <a:pt x="32843" y="40862"/>
                    </a:cubicBezTo>
                    <a:cubicBezTo>
                      <a:pt x="28124" y="45399"/>
                      <a:pt x="22734" y="50321"/>
                      <a:pt x="17580" y="520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63FB2EE-C685-CD65-C7F5-07F6CE2520F6}"/>
                  </a:ext>
                </a:extLst>
              </p:cNvPr>
              <p:cNvSpPr/>
              <p:nvPr/>
            </p:nvSpPr>
            <p:spPr>
              <a:xfrm>
                <a:off x="6999952" y="3179821"/>
                <a:ext cx="18370" cy="71155"/>
              </a:xfrm>
              <a:custGeom>
                <a:avLst/>
                <a:gdLst>
                  <a:gd name="connsiteX0" fmla="*/ 31778 w 31777"/>
                  <a:gd name="connsiteY0" fmla="*/ 60135 h 120414"/>
                  <a:gd name="connsiteX1" fmla="*/ 22767 w 31777"/>
                  <a:gd name="connsiteY1" fmla="*/ 22645 h 120414"/>
                  <a:gd name="connsiteX2" fmla="*/ 1490 w 31777"/>
                  <a:gd name="connsiteY2" fmla="*/ 0 h 120414"/>
                  <a:gd name="connsiteX3" fmla="*/ 0 w 31777"/>
                  <a:gd name="connsiteY3" fmla="*/ 1349 h 120414"/>
                  <a:gd name="connsiteX4" fmla="*/ 2599 w 31777"/>
                  <a:gd name="connsiteY4" fmla="*/ 4156 h 120414"/>
                  <a:gd name="connsiteX5" fmla="*/ 23832 w 31777"/>
                  <a:gd name="connsiteY5" fmla="*/ 60135 h 120414"/>
                  <a:gd name="connsiteX6" fmla="*/ 1925 w 31777"/>
                  <a:gd name="connsiteY6" fmla="*/ 117027 h 120414"/>
                  <a:gd name="connsiteX7" fmla="*/ 0 w 31777"/>
                  <a:gd name="connsiteY7" fmla="*/ 119105 h 120414"/>
                  <a:gd name="connsiteX8" fmla="*/ 1490 w 31777"/>
                  <a:gd name="connsiteY8" fmla="*/ 120415 h 120414"/>
                  <a:gd name="connsiteX9" fmla="*/ 23198 w 31777"/>
                  <a:gd name="connsiteY9" fmla="*/ 96884 h 120414"/>
                  <a:gd name="connsiteX10" fmla="*/ 31778 w 31777"/>
                  <a:gd name="connsiteY10" fmla="*/ 60135 h 12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77" h="120414">
                    <a:moveTo>
                      <a:pt x="31778" y="60135"/>
                    </a:moveTo>
                    <a:cubicBezTo>
                      <a:pt x="31778" y="50901"/>
                      <a:pt x="30288" y="36376"/>
                      <a:pt x="22767" y="22645"/>
                    </a:cubicBezTo>
                    <a:cubicBezTo>
                      <a:pt x="14589" y="7925"/>
                      <a:pt x="2787" y="0"/>
                      <a:pt x="1490" y="0"/>
                    </a:cubicBezTo>
                    <a:cubicBezTo>
                      <a:pt x="663" y="0"/>
                      <a:pt x="0" y="580"/>
                      <a:pt x="0" y="1349"/>
                    </a:cubicBezTo>
                    <a:cubicBezTo>
                      <a:pt x="0" y="1734"/>
                      <a:pt x="0" y="1890"/>
                      <a:pt x="2599" y="4156"/>
                    </a:cubicBezTo>
                    <a:cubicBezTo>
                      <a:pt x="16119" y="16034"/>
                      <a:pt x="23832" y="35067"/>
                      <a:pt x="23832" y="60135"/>
                    </a:cubicBezTo>
                    <a:cubicBezTo>
                      <a:pt x="23832" y="80851"/>
                      <a:pt x="18881" y="101962"/>
                      <a:pt x="1925" y="117027"/>
                    </a:cubicBezTo>
                    <a:cubicBezTo>
                      <a:pt x="0" y="118525"/>
                      <a:pt x="0" y="118721"/>
                      <a:pt x="0" y="119105"/>
                    </a:cubicBezTo>
                    <a:cubicBezTo>
                      <a:pt x="0" y="119874"/>
                      <a:pt x="663" y="120415"/>
                      <a:pt x="1490" y="120415"/>
                    </a:cubicBezTo>
                    <a:cubicBezTo>
                      <a:pt x="2787" y="120415"/>
                      <a:pt x="15256" y="112146"/>
                      <a:pt x="23198" y="96884"/>
                    </a:cubicBezTo>
                    <a:cubicBezTo>
                      <a:pt x="30288" y="83694"/>
                      <a:pt x="31778" y="70319"/>
                      <a:pt x="31778" y="601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570195F-E6E8-BA30-2A9F-205C59FD8C94}"/>
                  </a:ext>
                </a:extLst>
              </p:cNvPr>
              <p:cNvSpPr/>
              <p:nvPr/>
            </p:nvSpPr>
            <p:spPr>
              <a:xfrm>
                <a:off x="7052722" y="3207110"/>
                <a:ext cx="52589" cy="16603"/>
              </a:xfrm>
              <a:custGeom>
                <a:avLst/>
                <a:gdLst>
                  <a:gd name="connsiteX0" fmla="*/ 86253 w 90972"/>
                  <a:gd name="connsiteY0" fmla="*/ 4722 h 28096"/>
                  <a:gd name="connsiteX1" fmla="*/ 90972 w 90972"/>
                  <a:gd name="connsiteY1" fmla="*/ 2459 h 28096"/>
                  <a:gd name="connsiteX2" fmla="*/ 86492 w 90972"/>
                  <a:gd name="connsiteY2" fmla="*/ 0 h 28096"/>
                  <a:gd name="connsiteX3" fmla="*/ 4480 w 90972"/>
                  <a:gd name="connsiteY3" fmla="*/ 0 h 28096"/>
                  <a:gd name="connsiteX4" fmla="*/ 0 w 90972"/>
                  <a:gd name="connsiteY4" fmla="*/ 2459 h 28096"/>
                  <a:gd name="connsiteX5" fmla="*/ 4480 w 90972"/>
                  <a:gd name="connsiteY5" fmla="*/ 4722 h 28096"/>
                  <a:gd name="connsiteX6" fmla="*/ 86492 w 90972"/>
                  <a:gd name="connsiteY6" fmla="*/ 28096 h 28096"/>
                  <a:gd name="connsiteX7" fmla="*/ 90972 w 90972"/>
                  <a:gd name="connsiteY7" fmla="*/ 25637 h 28096"/>
                  <a:gd name="connsiteX8" fmla="*/ 86253 w 90972"/>
                  <a:gd name="connsiteY8" fmla="*/ 23374 h 28096"/>
                  <a:gd name="connsiteX9" fmla="*/ 4480 w 90972"/>
                  <a:gd name="connsiteY9" fmla="*/ 23374 h 28096"/>
                  <a:gd name="connsiteX10" fmla="*/ 0 w 90972"/>
                  <a:gd name="connsiteY10" fmla="*/ 25637 h 28096"/>
                  <a:gd name="connsiteX11" fmla="*/ 4480 w 90972"/>
                  <a:gd name="connsiteY11" fmla="*/ 28096 h 28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0972" h="28096">
                    <a:moveTo>
                      <a:pt x="86253" y="4722"/>
                    </a:moveTo>
                    <a:cubicBezTo>
                      <a:pt x="88417" y="4722"/>
                      <a:pt x="90972" y="4722"/>
                      <a:pt x="90972" y="2459"/>
                    </a:cubicBezTo>
                    <a:cubicBezTo>
                      <a:pt x="90972" y="0"/>
                      <a:pt x="88417" y="0"/>
                      <a:pt x="86492" y="0"/>
                    </a:cubicBezTo>
                    <a:lnTo>
                      <a:pt x="4480" y="0"/>
                    </a:lnTo>
                    <a:cubicBezTo>
                      <a:pt x="2555" y="0"/>
                      <a:pt x="0" y="0"/>
                      <a:pt x="0" y="2459"/>
                    </a:cubicBezTo>
                    <a:cubicBezTo>
                      <a:pt x="0" y="4722"/>
                      <a:pt x="2555" y="4722"/>
                      <a:pt x="4480" y="4722"/>
                    </a:cubicBezTo>
                    <a:close/>
                    <a:moveTo>
                      <a:pt x="86492" y="28096"/>
                    </a:moveTo>
                    <a:cubicBezTo>
                      <a:pt x="88417" y="28096"/>
                      <a:pt x="90972" y="28096"/>
                      <a:pt x="90972" y="25637"/>
                    </a:cubicBezTo>
                    <a:cubicBezTo>
                      <a:pt x="90972" y="23374"/>
                      <a:pt x="88417" y="23374"/>
                      <a:pt x="86253" y="23374"/>
                    </a:cubicBezTo>
                    <a:lnTo>
                      <a:pt x="4480" y="23374"/>
                    </a:lnTo>
                    <a:cubicBezTo>
                      <a:pt x="2555" y="23374"/>
                      <a:pt x="0" y="23374"/>
                      <a:pt x="0" y="25637"/>
                    </a:cubicBezTo>
                    <a:cubicBezTo>
                      <a:pt x="0" y="28096"/>
                      <a:pt x="2555" y="28096"/>
                      <a:pt x="4480" y="280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150C0616-1A86-C88A-DD18-B952349653AB}"/>
                  </a:ext>
                </a:extLst>
              </p:cNvPr>
              <p:cNvSpPr/>
              <p:nvPr/>
            </p:nvSpPr>
            <p:spPr>
              <a:xfrm>
                <a:off x="7135574" y="3110472"/>
                <a:ext cx="49272" cy="33958"/>
              </a:xfrm>
              <a:custGeom>
                <a:avLst/>
                <a:gdLst>
                  <a:gd name="connsiteX0" fmla="*/ 73204 w 85234"/>
                  <a:gd name="connsiteY0" fmla="*/ 9223 h 57465"/>
                  <a:gd name="connsiteX1" fmla="*/ 83314 w 85234"/>
                  <a:gd name="connsiteY1" fmla="*/ 2992 h 57465"/>
                  <a:gd name="connsiteX2" fmla="*/ 85235 w 85234"/>
                  <a:gd name="connsiteY2" fmla="*/ 1298 h 57465"/>
                  <a:gd name="connsiteX3" fmla="*/ 83745 w 85234"/>
                  <a:gd name="connsiteY3" fmla="*/ 0 h 57465"/>
                  <a:gd name="connsiteX4" fmla="*/ 73868 w 85234"/>
                  <a:gd name="connsiteY4" fmla="*/ 384 h 57465"/>
                  <a:gd name="connsiteX5" fmla="*/ 63758 w 85234"/>
                  <a:gd name="connsiteY5" fmla="*/ 0 h 57465"/>
                  <a:gd name="connsiteX6" fmla="*/ 61834 w 85234"/>
                  <a:gd name="connsiteY6" fmla="*/ 1879 h 57465"/>
                  <a:gd name="connsiteX7" fmla="*/ 63998 w 85234"/>
                  <a:gd name="connsiteY7" fmla="*/ 2992 h 57465"/>
                  <a:gd name="connsiteX8" fmla="*/ 69982 w 85234"/>
                  <a:gd name="connsiteY8" fmla="*/ 6604 h 57465"/>
                  <a:gd name="connsiteX9" fmla="*/ 69547 w 85234"/>
                  <a:gd name="connsiteY9" fmla="*/ 8494 h 57465"/>
                  <a:gd name="connsiteX10" fmla="*/ 59278 w 85234"/>
                  <a:gd name="connsiteY10" fmla="*/ 45203 h 57465"/>
                  <a:gd name="connsiteX11" fmla="*/ 35011 w 85234"/>
                  <a:gd name="connsiteY11" fmla="*/ 1498 h 57465"/>
                  <a:gd name="connsiteX12" fmla="*/ 31586 w 85234"/>
                  <a:gd name="connsiteY12" fmla="*/ 0 h 57465"/>
                  <a:gd name="connsiteX13" fmla="*/ 18486 w 85234"/>
                  <a:gd name="connsiteY13" fmla="*/ 0 h 57465"/>
                  <a:gd name="connsiteX14" fmla="*/ 15467 w 85234"/>
                  <a:gd name="connsiteY14" fmla="*/ 1879 h 57465"/>
                  <a:gd name="connsiteX15" fmla="*/ 18689 w 85234"/>
                  <a:gd name="connsiteY15" fmla="*/ 2992 h 57465"/>
                  <a:gd name="connsiteX16" fmla="*/ 24710 w 85234"/>
                  <a:gd name="connsiteY16" fmla="*/ 3572 h 57465"/>
                  <a:gd name="connsiteX17" fmla="*/ 12041 w 85234"/>
                  <a:gd name="connsiteY17" fmla="*/ 48431 h 57465"/>
                  <a:gd name="connsiteX18" fmla="*/ 1972 w 85234"/>
                  <a:gd name="connsiteY18" fmla="*/ 54434 h 57465"/>
                  <a:gd name="connsiteX19" fmla="*/ 0 w 85234"/>
                  <a:gd name="connsiteY19" fmla="*/ 56167 h 57465"/>
                  <a:gd name="connsiteX20" fmla="*/ 1298 w 85234"/>
                  <a:gd name="connsiteY20" fmla="*/ 57466 h 57465"/>
                  <a:gd name="connsiteX21" fmla="*/ 11407 w 85234"/>
                  <a:gd name="connsiteY21" fmla="*/ 57081 h 57465"/>
                  <a:gd name="connsiteX22" fmla="*/ 21476 w 85234"/>
                  <a:gd name="connsiteY22" fmla="*/ 57466 h 57465"/>
                  <a:gd name="connsiteX23" fmla="*/ 23412 w 85234"/>
                  <a:gd name="connsiteY23" fmla="*/ 55783 h 57465"/>
                  <a:gd name="connsiteX24" fmla="*/ 21284 w 85234"/>
                  <a:gd name="connsiteY24" fmla="*/ 54434 h 57465"/>
                  <a:gd name="connsiteX25" fmla="*/ 15264 w 85234"/>
                  <a:gd name="connsiteY25" fmla="*/ 50861 h 57465"/>
                  <a:gd name="connsiteX26" fmla="*/ 15467 w 85234"/>
                  <a:gd name="connsiteY26" fmla="*/ 48787 h 57465"/>
                  <a:gd name="connsiteX27" fmla="*/ 27932 w 85234"/>
                  <a:gd name="connsiteY27" fmla="*/ 5835 h 57465"/>
                  <a:gd name="connsiteX28" fmla="*/ 55813 w 85234"/>
                  <a:gd name="connsiteY28" fmla="*/ 55971 h 57465"/>
                  <a:gd name="connsiteX29" fmla="*/ 57977 w 85234"/>
                  <a:gd name="connsiteY29" fmla="*/ 57466 h 57465"/>
                  <a:gd name="connsiteX30" fmla="*/ 59913 w 85234"/>
                  <a:gd name="connsiteY30" fmla="*/ 55783 h 57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5234" h="57465">
                    <a:moveTo>
                      <a:pt x="73204" y="9223"/>
                    </a:moveTo>
                    <a:cubicBezTo>
                      <a:pt x="74067" y="6035"/>
                      <a:pt x="75800" y="3188"/>
                      <a:pt x="83314" y="2992"/>
                    </a:cubicBezTo>
                    <a:cubicBezTo>
                      <a:pt x="83745" y="2992"/>
                      <a:pt x="85235" y="2992"/>
                      <a:pt x="85235" y="1298"/>
                    </a:cubicBezTo>
                    <a:cubicBezTo>
                      <a:pt x="85235" y="769"/>
                      <a:pt x="84804" y="0"/>
                      <a:pt x="83745" y="0"/>
                    </a:cubicBezTo>
                    <a:cubicBezTo>
                      <a:pt x="80715" y="0"/>
                      <a:pt x="77057" y="384"/>
                      <a:pt x="73868" y="384"/>
                    </a:cubicBezTo>
                    <a:cubicBezTo>
                      <a:pt x="71512" y="384"/>
                      <a:pt x="66125" y="0"/>
                      <a:pt x="63758" y="0"/>
                    </a:cubicBezTo>
                    <a:cubicBezTo>
                      <a:pt x="63334" y="0"/>
                      <a:pt x="61834" y="0"/>
                      <a:pt x="61834" y="1879"/>
                    </a:cubicBezTo>
                    <a:cubicBezTo>
                      <a:pt x="61834" y="2992"/>
                      <a:pt x="63135" y="2992"/>
                      <a:pt x="63998" y="2992"/>
                    </a:cubicBezTo>
                    <a:cubicBezTo>
                      <a:pt x="68481" y="3188"/>
                      <a:pt x="69982" y="4526"/>
                      <a:pt x="69982" y="6604"/>
                    </a:cubicBezTo>
                    <a:cubicBezTo>
                      <a:pt x="69982" y="7145"/>
                      <a:pt x="69982" y="7725"/>
                      <a:pt x="69547" y="8494"/>
                    </a:cubicBezTo>
                    <a:lnTo>
                      <a:pt x="59278" y="45203"/>
                    </a:lnTo>
                    <a:lnTo>
                      <a:pt x="35011" y="1498"/>
                    </a:lnTo>
                    <a:cubicBezTo>
                      <a:pt x="34145" y="0"/>
                      <a:pt x="33953" y="0"/>
                      <a:pt x="31586" y="0"/>
                    </a:cubicBezTo>
                    <a:lnTo>
                      <a:pt x="18486" y="0"/>
                    </a:lnTo>
                    <a:cubicBezTo>
                      <a:pt x="16764" y="0"/>
                      <a:pt x="15467" y="0"/>
                      <a:pt x="15467" y="1879"/>
                    </a:cubicBezTo>
                    <a:cubicBezTo>
                      <a:pt x="15467" y="2992"/>
                      <a:pt x="16565" y="2992"/>
                      <a:pt x="18689" y="2992"/>
                    </a:cubicBezTo>
                    <a:cubicBezTo>
                      <a:pt x="20610" y="2992"/>
                      <a:pt x="22778" y="3188"/>
                      <a:pt x="24710" y="3572"/>
                    </a:cubicBezTo>
                    <a:lnTo>
                      <a:pt x="12041" y="48431"/>
                    </a:lnTo>
                    <a:cubicBezTo>
                      <a:pt x="11175" y="51630"/>
                      <a:pt x="9486" y="54278"/>
                      <a:pt x="1972" y="54434"/>
                    </a:cubicBezTo>
                    <a:cubicBezTo>
                      <a:pt x="1298" y="54434"/>
                      <a:pt x="0" y="54434"/>
                      <a:pt x="0" y="56167"/>
                    </a:cubicBezTo>
                    <a:cubicBezTo>
                      <a:pt x="0" y="57081"/>
                      <a:pt x="674" y="57466"/>
                      <a:pt x="1298" y="57466"/>
                    </a:cubicBezTo>
                    <a:cubicBezTo>
                      <a:pt x="4531" y="57466"/>
                      <a:pt x="8185" y="57081"/>
                      <a:pt x="11407" y="57081"/>
                    </a:cubicBezTo>
                    <a:cubicBezTo>
                      <a:pt x="13774" y="57081"/>
                      <a:pt x="19120" y="57466"/>
                      <a:pt x="21476" y="57466"/>
                    </a:cubicBezTo>
                    <a:cubicBezTo>
                      <a:pt x="22546" y="57466"/>
                      <a:pt x="23412" y="57081"/>
                      <a:pt x="23412" y="55783"/>
                    </a:cubicBezTo>
                    <a:cubicBezTo>
                      <a:pt x="23412" y="54434"/>
                      <a:pt x="22343" y="54434"/>
                      <a:pt x="21284" y="54434"/>
                    </a:cubicBezTo>
                    <a:cubicBezTo>
                      <a:pt x="15264" y="54278"/>
                      <a:pt x="15264" y="52015"/>
                      <a:pt x="15264" y="50861"/>
                    </a:cubicBezTo>
                    <a:cubicBezTo>
                      <a:pt x="15264" y="50509"/>
                      <a:pt x="15264" y="50125"/>
                      <a:pt x="15467" y="48787"/>
                    </a:cubicBezTo>
                    <a:lnTo>
                      <a:pt x="27932" y="5835"/>
                    </a:lnTo>
                    <a:lnTo>
                      <a:pt x="55813" y="55971"/>
                    </a:lnTo>
                    <a:cubicBezTo>
                      <a:pt x="56487" y="57466"/>
                      <a:pt x="56922" y="57466"/>
                      <a:pt x="57977" y="57466"/>
                    </a:cubicBezTo>
                    <a:cubicBezTo>
                      <a:pt x="59478" y="57466"/>
                      <a:pt x="59478" y="57280"/>
                      <a:pt x="59913" y="557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A467D80F-4F70-1CA9-E704-1170B80E4D65}"/>
                  </a:ext>
                </a:extLst>
              </p:cNvPr>
              <p:cNvSpPr/>
              <p:nvPr/>
            </p:nvSpPr>
            <p:spPr>
              <a:xfrm>
                <a:off x="7193743" y="3130734"/>
                <a:ext cx="37467" cy="2454"/>
              </a:xfrm>
              <a:custGeom>
                <a:avLst/>
                <a:gdLst>
                  <a:gd name="connsiteX0" fmla="*/ 60957 w 64813"/>
                  <a:gd name="connsiteY0" fmla="*/ 4153 h 4152"/>
                  <a:gd name="connsiteX1" fmla="*/ 64813 w 64813"/>
                  <a:gd name="connsiteY1" fmla="*/ 2263 h 4152"/>
                  <a:gd name="connsiteX2" fmla="*/ 60957 w 64813"/>
                  <a:gd name="connsiteY2" fmla="*/ 0 h 4152"/>
                  <a:gd name="connsiteX3" fmla="*/ 3846 w 64813"/>
                  <a:gd name="connsiteY3" fmla="*/ 0 h 4152"/>
                  <a:gd name="connsiteX4" fmla="*/ 0 w 64813"/>
                  <a:gd name="connsiteY4" fmla="*/ 2075 h 4152"/>
                  <a:gd name="connsiteX5" fmla="*/ 3846 w 64813"/>
                  <a:gd name="connsiteY5" fmla="*/ 4153 h 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813" h="4152">
                    <a:moveTo>
                      <a:pt x="60957" y="4153"/>
                    </a:moveTo>
                    <a:cubicBezTo>
                      <a:pt x="62457" y="4153"/>
                      <a:pt x="64813" y="4153"/>
                      <a:pt x="64813" y="2263"/>
                    </a:cubicBezTo>
                    <a:cubicBezTo>
                      <a:pt x="64813" y="0"/>
                      <a:pt x="62457" y="0"/>
                      <a:pt x="60957" y="0"/>
                    </a:cubicBezTo>
                    <a:lnTo>
                      <a:pt x="3846" y="0"/>
                    </a:lnTo>
                    <a:cubicBezTo>
                      <a:pt x="2356" y="0"/>
                      <a:pt x="0" y="0"/>
                      <a:pt x="0" y="2075"/>
                    </a:cubicBezTo>
                    <a:cubicBezTo>
                      <a:pt x="0" y="4153"/>
                      <a:pt x="2164" y="4153"/>
                      <a:pt x="3846" y="4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4A0B813-65FF-4D2F-C34F-F3BD20C12133}"/>
                  </a:ext>
                </a:extLst>
              </p:cNvPr>
              <p:cNvSpPr/>
              <p:nvPr/>
            </p:nvSpPr>
            <p:spPr>
              <a:xfrm>
                <a:off x="7243305" y="3111465"/>
                <a:ext cx="20099" cy="32963"/>
              </a:xfrm>
              <a:custGeom>
                <a:avLst/>
                <a:gdLst>
                  <a:gd name="connsiteX0" fmla="*/ 21476 w 34768"/>
                  <a:gd name="connsiteY0" fmla="*/ 2274 h 55782"/>
                  <a:gd name="connsiteX1" fmla="*/ 18689 w 34768"/>
                  <a:gd name="connsiteY1" fmla="*/ 0 h 55782"/>
                  <a:gd name="connsiteX2" fmla="*/ 0 w 34768"/>
                  <a:gd name="connsiteY2" fmla="*/ 5277 h 55782"/>
                  <a:gd name="connsiteX3" fmla="*/ 0 w 34768"/>
                  <a:gd name="connsiteY3" fmla="*/ 8309 h 55782"/>
                  <a:gd name="connsiteX4" fmla="*/ 13763 w 34768"/>
                  <a:gd name="connsiteY4" fmla="*/ 6042 h 55782"/>
                  <a:gd name="connsiteX5" fmla="*/ 13763 w 34768"/>
                  <a:gd name="connsiteY5" fmla="*/ 48827 h 55782"/>
                  <a:gd name="connsiteX6" fmla="*/ 4328 w 34768"/>
                  <a:gd name="connsiteY6" fmla="*/ 52751 h 55782"/>
                  <a:gd name="connsiteX7" fmla="*/ 674 w 34768"/>
                  <a:gd name="connsiteY7" fmla="*/ 52751 h 55782"/>
                  <a:gd name="connsiteX8" fmla="*/ 674 w 34768"/>
                  <a:gd name="connsiteY8" fmla="*/ 55783 h 55782"/>
                  <a:gd name="connsiteX9" fmla="*/ 17620 w 34768"/>
                  <a:gd name="connsiteY9" fmla="*/ 55398 h 55782"/>
                  <a:gd name="connsiteX10" fmla="*/ 34768 w 34768"/>
                  <a:gd name="connsiteY10" fmla="*/ 55783 h 55782"/>
                  <a:gd name="connsiteX11" fmla="*/ 34768 w 34768"/>
                  <a:gd name="connsiteY11" fmla="*/ 52751 h 55782"/>
                  <a:gd name="connsiteX12" fmla="*/ 31154 w 34768"/>
                  <a:gd name="connsiteY12" fmla="*/ 52751 h 55782"/>
                  <a:gd name="connsiteX13" fmla="*/ 21476 w 34768"/>
                  <a:gd name="connsiteY13" fmla="*/ 48827 h 55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768" h="55782">
                    <a:moveTo>
                      <a:pt x="21476" y="2274"/>
                    </a:moveTo>
                    <a:cubicBezTo>
                      <a:pt x="21476" y="0"/>
                      <a:pt x="21476" y="0"/>
                      <a:pt x="18689" y="0"/>
                    </a:cubicBezTo>
                    <a:cubicBezTo>
                      <a:pt x="12476" y="5277"/>
                      <a:pt x="3897" y="5277"/>
                      <a:pt x="0" y="5277"/>
                    </a:cubicBezTo>
                    <a:lnTo>
                      <a:pt x="0" y="8309"/>
                    </a:lnTo>
                    <a:cubicBezTo>
                      <a:pt x="2164" y="8309"/>
                      <a:pt x="8620" y="8309"/>
                      <a:pt x="13763" y="6042"/>
                    </a:cubicBezTo>
                    <a:lnTo>
                      <a:pt x="13763" y="48827"/>
                    </a:lnTo>
                    <a:cubicBezTo>
                      <a:pt x="13763" y="51641"/>
                      <a:pt x="13763" y="52751"/>
                      <a:pt x="4328" y="52751"/>
                    </a:cubicBezTo>
                    <a:lnTo>
                      <a:pt x="674" y="52751"/>
                    </a:lnTo>
                    <a:lnTo>
                      <a:pt x="674" y="55783"/>
                    </a:lnTo>
                    <a:cubicBezTo>
                      <a:pt x="2367" y="55783"/>
                      <a:pt x="14198" y="55398"/>
                      <a:pt x="17620" y="55398"/>
                    </a:cubicBezTo>
                    <a:cubicBezTo>
                      <a:pt x="20610" y="55398"/>
                      <a:pt x="32644" y="55783"/>
                      <a:pt x="34768" y="55783"/>
                    </a:cubicBezTo>
                    <a:lnTo>
                      <a:pt x="34768" y="52751"/>
                    </a:lnTo>
                    <a:lnTo>
                      <a:pt x="31154" y="52751"/>
                    </a:lnTo>
                    <a:cubicBezTo>
                      <a:pt x="21476" y="52751"/>
                      <a:pt x="21476" y="51641"/>
                      <a:pt x="21476" y="488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4FC879B2-5EFE-55CC-D5D1-A43F2D6D2123}"/>
                  </a:ext>
                </a:extLst>
              </p:cNvPr>
              <p:cNvSpPr/>
              <p:nvPr/>
            </p:nvSpPr>
            <p:spPr>
              <a:xfrm>
                <a:off x="7147584" y="3165722"/>
                <a:ext cx="105343" cy="99429"/>
              </a:xfrm>
              <a:custGeom>
                <a:avLst/>
                <a:gdLst>
                  <a:gd name="connsiteX0" fmla="*/ 165706 w 182231"/>
                  <a:gd name="connsiteY0" fmla="*/ 168262 h 168261"/>
                  <a:gd name="connsiteX1" fmla="*/ 182232 w 182231"/>
                  <a:gd name="connsiteY1" fmla="*/ 129822 h 168261"/>
                  <a:gd name="connsiteX2" fmla="*/ 178806 w 182231"/>
                  <a:gd name="connsiteY2" fmla="*/ 129822 h 168261"/>
                  <a:gd name="connsiteX3" fmla="*/ 143172 w 182231"/>
                  <a:gd name="connsiteY3" fmla="*/ 154157 h 168261"/>
                  <a:gd name="connsiteX4" fmla="*/ 100690 w 182231"/>
                  <a:gd name="connsiteY4" fmla="*/ 157918 h 168261"/>
                  <a:gd name="connsiteX5" fmla="*/ 18055 w 182231"/>
                  <a:gd name="connsiteY5" fmla="*/ 157918 h 168261"/>
                  <a:gd name="connsiteX6" fmla="*/ 87794 w 182231"/>
                  <a:gd name="connsiteY6" fmla="*/ 86113 h 168261"/>
                  <a:gd name="connsiteX7" fmla="*/ 88849 w 182231"/>
                  <a:gd name="connsiteY7" fmla="*/ 84223 h 168261"/>
                  <a:gd name="connsiteX8" fmla="*/ 88026 w 182231"/>
                  <a:gd name="connsiteY8" fmla="*/ 82345 h 168261"/>
                  <a:gd name="connsiteX9" fmla="*/ 24267 w 182231"/>
                  <a:gd name="connsiteY9" fmla="*/ 5835 h 168261"/>
                  <a:gd name="connsiteX10" fmla="*/ 99161 w 182231"/>
                  <a:gd name="connsiteY10" fmla="*/ 5835 h 168261"/>
                  <a:gd name="connsiteX11" fmla="*/ 131373 w 182231"/>
                  <a:gd name="connsiteY11" fmla="*/ 7725 h 168261"/>
                  <a:gd name="connsiteX12" fmla="*/ 161419 w 182231"/>
                  <a:gd name="connsiteY12" fmla="*/ 16799 h 168261"/>
                  <a:gd name="connsiteX13" fmla="*/ 178806 w 182231"/>
                  <a:gd name="connsiteY13" fmla="*/ 33747 h 168261"/>
                  <a:gd name="connsiteX14" fmla="*/ 182232 w 182231"/>
                  <a:gd name="connsiteY14" fmla="*/ 33747 h 168261"/>
                  <a:gd name="connsiteX15" fmla="*/ 165706 w 182231"/>
                  <a:gd name="connsiteY15" fmla="*/ 0 h 168261"/>
                  <a:gd name="connsiteX16" fmla="*/ 3857 w 182231"/>
                  <a:gd name="connsiteY16" fmla="*/ 0 h 168261"/>
                  <a:gd name="connsiteX17" fmla="*/ 0 w 182231"/>
                  <a:gd name="connsiteY17" fmla="*/ 765 h 168261"/>
                  <a:gd name="connsiteX18" fmla="*/ 0 w 182231"/>
                  <a:gd name="connsiteY18" fmla="*/ 4921 h 168261"/>
                  <a:gd name="connsiteX19" fmla="*/ 72334 w 182231"/>
                  <a:gd name="connsiteY19" fmla="*/ 91763 h 168261"/>
                  <a:gd name="connsiteX20" fmla="*/ 1490 w 182231"/>
                  <a:gd name="connsiteY20" fmla="*/ 164878 h 168261"/>
                  <a:gd name="connsiteX21" fmla="*/ 0 w 182231"/>
                  <a:gd name="connsiteY21" fmla="*/ 166953 h 168261"/>
                  <a:gd name="connsiteX22" fmla="*/ 3857 w 182231"/>
                  <a:gd name="connsiteY22" fmla="*/ 168262 h 168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82231" h="168261">
                    <a:moveTo>
                      <a:pt x="165706" y="168262"/>
                    </a:moveTo>
                    <a:lnTo>
                      <a:pt x="182232" y="129822"/>
                    </a:lnTo>
                    <a:lnTo>
                      <a:pt x="178806" y="129822"/>
                    </a:lnTo>
                    <a:cubicBezTo>
                      <a:pt x="173420" y="142280"/>
                      <a:pt x="158820" y="150578"/>
                      <a:pt x="143172" y="154157"/>
                    </a:cubicBezTo>
                    <a:cubicBezTo>
                      <a:pt x="140373" y="154690"/>
                      <a:pt x="126850" y="157918"/>
                      <a:pt x="100690" y="157918"/>
                    </a:cubicBezTo>
                    <a:lnTo>
                      <a:pt x="18055" y="157918"/>
                    </a:lnTo>
                    <a:lnTo>
                      <a:pt x="87794" y="86113"/>
                    </a:lnTo>
                    <a:cubicBezTo>
                      <a:pt x="88660" y="85188"/>
                      <a:pt x="88849" y="84804"/>
                      <a:pt x="88849" y="84223"/>
                    </a:cubicBezTo>
                    <a:cubicBezTo>
                      <a:pt x="88849" y="83879"/>
                      <a:pt x="88849" y="83494"/>
                      <a:pt x="88026" y="82345"/>
                    </a:cubicBezTo>
                    <a:lnTo>
                      <a:pt x="24267" y="5835"/>
                    </a:lnTo>
                    <a:lnTo>
                      <a:pt x="99161" y="5835"/>
                    </a:lnTo>
                    <a:cubicBezTo>
                      <a:pt x="117647" y="5835"/>
                      <a:pt x="130072" y="7569"/>
                      <a:pt x="131373" y="7725"/>
                    </a:cubicBezTo>
                    <a:cubicBezTo>
                      <a:pt x="138641" y="8679"/>
                      <a:pt x="150686" y="10757"/>
                      <a:pt x="161419" y="16799"/>
                    </a:cubicBezTo>
                    <a:cubicBezTo>
                      <a:pt x="164840" y="18677"/>
                      <a:pt x="174087" y="24139"/>
                      <a:pt x="178806" y="33747"/>
                    </a:cubicBezTo>
                    <a:lnTo>
                      <a:pt x="182232" y="33747"/>
                    </a:lnTo>
                    <a:lnTo>
                      <a:pt x="165706" y="0"/>
                    </a:lnTo>
                    <a:lnTo>
                      <a:pt x="3857" y="0"/>
                    </a:lnTo>
                    <a:cubicBezTo>
                      <a:pt x="663" y="0"/>
                      <a:pt x="431" y="185"/>
                      <a:pt x="0" y="765"/>
                    </a:cubicBezTo>
                    <a:cubicBezTo>
                      <a:pt x="0" y="1150"/>
                      <a:pt x="0" y="3612"/>
                      <a:pt x="0" y="4921"/>
                    </a:cubicBezTo>
                    <a:lnTo>
                      <a:pt x="72334" y="91763"/>
                    </a:lnTo>
                    <a:lnTo>
                      <a:pt x="1490" y="164878"/>
                    </a:lnTo>
                    <a:cubicBezTo>
                      <a:pt x="0" y="166184"/>
                      <a:pt x="0" y="166953"/>
                      <a:pt x="0" y="166953"/>
                    </a:cubicBezTo>
                    <a:cubicBezTo>
                      <a:pt x="0" y="168262"/>
                      <a:pt x="1298" y="168262"/>
                      <a:pt x="3857" y="168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F7E375E3-F470-7552-59B4-3839392BE1D2}"/>
                  </a:ext>
                </a:extLst>
              </p:cNvPr>
              <p:cNvSpPr/>
              <p:nvPr/>
            </p:nvSpPr>
            <p:spPr>
              <a:xfrm>
                <a:off x="7143265" y="3294142"/>
                <a:ext cx="33741" cy="22372"/>
              </a:xfrm>
              <a:custGeom>
                <a:avLst/>
                <a:gdLst>
                  <a:gd name="connsiteX0" fmla="*/ 7075 w 58368"/>
                  <a:gd name="connsiteY0" fmla="*/ 31864 h 37859"/>
                  <a:gd name="connsiteX1" fmla="*/ 6213 w 58368"/>
                  <a:gd name="connsiteY1" fmla="*/ 35252 h 37859"/>
                  <a:gd name="connsiteX2" fmla="*/ 9431 w 58368"/>
                  <a:gd name="connsiteY2" fmla="*/ 37859 h 37859"/>
                  <a:gd name="connsiteX3" fmla="*/ 13288 w 58368"/>
                  <a:gd name="connsiteY3" fmla="*/ 36166 h 37859"/>
                  <a:gd name="connsiteX4" fmla="*/ 15021 w 58368"/>
                  <a:gd name="connsiteY4" fmla="*/ 30900 h 37859"/>
                  <a:gd name="connsiteX5" fmla="*/ 16945 w 58368"/>
                  <a:gd name="connsiteY5" fmla="*/ 23374 h 37859"/>
                  <a:gd name="connsiteX6" fmla="*/ 18638 w 58368"/>
                  <a:gd name="connsiteY6" fmla="*/ 17713 h 37859"/>
                  <a:gd name="connsiteX7" fmla="*/ 22734 w 58368"/>
                  <a:gd name="connsiteY7" fmla="*/ 10184 h 37859"/>
                  <a:gd name="connsiteX8" fmla="*/ 37124 w 58368"/>
                  <a:gd name="connsiteY8" fmla="*/ 2459 h 37859"/>
                  <a:gd name="connsiteX9" fmla="*/ 42713 w 58368"/>
                  <a:gd name="connsiteY9" fmla="*/ 8294 h 37859"/>
                  <a:gd name="connsiteX10" fmla="*/ 37124 w 58368"/>
                  <a:gd name="connsiteY10" fmla="*/ 26218 h 37859"/>
                  <a:gd name="connsiteX11" fmla="*/ 35634 w 58368"/>
                  <a:gd name="connsiteY11" fmla="*/ 30715 h 37859"/>
                  <a:gd name="connsiteX12" fmla="*/ 44634 w 58368"/>
                  <a:gd name="connsiteY12" fmla="*/ 37859 h 37859"/>
                  <a:gd name="connsiteX13" fmla="*/ 58368 w 58368"/>
                  <a:gd name="connsiteY13" fmla="*/ 25057 h 37859"/>
                  <a:gd name="connsiteX14" fmla="*/ 56868 w 58368"/>
                  <a:gd name="connsiteY14" fmla="*/ 23944 h 37859"/>
                  <a:gd name="connsiteX15" fmla="*/ 55139 w 58368"/>
                  <a:gd name="connsiteY15" fmla="*/ 25449 h 37859"/>
                  <a:gd name="connsiteX16" fmla="*/ 45069 w 58368"/>
                  <a:gd name="connsiteY16" fmla="*/ 35636 h 37859"/>
                  <a:gd name="connsiteX17" fmla="*/ 42481 w 58368"/>
                  <a:gd name="connsiteY17" fmla="*/ 32593 h 37859"/>
                  <a:gd name="connsiteX18" fmla="*/ 44837 w 58368"/>
                  <a:gd name="connsiteY18" fmla="*/ 25833 h 37859"/>
                  <a:gd name="connsiteX19" fmla="*/ 49789 w 58368"/>
                  <a:gd name="connsiteY19" fmla="*/ 9604 h 37859"/>
                  <a:gd name="connsiteX20" fmla="*/ 37323 w 58368"/>
                  <a:gd name="connsiteY20" fmla="*/ 0 h 37859"/>
                  <a:gd name="connsiteX21" fmla="*/ 21233 w 58368"/>
                  <a:gd name="connsiteY21" fmla="*/ 7725 h 37859"/>
                  <a:gd name="connsiteX22" fmla="*/ 10932 w 58368"/>
                  <a:gd name="connsiteY22" fmla="*/ 0 h 37859"/>
                  <a:gd name="connsiteX23" fmla="*/ 3422 w 58368"/>
                  <a:gd name="connsiteY23" fmla="*/ 4526 h 37859"/>
                  <a:gd name="connsiteX24" fmla="*/ 0 w 58368"/>
                  <a:gd name="connsiteY24" fmla="*/ 12991 h 37859"/>
                  <a:gd name="connsiteX25" fmla="*/ 1689 w 58368"/>
                  <a:gd name="connsiteY25" fmla="*/ 13956 h 37859"/>
                  <a:gd name="connsiteX26" fmla="*/ 3614 w 58368"/>
                  <a:gd name="connsiteY26" fmla="*/ 11493 h 37859"/>
                  <a:gd name="connsiteX27" fmla="*/ 10733 w 58368"/>
                  <a:gd name="connsiteY27" fmla="*/ 2459 h 37859"/>
                  <a:gd name="connsiteX28" fmla="*/ 13922 w 58368"/>
                  <a:gd name="connsiteY28" fmla="*/ 6601 h 37859"/>
                  <a:gd name="connsiteX29" fmla="*/ 12233 w 58368"/>
                  <a:gd name="connsiteY29" fmla="*/ 13560 h 37859"/>
                  <a:gd name="connsiteX30" fmla="*/ 10298 w 58368"/>
                  <a:gd name="connsiteY30" fmla="*/ 21100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368" h="37859">
                    <a:moveTo>
                      <a:pt x="7075" y="31864"/>
                    </a:moveTo>
                    <a:cubicBezTo>
                      <a:pt x="6836" y="32978"/>
                      <a:pt x="6213" y="35056"/>
                      <a:pt x="6213" y="35252"/>
                    </a:cubicBezTo>
                    <a:cubicBezTo>
                      <a:pt x="6213" y="37131"/>
                      <a:pt x="7942" y="37859"/>
                      <a:pt x="9431" y="37859"/>
                    </a:cubicBezTo>
                    <a:cubicBezTo>
                      <a:pt x="11124" y="37859"/>
                      <a:pt x="12665" y="36935"/>
                      <a:pt x="13288" y="36166"/>
                    </a:cubicBezTo>
                    <a:cubicBezTo>
                      <a:pt x="13723" y="35437"/>
                      <a:pt x="14357" y="32593"/>
                      <a:pt x="15021" y="30900"/>
                    </a:cubicBezTo>
                    <a:cubicBezTo>
                      <a:pt x="15456" y="29406"/>
                      <a:pt x="16510" y="25449"/>
                      <a:pt x="16945" y="23374"/>
                    </a:cubicBezTo>
                    <a:cubicBezTo>
                      <a:pt x="17580" y="21481"/>
                      <a:pt x="18243" y="19603"/>
                      <a:pt x="18638" y="17713"/>
                    </a:cubicBezTo>
                    <a:cubicBezTo>
                      <a:pt x="19744" y="14336"/>
                      <a:pt x="19936" y="13560"/>
                      <a:pt x="22734" y="10184"/>
                    </a:cubicBezTo>
                    <a:cubicBezTo>
                      <a:pt x="25322" y="6800"/>
                      <a:pt x="29813" y="2459"/>
                      <a:pt x="37124" y="2459"/>
                    </a:cubicBezTo>
                    <a:cubicBezTo>
                      <a:pt x="42481" y="2459"/>
                      <a:pt x="42713" y="6800"/>
                      <a:pt x="42713" y="8294"/>
                    </a:cubicBezTo>
                    <a:cubicBezTo>
                      <a:pt x="42713" y="13372"/>
                      <a:pt x="38625" y="22594"/>
                      <a:pt x="37124" y="26218"/>
                    </a:cubicBezTo>
                    <a:cubicBezTo>
                      <a:pt x="36026" y="28637"/>
                      <a:pt x="35634" y="29406"/>
                      <a:pt x="35634" y="30715"/>
                    </a:cubicBezTo>
                    <a:cubicBezTo>
                      <a:pt x="35634" y="35252"/>
                      <a:pt x="39679" y="37859"/>
                      <a:pt x="44634" y="37859"/>
                    </a:cubicBezTo>
                    <a:cubicBezTo>
                      <a:pt x="54272" y="37859"/>
                      <a:pt x="58368" y="26363"/>
                      <a:pt x="58368" y="25057"/>
                    </a:cubicBezTo>
                    <a:cubicBezTo>
                      <a:pt x="58368" y="23944"/>
                      <a:pt x="57303" y="23944"/>
                      <a:pt x="56868" y="23944"/>
                    </a:cubicBezTo>
                    <a:cubicBezTo>
                      <a:pt x="55570" y="23944"/>
                      <a:pt x="55570" y="24484"/>
                      <a:pt x="55139" y="25449"/>
                    </a:cubicBezTo>
                    <a:cubicBezTo>
                      <a:pt x="53011" y="32209"/>
                      <a:pt x="48694" y="35636"/>
                      <a:pt x="45069" y="35636"/>
                    </a:cubicBezTo>
                    <a:cubicBezTo>
                      <a:pt x="42902" y="35636"/>
                      <a:pt x="42481" y="34472"/>
                      <a:pt x="42481" y="32593"/>
                    </a:cubicBezTo>
                    <a:cubicBezTo>
                      <a:pt x="42481" y="30715"/>
                      <a:pt x="43145" y="29594"/>
                      <a:pt x="44837" y="25833"/>
                    </a:cubicBezTo>
                    <a:cubicBezTo>
                      <a:pt x="45932" y="23175"/>
                      <a:pt x="49789" y="14336"/>
                      <a:pt x="49789" y="9604"/>
                    </a:cubicBezTo>
                    <a:cubicBezTo>
                      <a:pt x="49789" y="1534"/>
                      <a:pt x="42481" y="0"/>
                      <a:pt x="37323" y="0"/>
                    </a:cubicBezTo>
                    <a:cubicBezTo>
                      <a:pt x="29382" y="0"/>
                      <a:pt x="24035" y="4338"/>
                      <a:pt x="21233" y="7725"/>
                    </a:cubicBezTo>
                    <a:cubicBezTo>
                      <a:pt x="20610" y="1879"/>
                      <a:pt x="15021" y="0"/>
                      <a:pt x="10932" y="0"/>
                    </a:cubicBezTo>
                    <a:cubicBezTo>
                      <a:pt x="6836" y="0"/>
                      <a:pt x="4719" y="2647"/>
                      <a:pt x="3422" y="4526"/>
                    </a:cubicBezTo>
                    <a:cubicBezTo>
                      <a:pt x="1258" y="7725"/>
                      <a:pt x="0" y="12447"/>
                      <a:pt x="0" y="12991"/>
                    </a:cubicBezTo>
                    <a:cubicBezTo>
                      <a:pt x="0" y="13956"/>
                      <a:pt x="1258" y="13956"/>
                      <a:pt x="1689" y="13956"/>
                    </a:cubicBezTo>
                    <a:cubicBezTo>
                      <a:pt x="2990" y="13956"/>
                      <a:pt x="2990" y="13756"/>
                      <a:pt x="3614" y="11493"/>
                    </a:cubicBezTo>
                    <a:cubicBezTo>
                      <a:pt x="5143" y="6601"/>
                      <a:pt x="7075" y="2459"/>
                      <a:pt x="10733" y="2459"/>
                    </a:cubicBezTo>
                    <a:cubicBezTo>
                      <a:pt x="13288" y="2459"/>
                      <a:pt x="13922" y="4338"/>
                      <a:pt x="13922" y="6601"/>
                    </a:cubicBezTo>
                    <a:cubicBezTo>
                      <a:pt x="13922" y="8109"/>
                      <a:pt x="13100" y="11297"/>
                      <a:pt x="12233" y="13560"/>
                    </a:cubicBezTo>
                    <a:cubicBezTo>
                      <a:pt x="11559" y="15834"/>
                      <a:pt x="10733" y="19218"/>
                      <a:pt x="10298" y="211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1BDE1D7-5606-0B6F-B9AB-BD49B039CD97}"/>
                  </a:ext>
                </a:extLst>
              </p:cNvPr>
              <p:cNvSpPr/>
              <p:nvPr/>
            </p:nvSpPr>
            <p:spPr>
              <a:xfrm>
                <a:off x="7183597" y="3296933"/>
                <a:ext cx="40704" cy="13358"/>
              </a:xfrm>
              <a:custGeom>
                <a:avLst/>
                <a:gdLst>
                  <a:gd name="connsiteX0" fmla="*/ 66992 w 70413"/>
                  <a:gd name="connsiteY0" fmla="*/ 4153 h 22605"/>
                  <a:gd name="connsiteX1" fmla="*/ 70413 w 70413"/>
                  <a:gd name="connsiteY1" fmla="*/ 2078 h 22605"/>
                  <a:gd name="connsiteX2" fmla="*/ 66992 w 70413"/>
                  <a:gd name="connsiteY2" fmla="*/ 0 h 22605"/>
                  <a:gd name="connsiteX3" fmla="*/ 3665 w 70413"/>
                  <a:gd name="connsiteY3" fmla="*/ 0 h 22605"/>
                  <a:gd name="connsiteX4" fmla="*/ 0 w 70413"/>
                  <a:gd name="connsiteY4" fmla="*/ 2078 h 22605"/>
                  <a:gd name="connsiteX5" fmla="*/ 3665 w 70413"/>
                  <a:gd name="connsiteY5" fmla="*/ 4153 h 22605"/>
                  <a:gd name="connsiteX6" fmla="*/ 66992 w 70413"/>
                  <a:gd name="connsiteY6" fmla="*/ 22605 h 22605"/>
                  <a:gd name="connsiteX7" fmla="*/ 70413 w 70413"/>
                  <a:gd name="connsiteY7" fmla="*/ 20727 h 22605"/>
                  <a:gd name="connsiteX8" fmla="*/ 66992 w 70413"/>
                  <a:gd name="connsiteY8" fmla="*/ 18453 h 22605"/>
                  <a:gd name="connsiteX9" fmla="*/ 3665 w 70413"/>
                  <a:gd name="connsiteY9" fmla="*/ 18453 h 22605"/>
                  <a:gd name="connsiteX10" fmla="*/ 0 w 70413"/>
                  <a:gd name="connsiteY10" fmla="*/ 20727 h 22605"/>
                  <a:gd name="connsiteX11" fmla="*/ 3665 w 70413"/>
                  <a:gd name="connsiteY11" fmla="*/ 22605 h 22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413" h="22605">
                    <a:moveTo>
                      <a:pt x="66992" y="4153"/>
                    </a:moveTo>
                    <a:cubicBezTo>
                      <a:pt x="68289" y="4153"/>
                      <a:pt x="70413" y="4153"/>
                      <a:pt x="70413" y="2078"/>
                    </a:cubicBezTo>
                    <a:cubicBezTo>
                      <a:pt x="70413" y="0"/>
                      <a:pt x="68289" y="0"/>
                      <a:pt x="66992" y="0"/>
                    </a:cubicBezTo>
                    <a:lnTo>
                      <a:pt x="3665" y="0"/>
                    </a:lnTo>
                    <a:cubicBezTo>
                      <a:pt x="2367" y="0"/>
                      <a:pt x="0" y="0"/>
                      <a:pt x="0" y="2078"/>
                    </a:cubicBezTo>
                    <a:cubicBezTo>
                      <a:pt x="0" y="4153"/>
                      <a:pt x="2164" y="4153"/>
                      <a:pt x="3665" y="4153"/>
                    </a:cubicBezTo>
                    <a:close/>
                    <a:moveTo>
                      <a:pt x="66992" y="22605"/>
                    </a:moveTo>
                    <a:cubicBezTo>
                      <a:pt x="68289" y="22605"/>
                      <a:pt x="70413" y="22605"/>
                      <a:pt x="70413" y="20727"/>
                    </a:cubicBezTo>
                    <a:cubicBezTo>
                      <a:pt x="70413" y="18453"/>
                      <a:pt x="68289" y="18453"/>
                      <a:pt x="66992" y="18453"/>
                    </a:cubicBezTo>
                    <a:lnTo>
                      <a:pt x="3665" y="18453"/>
                    </a:lnTo>
                    <a:cubicBezTo>
                      <a:pt x="2164" y="18453"/>
                      <a:pt x="0" y="18453"/>
                      <a:pt x="0" y="20727"/>
                    </a:cubicBezTo>
                    <a:cubicBezTo>
                      <a:pt x="0" y="22605"/>
                      <a:pt x="2367" y="22605"/>
                      <a:pt x="3665" y="226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B05038E-005F-F4FF-04BB-977D2A78C132}"/>
                  </a:ext>
                </a:extLst>
              </p:cNvPr>
              <p:cNvSpPr/>
              <p:nvPr/>
            </p:nvSpPr>
            <p:spPr>
              <a:xfrm>
                <a:off x="7231185" y="3283119"/>
                <a:ext cx="25670" cy="33963"/>
              </a:xfrm>
              <a:custGeom>
                <a:avLst/>
                <a:gdLst>
                  <a:gd name="connsiteX0" fmla="*/ 44406 w 44406"/>
                  <a:gd name="connsiteY0" fmla="*/ 29025 h 57476"/>
                  <a:gd name="connsiteX1" fmla="*/ 38828 w 44406"/>
                  <a:gd name="connsiteY1" fmla="*/ 7156 h 57476"/>
                  <a:gd name="connsiteX2" fmla="*/ 22303 w 44406"/>
                  <a:gd name="connsiteY2" fmla="*/ 0 h 57476"/>
                  <a:gd name="connsiteX3" fmla="*/ 0 w 44406"/>
                  <a:gd name="connsiteY3" fmla="*/ 29025 h 57476"/>
                  <a:gd name="connsiteX4" fmla="*/ 22303 w 44406"/>
                  <a:gd name="connsiteY4" fmla="*/ 57476 h 57476"/>
                  <a:gd name="connsiteX5" fmla="*/ 44406 w 44406"/>
                  <a:gd name="connsiteY5" fmla="*/ 29025 h 57476"/>
                  <a:gd name="connsiteX6" fmla="*/ 22303 w 44406"/>
                  <a:gd name="connsiteY6" fmla="*/ 55018 h 57476"/>
                  <a:gd name="connsiteX7" fmla="*/ 10069 w 44406"/>
                  <a:gd name="connsiteY7" fmla="*/ 45980 h 57476"/>
                  <a:gd name="connsiteX8" fmla="*/ 8772 w 44406"/>
                  <a:gd name="connsiteY8" fmla="*/ 27871 h 57476"/>
                  <a:gd name="connsiteX9" fmla="*/ 10069 w 44406"/>
                  <a:gd name="connsiteY9" fmla="*/ 10728 h 57476"/>
                  <a:gd name="connsiteX10" fmla="*/ 22303 w 44406"/>
                  <a:gd name="connsiteY10" fmla="*/ 2274 h 57476"/>
                  <a:gd name="connsiteX11" fmla="*/ 34105 w 44406"/>
                  <a:gd name="connsiteY11" fmla="*/ 9999 h 57476"/>
                  <a:gd name="connsiteX12" fmla="*/ 35837 w 44406"/>
                  <a:gd name="connsiteY12" fmla="*/ 27871 h 57476"/>
                  <a:gd name="connsiteX13" fmla="*/ 34540 w 44406"/>
                  <a:gd name="connsiteY13" fmla="*/ 45599 h 57476"/>
                  <a:gd name="connsiteX14" fmla="*/ 22303 w 44406"/>
                  <a:gd name="connsiteY14" fmla="*/ 55018 h 5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406" h="57476">
                    <a:moveTo>
                      <a:pt x="44406" y="29025"/>
                    </a:moveTo>
                    <a:cubicBezTo>
                      <a:pt x="44406" y="19802"/>
                      <a:pt x="43149" y="12991"/>
                      <a:pt x="38828" y="7156"/>
                    </a:cubicBezTo>
                    <a:cubicBezTo>
                      <a:pt x="35837" y="3387"/>
                      <a:pt x="29817" y="0"/>
                      <a:pt x="22303" y="0"/>
                    </a:cubicBezTo>
                    <a:cubicBezTo>
                      <a:pt x="0" y="0"/>
                      <a:pt x="0" y="22990"/>
                      <a:pt x="0" y="29025"/>
                    </a:cubicBezTo>
                    <a:cubicBezTo>
                      <a:pt x="0" y="35067"/>
                      <a:pt x="0" y="57476"/>
                      <a:pt x="22303" y="57476"/>
                    </a:cubicBezTo>
                    <a:cubicBezTo>
                      <a:pt x="44406" y="57476"/>
                      <a:pt x="44406" y="35067"/>
                      <a:pt x="44406" y="29025"/>
                    </a:cubicBezTo>
                    <a:close/>
                    <a:moveTo>
                      <a:pt x="22303" y="55018"/>
                    </a:moveTo>
                    <a:cubicBezTo>
                      <a:pt x="17823" y="55018"/>
                      <a:pt x="12005" y="52744"/>
                      <a:pt x="10069" y="45980"/>
                    </a:cubicBezTo>
                    <a:cubicBezTo>
                      <a:pt x="8772" y="41098"/>
                      <a:pt x="8772" y="34102"/>
                      <a:pt x="8772" y="27871"/>
                    </a:cubicBezTo>
                    <a:cubicBezTo>
                      <a:pt x="8772" y="21681"/>
                      <a:pt x="8772" y="15265"/>
                      <a:pt x="10069" y="10728"/>
                    </a:cubicBezTo>
                    <a:cubicBezTo>
                      <a:pt x="12237" y="4153"/>
                      <a:pt x="18258" y="2274"/>
                      <a:pt x="22303" y="2274"/>
                    </a:cubicBezTo>
                    <a:cubicBezTo>
                      <a:pt x="27461" y="2274"/>
                      <a:pt x="32412" y="5078"/>
                      <a:pt x="34105" y="9999"/>
                    </a:cubicBezTo>
                    <a:cubicBezTo>
                      <a:pt x="35635" y="14496"/>
                      <a:pt x="35837" y="20531"/>
                      <a:pt x="35837" y="27871"/>
                    </a:cubicBezTo>
                    <a:cubicBezTo>
                      <a:pt x="35837" y="34102"/>
                      <a:pt x="35837" y="40333"/>
                      <a:pt x="34540" y="45599"/>
                    </a:cubicBezTo>
                    <a:cubicBezTo>
                      <a:pt x="32615" y="53324"/>
                      <a:pt x="26160" y="55018"/>
                      <a:pt x="22303" y="55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F5D5724-6CD4-EF31-7A7C-B9FD20FA504F}"/>
                  </a:ext>
                </a:extLst>
              </p:cNvPr>
              <p:cNvSpPr/>
              <p:nvPr/>
            </p:nvSpPr>
            <p:spPr>
              <a:xfrm>
                <a:off x="7284324" y="3201772"/>
                <a:ext cx="39329" cy="32165"/>
              </a:xfrm>
              <a:custGeom>
                <a:avLst/>
                <a:gdLst>
                  <a:gd name="connsiteX0" fmla="*/ 41615 w 68035"/>
                  <a:gd name="connsiteY0" fmla="*/ 16759 h 54433"/>
                  <a:gd name="connsiteX1" fmla="*/ 55131 w 68035"/>
                  <a:gd name="connsiteY1" fmla="*/ 2648 h 54433"/>
                  <a:gd name="connsiteX2" fmla="*/ 62018 w 68035"/>
                  <a:gd name="connsiteY2" fmla="*/ 4153 h 54433"/>
                  <a:gd name="connsiteX3" fmla="*/ 55566 w 68035"/>
                  <a:gd name="connsiteY3" fmla="*/ 10728 h 54433"/>
                  <a:gd name="connsiteX4" fmla="*/ 60714 w 68035"/>
                  <a:gd name="connsiteY4" fmla="*/ 14870 h 54433"/>
                  <a:gd name="connsiteX5" fmla="*/ 68035 w 68035"/>
                  <a:gd name="connsiteY5" fmla="*/ 7910 h 54433"/>
                  <a:gd name="connsiteX6" fmla="*/ 55385 w 68035"/>
                  <a:gd name="connsiteY6" fmla="*/ 0 h 54433"/>
                  <a:gd name="connsiteX7" fmla="*/ 40981 w 68035"/>
                  <a:gd name="connsiteY7" fmla="*/ 9034 h 54433"/>
                  <a:gd name="connsiteX8" fmla="*/ 26159 w 68035"/>
                  <a:gd name="connsiteY8" fmla="*/ 0 h 54433"/>
                  <a:gd name="connsiteX9" fmla="*/ 4060 w 68035"/>
                  <a:gd name="connsiteY9" fmla="*/ 18453 h 54433"/>
                  <a:gd name="connsiteX10" fmla="*/ 5781 w 68035"/>
                  <a:gd name="connsiteY10" fmla="*/ 19791 h 54433"/>
                  <a:gd name="connsiteX11" fmla="*/ 7510 w 68035"/>
                  <a:gd name="connsiteY11" fmla="*/ 18453 h 54433"/>
                  <a:gd name="connsiteX12" fmla="*/ 25960 w 68035"/>
                  <a:gd name="connsiteY12" fmla="*/ 2648 h 54433"/>
                  <a:gd name="connsiteX13" fmla="*/ 33278 w 68035"/>
                  <a:gd name="connsiteY13" fmla="*/ 10728 h 54433"/>
                  <a:gd name="connsiteX14" fmla="*/ 25960 w 68035"/>
                  <a:gd name="connsiteY14" fmla="*/ 39364 h 54433"/>
                  <a:gd name="connsiteX15" fmla="*/ 12860 w 68035"/>
                  <a:gd name="connsiteY15" fmla="*/ 51815 h 54433"/>
                  <a:gd name="connsiteX16" fmla="*/ 5981 w 68035"/>
                  <a:gd name="connsiteY16" fmla="*/ 50321 h 54433"/>
                  <a:gd name="connsiteX17" fmla="*/ 12436 w 68035"/>
                  <a:gd name="connsiteY17" fmla="*/ 43706 h 54433"/>
                  <a:gd name="connsiteX18" fmla="*/ 7510 w 68035"/>
                  <a:gd name="connsiteY18" fmla="*/ 39553 h 54433"/>
                  <a:gd name="connsiteX19" fmla="*/ 0 w 68035"/>
                  <a:gd name="connsiteY19" fmla="*/ 46549 h 54433"/>
                  <a:gd name="connsiteX20" fmla="*/ 12668 w 68035"/>
                  <a:gd name="connsiteY20" fmla="*/ 54434 h 54433"/>
                  <a:gd name="connsiteX21" fmla="*/ 27026 w 68035"/>
                  <a:gd name="connsiteY21" fmla="*/ 45399 h 54433"/>
                  <a:gd name="connsiteX22" fmla="*/ 41847 w 68035"/>
                  <a:gd name="connsiteY22" fmla="*/ 54434 h 54433"/>
                  <a:gd name="connsiteX23" fmla="*/ 63722 w 68035"/>
                  <a:gd name="connsiteY23" fmla="*/ 35981 h 54433"/>
                  <a:gd name="connsiteX24" fmla="*/ 62236 w 68035"/>
                  <a:gd name="connsiteY24" fmla="*/ 34671 h 54433"/>
                  <a:gd name="connsiteX25" fmla="*/ 60279 w 68035"/>
                  <a:gd name="connsiteY25" fmla="*/ 35981 h 54433"/>
                  <a:gd name="connsiteX26" fmla="*/ 42282 w 68035"/>
                  <a:gd name="connsiteY26" fmla="*/ 51815 h 54433"/>
                  <a:gd name="connsiteX27" fmla="*/ 34768 w 68035"/>
                  <a:gd name="connsiteY27" fmla="*/ 43902 h 54433"/>
                  <a:gd name="connsiteX28" fmla="*/ 36892 w 68035"/>
                  <a:gd name="connsiteY28" fmla="*/ 33362 h 5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8035" h="54433">
                    <a:moveTo>
                      <a:pt x="41615" y="16759"/>
                    </a:moveTo>
                    <a:cubicBezTo>
                      <a:pt x="42481" y="13756"/>
                      <a:pt x="45704" y="2648"/>
                      <a:pt x="55131" y="2648"/>
                    </a:cubicBezTo>
                    <a:cubicBezTo>
                      <a:pt x="55820" y="2648"/>
                      <a:pt x="59227" y="2648"/>
                      <a:pt x="62018" y="4153"/>
                    </a:cubicBezTo>
                    <a:cubicBezTo>
                      <a:pt x="58176" y="4882"/>
                      <a:pt x="55566" y="7725"/>
                      <a:pt x="55566" y="10728"/>
                    </a:cubicBezTo>
                    <a:cubicBezTo>
                      <a:pt x="55566" y="12607"/>
                      <a:pt x="57089" y="14870"/>
                      <a:pt x="60714" y="14870"/>
                    </a:cubicBezTo>
                    <a:cubicBezTo>
                      <a:pt x="63722" y="14870"/>
                      <a:pt x="68035" y="12802"/>
                      <a:pt x="68035" y="7910"/>
                    </a:cubicBezTo>
                    <a:cubicBezTo>
                      <a:pt x="68035" y="1690"/>
                      <a:pt x="60097" y="0"/>
                      <a:pt x="55385" y="0"/>
                    </a:cubicBezTo>
                    <a:cubicBezTo>
                      <a:pt x="47436" y="0"/>
                      <a:pt x="42713" y="6416"/>
                      <a:pt x="40981" y="9034"/>
                    </a:cubicBezTo>
                    <a:cubicBezTo>
                      <a:pt x="37570" y="1110"/>
                      <a:pt x="30248" y="0"/>
                      <a:pt x="26159" y="0"/>
                    </a:cubicBezTo>
                    <a:cubicBezTo>
                      <a:pt x="12001" y="0"/>
                      <a:pt x="4060" y="15450"/>
                      <a:pt x="4060" y="18453"/>
                    </a:cubicBezTo>
                    <a:cubicBezTo>
                      <a:pt x="4060" y="19791"/>
                      <a:pt x="5589" y="19791"/>
                      <a:pt x="5781" y="19791"/>
                    </a:cubicBezTo>
                    <a:cubicBezTo>
                      <a:pt x="6847" y="19791"/>
                      <a:pt x="7282" y="19407"/>
                      <a:pt x="7510" y="18453"/>
                    </a:cubicBezTo>
                    <a:cubicBezTo>
                      <a:pt x="12233" y="5647"/>
                      <a:pt x="21248" y="2648"/>
                      <a:pt x="25960" y="2648"/>
                    </a:cubicBezTo>
                    <a:cubicBezTo>
                      <a:pt x="28515" y="2648"/>
                      <a:pt x="33278" y="3768"/>
                      <a:pt x="33278" y="10728"/>
                    </a:cubicBezTo>
                    <a:cubicBezTo>
                      <a:pt x="33278" y="14485"/>
                      <a:pt x="30911" y="22410"/>
                      <a:pt x="25960" y="39364"/>
                    </a:cubicBezTo>
                    <a:cubicBezTo>
                      <a:pt x="23792" y="46749"/>
                      <a:pt x="18881" y="51815"/>
                      <a:pt x="12860" y="51815"/>
                    </a:cubicBezTo>
                    <a:cubicBezTo>
                      <a:pt x="12001" y="51815"/>
                      <a:pt x="9011" y="51815"/>
                      <a:pt x="5981" y="50321"/>
                    </a:cubicBezTo>
                    <a:cubicBezTo>
                      <a:pt x="9446" y="49552"/>
                      <a:pt x="12436" y="47093"/>
                      <a:pt x="12436" y="43706"/>
                    </a:cubicBezTo>
                    <a:cubicBezTo>
                      <a:pt x="12436" y="40518"/>
                      <a:pt x="9446" y="39553"/>
                      <a:pt x="7510" y="39553"/>
                    </a:cubicBezTo>
                    <a:cubicBezTo>
                      <a:pt x="3222" y="39553"/>
                      <a:pt x="0" y="42592"/>
                      <a:pt x="0" y="46549"/>
                    </a:cubicBezTo>
                    <a:cubicBezTo>
                      <a:pt x="0" y="52011"/>
                      <a:pt x="6648" y="54434"/>
                      <a:pt x="12668" y="54434"/>
                    </a:cubicBezTo>
                    <a:cubicBezTo>
                      <a:pt x="21871" y="54434"/>
                      <a:pt x="26826" y="45980"/>
                      <a:pt x="27026" y="45399"/>
                    </a:cubicBezTo>
                    <a:cubicBezTo>
                      <a:pt x="28758" y="49737"/>
                      <a:pt x="33673" y="54434"/>
                      <a:pt x="41847" y="54434"/>
                    </a:cubicBezTo>
                    <a:cubicBezTo>
                      <a:pt x="56001" y="54434"/>
                      <a:pt x="63722" y="39020"/>
                      <a:pt x="63722" y="35981"/>
                    </a:cubicBezTo>
                    <a:cubicBezTo>
                      <a:pt x="63722" y="34671"/>
                      <a:pt x="62671" y="34671"/>
                      <a:pt x="62236" y="34671"/>
                    </a:cubicBezTo>
                    <a:cubicBezTo>
                      <a:pt x="60931" y="34671"/>
                      <a:pt x="60714" y="35252"/>
                      <a:pt x="60279" y="35981"/>
                    </a:cubicBezTo>
                    <a:cubicBezTo>
                      <a:pt x="55820" y="48972"/>
                      <a:pt x="46570" y="51815"/>
                      <a:pt x="42282" y="51815"/>
                    </a:cubicBezTo>
                    <a:cubicBezTo>
                      <a:pt x="36892" y="51815"/>
                      <a:pt x="34768" y="48054"/>
                      <a:pt x="34768" y="43902"/>
                    </a:cubicBezTo>
                    <a:cubicBezTo>
                      <a:pt x="34768" y="41247"/>
                      <a:pt x="35402" y="38636"/>
                      <a:pt x="36892" y="333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1A2F7313-A517-DA48-6887-24FAF7CC3C45}"/>
                  </a:ext>
                </a:extLst>
              </p:cNvPr>
              <p:cNvSpPr/>
              <p:nvPr/>
            </p:nvSpPr>
            <p:spPr>
              <a:xfrm>
                <a:off x="7334989" y="3179821"/>
                <a:ext cx="18376" cy="71155"/>
              </a:xfrm>
              <a:custGeom>
                <a:avLst/>
                <a:gdLst>
                  <a:gd name="connsiteX0" fmla="*/ 31788 w 31788"/>
                  <a:gd name="connsiteY0" fmla="*/ 119105 h 120414"/>
                  <a:gd name="connsiteX1" fmla="*/ 29396 w 31788"/>
                  <a:gd name="connsiteY1" fmla="*/ 116447 h 120414"/>
                  <a:gd name="connsiteX2" fmla="*/ 7938 w 31788"/>
                  <a:gd name="connsiteY2" fmla="*/ 60135 h 120414"/>
                  <a:gd name="connsiteX3" fmla="*/ 30049 w 31788"/>
                  <a:gd name="connsiteY3" fmla="*/ 3427 h 120414"/>
                  <a:gd name="connsiteX4" fmla="*/ 31788 w 31788"/>
                  <a:gd name="connsiteY4" fmla="*/ 1349 h 120414"/>
                  <a:gd name="connsiteX5" fmla="*/ 30484 w 31788"/>
                  <a:gd name="connsiteY5" fmla="*/ 0 h 120414"/>
                  <a:gd name="connsiteX6" fmla="*/ 8591 w 31788"/>
                  <a:gd name="connsiteY6" fmla="*/ 23574 h 120414"/>
                  <a:gd name="connsiteX7" fmla="*/ 0 w 31788"/>
                  <a:gd name="connsiteY7" fmla="*/ 60135 h 120414"/>
                  <a:gd name="connsiteX8" fmla="*/ 9025 w 31788"/>
                  <a:gd name="connsiteY8" fmla="*/ 97809 h 120414"/>
                  <a:gd name="connsiteX9" fmla="*/ 30484 w 31788"/>
                  <a:gd name="connsiteY9" fmla="*/ 120415 h 120414"/>
                  <a:gd name="connsiteX10" fmla="*/ 31788 w 31788"/>
                  <a:gd name="connsiteY10" fmla="*/ 119105 h 12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88" h="120414">
                    <a:moveTo>
                      <a:pt x="31788" y="119105"/>
                    </a:moveTo>
                    <a:cubicBezTo>
                      <a:pt x="31788" y="118721"/>
                      <a:pt x="31788" y="118525"/>
                      <a:pt x="29396" y="116447"/>
                    </a:cubicBezTo>
                    <a:cubicBezTo>
                      <a:pt x="12469" y="101382"/>
                      <a:pt x="7938" y="78587"/>
                      <a:pt x="7938" y="60135"/>
                    </a:cubicBezTo>
                    <a:cubicBezTo>
                      <a:pt x="7938" y="39219"/>
                      <a:pt x="13085" y="18308"/>
                      <a:pt x="30049" y="3427"/>
                    </a:cubicBezTo>
                    <a:cubicBezTo>
                      <a:pt x="31788" y="1890"/>
                      <a:pt x="31788" y="1734"/>
                      <a:pt x="31788" y="1349"/>
                    </a:cubicBezTo>
                    <a:cubicBezTo>
                      <a:pt x="31788" y="384"/>
                      <a:pt x="31353" y="0"/>
                      <a:pt x="30484" y="0"/>
                    </a:cubicBezTo>
                    <a:cubicBezTo>
                      <a:pt x="28961" y="0"/>
                      <a:pt x="16746" y="8309"/>
                      <a:pt x="8591" y="23574"/>
                    </a:cubicBezTo>
                    <a:cubicBezTo>
                      <a:pt x="1703" y="36761"/>
                      <a:pt x="0" y="50136"/>
                      <a:pt x="0" y="60135"/>
                    </a:cubicBezTo>
                    <a:cubicBezTo>
                      <a:pt x="0" y="69553"/>
                      <a:pt x="1522" y="84039"/>
                      <a:pt x="9025" y="97809"/>
                    </a:cubicBezTo>
                    <a:cubicBezTo>
                      <a:pt x="17362" y="112530"/>
                      <a:pt x="28961" y="120415"/>
                      <a:pt x="30484" y="120415"/>
                    </a:cubicBezTo>
                    <a:cubicBezTo>
                      <a:pt x="31353" y="120415"/>
                      <a:pt x="31788" y="120070"/>
                      <a:pt x="31788" y="1191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A381717-E5BF-EC8E-F2FC-B4DD30927BB7}"/>
                  </a:ext>
                </a:extLst>
              </p:cNvPr>
              <p:cNvSpPr/>
              <p:nvPr/>
            </p:nvSpPr>
            <p:spPr>
              <a:xfrm>
                <a:off x="7360280" y="3201772"/>
                <a:ext cx="42828" cy="32165"/>
              </a:xfrm>
              <a:custGeom>
                <a:avLst/>
                <a:gdLst>
                  <a:gd name="connsiteX0" fmla="*/ 7974 w 74088"/>
                  <a:gd name="connsiteY0" fmla="*/ 45980 h 54433"/>
                  <a:gd name="connsiteX1" fmla="*/ 6670 w 74088"/>
                  <a:gd name="connsiteY1" fmla="*/ 51246 h 54433"/>
                  <a:gd name="connsiteX2" fmla="*/ 10765 w 74088"/>
                  <a:gd name="connsiteY2" fmla="*/ 54434 h 54433"/>
                  <a:gd name="connsiteX3" fmla="*/ 15912 w 74088"/>
                  <a:gd name="connsiteY3" fmla="*/ 51046 h 54433"/>
                  <a:gd name="connsiteX4" fmla="*/ 18522 w 74088"/>
                  <a:gd name="connsiteY4" fmla="*/ 42212 h 54433"/>
                  <a:gd name="connsiteX5" fmla="*/ 21494 w 74088"/>
                  <a:gd name="connsiteY5" fmla="*/ 31484 h 54433"/>
                  <a:gd name="connsiteX6" fmla="*/ 23851 w 74088"/>
                  <a:gd name="connsiteY6" fmla="*/ 23374 h 54433"/>
                  <a:gd name="connsiteX7" fmla="*/ 25590 w 74088"/>
                  <a:gd name="connsiteY7" fmla="*/ 17329 h 54433"/>
                  <a:gd name="connsiteX8" fmla="*/ 47882 w 74088"/>
                  <a:gd name="connsiteY8" fmla="*/ 2648 h 54433"/>
                  <a:gd name="connsiteX9" fmla="*/ 55204 w 74088"/>
                  <a:gd name="connsiteY9" fmla="*/ 11109 h 54433"/>
                  <a:gd name="connsiteX10" fmla="*/ 46396 w 74088"/>
                  <a:gd name="connsiteY10" fmla="*/ 39020 h 54433"/>
                  <a:gd name="connsiteX11" fmla="*/ 44910 w 74088"/>
                  <a:gd name="connsiteY11" fmla="*/ 44670 h 54433"/>
                  <a:gd name="connsiteX12" fmla="*/ 56255 w 74088"/>
                  <a:gd name="connsiteY12" fmla="*/ 54434 h 54433"/>
                  <a:gd name="connsiteX13" fmla="*/ 74089 w 74088"/>
                  <a:gd name="connsiteY13" fmla="*/ 35981 h 54433"/>
                  <a:gd name="connsiteX14" fmla="*/ 72602 w 74088"/>
                  <a:gd name="connsiteY14" fmla="*/ 34671 h 54433"/>
                  <a:gd name="connsiteX15" fmla="*/ 70428 w 74088"/>
                  <a:gd name="connsiteY15" fmla="*/ 36945 h 54433"/>
                  <a:gd name="connsiteX16" fmla="*/ 56509 w 74088"/>
                  <a:gd name="connsiteY16" fmla="*/ 51815 h 54433"/>
                  <a:gd name="connsiteX17" fmla="*/ 53283 w 74088"/>
                  <a:gd name="connsiteY17" fmla="*/ 47858 h 54433"/>
                  <a:gd name="connsiteX18" fmla="*/ 55639 w 74088"/>
                  <a:gd name="connsiteY18" fmla="*/ 39364 h 54433"/>
                  <a:gd name="connsiteX19" fmla="*/ 64012 w 74088"/>
                  <a:gd name="connsiteY19" fmla="*/ 12802 h 54433"/>
                  <a:gd name="connsiteX20" fmla="*/ 48317 w 74088"/>
                  <a:gd name="connsiteY20" fmla="*/ 0 h 54433"/>
                  <a:gd name="connsiteX21" fmla="*/ 26859 w 74088"/>
                  <a:gd name="connsiteY21" fmla="*/ 10528 h 54433"/>
                  <a:gd name="connsiteX22" fmla="*/ 14172 w 74088"/>
                  <a:gd name="connsiteY22" fmla="*/ 0 h 54433"/>
                  <a:gd name="connsiteX23" fmla="*/ 4096 w 74088"/>
                  <a:gd name="connsiteY23" fmla="*/ 6760 h 54433"/>
                  <a:gd name="connsiteX24" fmla="*/ 0 w 74088"/>
                  <a:gd name="connsiteY24" fmla="*/ 18453 h 54433"/>
                  <a:gd name="connsiteX25" fmla="*/ 1559 w 74088"/>
                  <a:gd name="connsiteY25" fmla="*/ 19791 h 54433"/>
                  <a:gd name="connsiteX26" fmla="*/ 3915 w 74088"/>
                  <a:gd name="connsiteY26" fmla="*/ 16948 h 54433"/>
                  <a:gd name="connsiteX27" fmla="*/ 13991 w 74088"/>
                  <a:gd name="connsiteY27" fmla="*/ 2648 h 54433"/>
                  <a:gd name="connsiteX28" fmla="*/ 18087 w 74088"/>
                  <a:gd name="connsiteY28" fmla="*/ 8109 h 54433"/>
                  <a:gd name="connsiteX29" fmla="*/ 15912 w 74088"/>
                  <a:gd name="connsiteY29" fmla="*/ 18257 h 5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088" h="54433">
                    <a:moveTo>
                      <a:pt x="7974" y="45980"/>
                    </a:moveTo>
                    <a:cubicBezTo>
                      <a:pt x="7539" y="47858"/>
                      <a:pt x="6670" y="50665"/>
                      <a:pt x="6670" y="51246"/>
                    </a:cubicBezTo>
                    <a:cubicBezTo>
                      <a:pt x="6670" y="53320"/>
                      <a:pt x="8627" y="54434"/>
                      <a:pt x="10765" y="54434"/>
                    </a:cubicBezTo>
                    <a:cubicBezTo>
                      <a:pt x="12469" y="54434"/>
                      <a:pt x="14861" y="53509"/>
                      <a:pt x="15912" y="51046"/>
                    </a:cubicBezTo>
                    <a:cubicBezTo>
                      <a:pt x="15912" y="50861"/>
                      <a:pt x="17652" y="45200"/>
                      <a:pt x="18522" y="42212"/>
                    </a:cubicBezTo>
                    <a:lnTo>
                      <a:pt x="21494" y="31484"/>
                    </a:lnTo>
                    <a:cubicBezTo>
                      <a:pt x="22111" y="28637"/>
                      <a:pt x="22981" y="25982"/>
                      <a:pt x="23851" y="23374"/>
                    </a:cubicBezTo>
                    <a:cubicBezTo>
                      <a:pt x="24285" y="21296"/>
                      <a:pt x="25336" y="17724"/>
                      <a:pt x="25590" y="17329"/>
                    </a:cubicBezTo>
                    <a:cubicBezTo>
                      <a:pt x="27512" y="13571"/>
                      <a:pt x="34797" y="2648"/>
                      <a:pt x="47882" y="2648"/>
                    </a:cubicBezTo>
                    <a:cubicBezTo>
                      <a:pt x="54117" y="2648"/>
                      <a:pt x="55204" y="7145"/>
                      <a:pt x="55204" y="11109"/>
                    </a:cubicBezTo>
                    <a:cubicBezTo>
                      <a:pt x="55204" y="18453"/>
                      <a:pt x="48534" y="33903"/>
                      <a:pt x="46396" y="39020"/>
                    </a:cubicBezTo>
                    <a:cubicBezTo>
                      <a:pt x="45091" y="41827"/>
                      <a:pt x="44910" y="43321"/>
                      <a:pt x="44910" y="44670"/>
                    </a:cubicBezTo>
                    <a:cubicBezTo>
                      <a:pt x="44910" y="50321"/>
                      <a:pt x="49803" y="54434"/>
                      <a:pt x="56255" y="54434"/>
                    </a:cubicBezTo>
                    <a:cubicBezTo>
                      <a:pt x="69123" y="54434"/>
                      <a:pt x="74089" y="36945"/>
                      <a:pt x="74089" y="35981"/>
                    </a:cubicBezTo>
                    <a:cubicBezTo>
                      <a:pt x="74089" y="34671"/>
                      <a:pt x="73001" y="34671"/>
                      <a:pt x="72602" y="34671"/>
                    </a:cubicBezTo>
                    <a:cubicBezTo>
                      <a:pt x="71080" y="34671"/>
                      <a:pt x="71080" y="35056"/>
                      <a:pt x="70428" y="36945"/>
                    </a:cubicBezTo>
                    <a:cubicBezTo>
                      <a:pt x="67637" y="45015"/>
                      <a:pt x="63142" y="51815"/>
                      <a:pt x="56509" y="51815"/>
                    </a:cubicBezTo>
                    <a:cubicBezTo>
                      <a:pt x="54117" y="51815"/>
                      <a:pt x="53283" y="50665"/>
                      <a:pt x="53283" y="47858"/>
                    </a:cubicBezTo>
                    <a:cubicBezTo>
                      <a:pt x="53283" y="44819"/>
                      <a:pt x="54334" y="42012"/>
                      <a:pt x="55639" y="39364"/>
                    </a:cubicBezTo>
                    <a:cubicBezTo>
                      <a:pt x="58176" y="32978"/>
                      <a:pt x="64012" y="19791"/>
                      <a:pt x="64012" y="12802"/>
                    </a:cubicBezTo>
                    <a:cubicBezTo>
                      <a:pt x="64012" y="4882"/>
                      <a:pt x="58176" y="0"/>
                      <a:pt x="48317" y="0"/>
                    </a:cubicBezTo>
                    <a:cubicBezTo>
                      <a:pt x="35884" y="0"/>
                      <a:pt x="29215" y="7725"/>
                      <a:pt x="26859" y="10528"/>
                    </a:cubicBezTo>
                    <a:cubicBezTo>
                      <a:pt x="26206" y="3768"/>
                      <a:pt x="20625" y="0"/>
                      <a:pt x="14172" y="0"/>
                    </a:cubicBezTo>
                    <a:cubicBezTo>
                      <a:pt x="7974" y="0"/>
                      <a:pt x="5401" y="4722"/>
                      <a:pt x="4096" y="6760"/>
                    </a:cubicBezTo>
                    <a:cubicBezTo>
                      <a:pt x="1740" y="10913"/>
                      <a:pt x="0" y="18108"/>
                      <a:pt x="0" y="18453"/>
                    </a:cubicBezTo>
                    <a:cubicBezTo>
                      <a:pt x="0" y="19791"/>
                      <a:pt x="1305" y="19791"/>
                      <a:pt x="1559" y="19791"/>
                    </a:cubicBezTo>
                    <a:cubicBezTo>
                      <a:pt x="3045" y="19791"/>
                      <a:pt x="3045" y="19603"/>
                      <a:pt x="3915" y="16948"/>
                    </a:cubicBezTo>
                    <a:cubicBezTo>
                      <a:pt x="6270" y="8494"/>
                      <a:pt x="9062" y="2648"/>
                      <a:pt x="13991" y="2648"/>
                    </a:cubicBezTo>
                    <a:cubicBezTo>
                      <a:pt x="16565" y="2648"/>
                      <a:pt x="18087" y="4153"/>
                      <a:pt x="18087" y="8109"/>
                    </a:cubicBezTo>
                    <a:cubicBezTo>
                      <a:pt x="18087" y="10728"/>
                      <a:pt x="17652" y="12066"/>
                      <a:pt x="15912" y="182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1A114D5E-0FD8-F8F4-1510-EB4A25BAE6AD}"/>
                  </a:ext>
                </a:extLst>
              </p:cNvPr>
              <p:cNvSpPr/>
              <p:nvPr/>
            </p:nvSpPr>
            <p:spPr>
              <a:xfrm>
                <a:off x="7409897" y="3179821"/>
                <a:ext cx="18355" cy="71155"/>
              </a:xfrm>
              <a:custGeom>
                <a:avLst/>
                <a:gdLst>
                  <a:gd name="connsiteX0" fmla="*/ 31752 w 31752"/>
                  <a:gd name="connsiteY0" fmla="*/ 60135 h 120414"/>
                  <a:gd name="connsiteX1" fmla="*/ 22727 w 31752"/>
                  <a:gd name="connsiteY1" fmla="*/ 22645 h 120414"/>
                  <a:gd name="connsiteX2" fmla="*/ 1523 w 31752"/>
                  <a:gd name="connsiteY2" fmla="*/ 0 h 120414"/>
                  <a:gd name="connsiteX3" fmla="*/ 0 w 31752"/>
                  <a:gd name="connsiteY3" fmla="*/ 1349 h 120414"/>
                  <a:gd name="connsiteX4" fmla="*/ 2573 w 31752"/>
                  <a:gd name="connsiteY4" fmla="*/ 4156 h 120414"/>
                  <a:gd name="connsiteX5" fmla="*/ 23814 w 31752"/>
                  <a:gd name="connsiteY5" fmla="*/ 60135 h 120414"/>
                  <a:gd name="connsiteX6" fmla="*/ 1921 w 31752"/>
                  <a:gd name="connsiteY6" fmla="*/ 117027 h 120414"/>
                  <a:gd name="connsiteX7" fmla="*/ 0 w 31752"/>
                  <a:gd name="connsiteY7" fmla="*/ 119105 h 120414"/>
                  <a:gd name="connsiteX8" fmla="*/ 1523 w 31752"/>
                  <a:gd name="connsiteY8" fmla="*/ 120415 h 120414"/>
                  <a:gd name="connsiteX9" fmla="*/ 23162 w 31752"/>
                  <a:gd name="connsiteY9" fmla="*/ 96884 h 120414"/>
                  <a:gd name="connsiteX10" fmla="*/ 31752 w 31752"/>
                  <a:gd name="connsiteY10" fmla="*/ 60135 h 120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52" h="120414">
                    <a:moveTo>
                      <a:pt x="31752" y="60135"/>
                    </a:moveTo>
                    <a:cubicBezTo>
                      <a:pt x="31752" y="50901"/>
                      <a:pt x="30266" y="36376"/>
                      <a:pt x="22727" y="22645"/>
                    </a:cubicBezTo>
                    <a:cubicBezTo>
                      <a:pt x="14608" y="7925"/>
                      <a:pt x="2791" y="0"/>
                      <a:pt x="1523" y="0"/>
                    </a:cubicBezTo>
                    <a:cubicBezTo>
                      <a:pt x="652" y="0"/>
                      <a:pt x="0" y="580"/>
                      <a:pt x="0" y="1349"/>
                    </a:cubicBezTo>
                    <a:cubicBezTo>
                      <a:pt x="0" y="1734"/>
                      <a:pt x="0" y="1890"/>
                      <a:pt x="2573" y="4156"/>
                    </a:cubicBezTo>
                    <a:cubicBezTo>
                      <a:pt x="16093" y="16034"/>
                      <a:pt x="23814" y="35067"/>
                      <a:pt x="23814" y="60135"/>
                    </a:cubicBezTo>
                    <a:cubicBezTo>
                      <a:pt x="23814" y="80851"/>
                      <a:pt x="18885" y="101962"/>
                      <a:pt x="1921" y="117027"/>
                    </a:cubicBezTo>
                    <a:cubicBezTo>
                      <a:pt x="0" y="118525"/>
                      <a:pt x="0" y="118721"/>
                      <a:pt x="0" y="119105"/>
                    </a:cubicBezTo>
                    <a:cubicBezTo>
                      <a:pt x="0" y="119874"/>
                      <a:pt x="652" y="120415"/>
                      <a:pt x="1523" y="120415"/>
                    </a:cubicBezTo>
                    <a:cubicBezTo>
                      <a:pt x="2791" y="120415"/>
                      <a:pt x="15224" y="112146"/>
                      <a:pt x="23162" y="96884"/>
                    </a:cubicBezTo>
                    <a:cubicBezTo>
                      <a:pt x="30266" y="83694"/>
                      <a:pt x="31752" y="70319"/>
                      <a:pt x="31752" y="601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5EFDC5A8-385C-A4B4-061E-D3CB000F9B64}"/>
                  </a:ext>
                </a:extLst>
              </p:cNvPr>
              <p:cNvSpPr/>
              <p:nvPr/>
            </p:nvSpPr>
            <p:spPr>
              <a:xfrm>
                <a:off x="7439777" y="3201772"/>
                <a:ext cx="30403" cy="32165"/>
              </a:xfrm>
              <a:custGeom>
                <a:avLst/>
                <a:gdLst>
                  <a:gd name="connsiteX0" fmla="*/ 19356 w 52594"/>
                  <a:gd name="connsiteY0" fmla="*/ 25449 h 54433"/>
                  <a:gd name="connsiteX1" fmla="*/ 40343 w 52594"/>
                  <a:gd name="connsiteY1" fmla="*/ 22605 h 54433"/>
                  <a:gd name="connsiteX2" fmla="*/ 50673 w 52594"/>
                  <a:gd name="connsiteY2" fmla="*/ 10184 h 54433"/>
                  <a:gd name="connsiteX3" fmla="*/ 36066 w 52594"/>
                  <a:gd name="connsiteY3" fmla="*/ 0 h 54433"/>
                  <a:gd name="connsiteX4" fmla="*/ 0 w 52594"/>
                  <a:gd name="connsiteY4" fmla="*/ 32793 h 54433"/>
                  <a:gd name="connsiteX5" fmla="*/ 21712 w 52594"/>
                  <a:gd name="connsiteY5" fmla="*/ 54434 h 54433"/>
                  <a:gd name="connsiteX6" fmla="*/ 52594 w 52594"/>
                  <a:gd name="connsiteY6" fmla="*/ 40322 h 54433"/>
                  <a:gd name="connsiteX7" fmla="*/ 51108 w 52594"/>
                  <a:gd name="connsiteY7" fmla="*/ 38636 h 54433"/>
                  <a:gd name="connsiteX8" fmla="*/ 49187 w 52594"/>
                  <a:gd name="connsiteY8" fmla="*/ 39938 h 54433"/>
                  <a:gd name="connsiteX9" fmla="*/ 21929 w 52594"/>
                  <a:gd name="connsiteY9" fmla="*/ 51815 h 54433"/>
                  <a:gd name="connsiteX10" fmla="*/ 9895 w 52594"/>
                  <a:gd name="connsiteY10" fmla="*/ 37859 h 54433"/>
                  <a:gd name="connsiteX11" fmla="*/ 12034 w 52594"/>
                  <a:gd name="connsiteY11" fmla="*/ 25449 h 54433"/>
                  <a:gd name="connsiteX12" fmla="*/ 12904 w 52594"/>
                  <a:gd name="connsiteY12" fmla="*/ 22794 h 54433"/>
                  <a:gd name="connsiteX13" fmla="*/ 36066 w 52594"/>
                  <a:gd name="connsiteY13" fmla="*/ 2648 h 54433"/>
                  <a:gd name="connsiteX14" fmla="*/ 46179 w 52594"/>
                  <a:gd name="connsiteY14" fmla="*/ 10184 h 54433"/>
                  <a:gd name="connsiteX15" fmla="*/ 18486 w 52594"/>
                  <a:gd name="connsiteY15" fmla="*/ 22794 h 5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2594" h="54433">
                    <a:moveTo>
                      <a:pt x="19356" y="25449"/>
                    </a:moveTo>
                    <a:cubicBezTo>
                      <a:pt x="23415" y="25449"/>
                      <a:pt x="33528" y="25064"/>
                      <a:pt x="40343" y="22605"/>
                    </a:cubicBezTo>
                    <a:cubicBezTo>
                      <a:pt x="50021" y="19022"/>
                      <a:pt x="50673" y="11878"/>
                      <a:pt x="50673" y="10184"/>
                    </a:cubicBezTo>
                    <a:cubicBezTo>
                      <a:pt x="50673" y="4882"/>
                      <a:pt x="45526" y="0"/>
                      <a:pt x="36066" y="0"/>
                    </a:cubicBezTo>
                    <a:cubicBezTo>
                      <a:pt x="20842" y="0"/>
                      <a:pt x="0" y="11682"/>
                      <a:pt x="0" y="32793"/>
                    </a:cubicBezTo>
                    <a:cubicBezTo>
                      <a:pt x="0" y="45015"/>
                      <a:pt x="8192" y="54434"/>
                      <a:pt x="21712" y="54434"/>
                    </a:cubicBezTo>
                    <a:cubicBezTo>
                      <a:pt x="41213" y="54434"/>
                      <a:pt x="52594" y="41628"/>
                      <a:pt x="52594" y="40322"/>
                    </a:cubicBezTo>
                    <a:cubicBezTo>
                      <a:pt x="52594" y="39553"/>
                      <a:pt x="51942" y="38636"/>
                      <a:pt x="51108" y="38636"/>
                    </a:cubicBezTo>
                    <a:cubicBezTo>
                      <a:pt x="50238" y="38636"/>
                      <a:pt x="50021" y="39020"/>
                      <a:pt x="49187" y="39938"/>
                    </a:cubicBezTo>
                    <a:cubicBezTo>
                      <a:pt x="38422" y="51815"/>
                      <a:pt x="23415" y="51815"/>
                      <a:pt x="21929" y="51815"/>
                    </a:cubicBezTo>
                    <a:cubicBezTo>
                      <a:pt x="11164" y="51815"/>
                      <a:pt x="9895" y="41628"/>
                      <a:pt x="9895" y="37859"/>
                    </a:cubicBezTo>
                    <a:cubicBezTo>
                      <a:pt x="9895" y="36365"/>
                      <a:pt x="10113" y="32793"/>
                      <a:pt x="12034" y="25449"/>
                    </a:cubicBezTo>
                    <a:close/>
                    <a:moveTo>
                      <a:pt x="12904" y="22794"/>
                    </a:moveTo>
                    <a:cubicBezTo>
                      <a:pt x="18268" y="4537"/>
                      <a:pt x="32405" y="2648"/>
                      <a:pt x="36066" y="2648"/>
                    </a:cubicBezTo>
                    <a:cubicBezTo>
                      <a:pt x="42264" y="2648"/>
                      <a:pt x="46179" y="6227"/>
                      <a:pt x="46179" y="10184"/>
                    </a:cubicBezTo>
                    <a:cubicBezTo>
                      <a:pt x="46179" y="22794"/>
                      <a:pt x="24285" y="22794"/>
                      <a:pt x="18486" y="22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20DC9F5-A738-5968-90B9-1590D99456E5}"/>
                  </a:ext>
                </a:extLst>
              </p:cNvPr>
              <p:cNvSpPr/>
              <p:nvPr/>
            </p:nvSpPr>
            <p:spPr>
              <a:xfrm>
                <a:off x="7478983" y="3190161"/>
                <a:ext cx="37465" cy="2454"/>
              </a:xfrm>
              <a:custGeom>
                <a:avLst/>
                <a:gdLst>
                  <a:gd name="connsiteX0" fmla="*/ 60968 w 64809"/>
                  <a:gd name="connsiteY0" fmla="*/ 4153 h 4152"/>
                  <a:gd name="connsiteX1" fmla="*/ 64810 w 64809"/>
                  <a:gd name="connsiteY1" fmla="*/ 2263 h 4152"/>
                  <a:gd name="connsiteX2" fmla="*/ 60968 w 64809"/>
                  <a:gd name="connsiteY2" fmla="*/ 0 h 4152"/>
                  <a:gd name="connsiteX3" fmla="*/ 3842 w 64809"/>
                  <a:gd name="connsiteY3" fmla="*/ 0 h 4152"/>
                  <a:gd name="connsiteX4" fmla="*/ 0 w 64809"/>
                  <a:gd name="connsiteY4" fmla="*/ 2078 h 4152"/>
                  <a:gd name="connsiteX5" fmla="*/ 3842 w 64809"/>
                  <a:gd name="connsiteY5" fmla="*/ 4153 h 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809" h="4152">
                    <a:moveTo>
                      <a:pt x="60968" y="4153"/>
                    </a:moveTo>
                    <a:cubicBezTo>
                      <a:pt x="62453" y="4153"/>
                      <a:pt x="64810" y="4153"/>
                      <a:pt x="64810" y="2263"/>
                    </a:cubicBezTo>
                    <a:cubicBezTo>
                      <a:pt x="64810" y="0"/>
                      <a:pt x="62453" y="0"/>
                      <a:pt x="60968" y="0"/>
                    </a:cubicBezTo>
                    <a:lnTo>
                      <a:pt x="3842" y="0"/>
                    </a:lnTo>
                    <a:cubicBezTo>
                      <a:pt x="2356" y="0"/>
                      <a:pt x="0" y="0"/>
                      <a:pt x="0" y="2078"/>
                    </a:cubicBezTo>
                    <a:cubicBezTo>
                      <a:pt x="0" y="4153"/>
                      <a:pt x="2138" y="4153"/>
                      <a:pt x="3842" y="4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48ECE576-07C7-C596-5A24-B3E268BA53AC}"/>
                  </a:ext>
                </a:extLst>
              </p:cNvPr>
              <p:cNvSpPr/>
              <p:nvPr/>
            </p:nvSpPr>
            <p:spPr>
              <a:xfrm>
                <a:off x="7522481" y="3170895"/>
                <a:ext cx="24327" cy="43094"/>
              </a:xfrm>
              <a:custGeom>
                <a:avLst/>
                <a:gdLst>
                  <a:gd name="connsiteX0" fmla="*/ 42083 w 42082"/>
                  <a:gd name="connsiteY0" fmla="*/ 3228 h 72926"/>
                  <a:gd name="connsiteX1" fmla="*/ 38168 w 42082"/>
                  <a:gd name="connsiteY1" fmla="*/ 0 h 72926"/>
                  <a:gd name="connsiteX2" fmla="*/ 32840 w 42082"/>
                  <a:gd name="connsiteY2" fmla="*/ 4733 h 72926"/>
                  <a:gd name="connsiteX3" fmla="*/ 36682 w 42082"/>
                  <a:gd name="connsiteY3" fmla="*/ 7921 h 72926"/>
                  <a:gd name="connsiteX4" fmla="*/ 42083 w 42082"/>
                  <a:gd name="connsiteY4" fmla="*/ 3228 h 72926"/>
                  <a:gd name="connsiteX5" fmla="*/ 21676 w 42082"/>
                  <a:gd name="connsiteY5" fmla="*/ 59935 h 72926"/>
                  <a:gd name="connsiteX6" fmla="*/ 9424 w 42082"/>
                  <a:gd name="connsiteY6" fmla="*/ 70467 h 72926"/>
                  <a:gd name="connsiteX7" fmla="*/ 6017 w 42082"/>
                  <a:gd name="connsiteY7" fmla="*/ 70083 h 72926"/>
                  <a:gd name="connsiteX8" fmla="*/ 9243 w 42082"/>
                  <a:gd name="connsiteY8" fmla="*/ 65782 h 72926"/>
                  <a:gd name="connsiteX9" fmla="*/ 5364 w 42082"/>
                  <a:gd name="connsiteY9" fmla="*/ 62739 h 72926"/>
                  <a:gd name="connsiteX10" fmla="*/ 0 w 42082"/>
                  <a:gd name="connsiteY10" fmla="*/ 67660 h 72926"/>
                  <a:gd name="connsiteX11" fmla="*/ 9424 w 42082"/>
                  <a:gd name="connsiteY11" fmla="*/ 72926 h 72926"/>
                  <a:gd name="connsiteX12" fmla="*/ 29396 w 42082"/>
                  <a:gd name="connsiteY12" fmla="*/ 59739 h 72926"/>
                  <a:gd name="connsiteX13" fmla="*/ 37987 w 42082"/>
                  <a:gd name="connsiteY13" fmla="*/ 29605 h 72926"/>
                  <a:gd name="connsiteX14" fmla="*/ 38422 w 42082"/>
                  <a:gd name="connsiteY14" fmla="*/ 26562 h 72926"/>
                  <a:gd name="connsiteX15" fmla="*/ 28309 w 42082"/>
                  <a:gd name="connsiteY15" fmla="*/ 18649 h 72926"/>
                  <a:gd name="connsiteX16" fmla="*/ 11599 w 42082"/>
                  <a:gd name="connsiteY16" fmla="*/ 31679 h 72926"/>
                  <a:gd name="connsiteX17" fmla="*/ 13085 w 42082"/>
                  <a:gd name="connsiteY17" fmla="*/ 32604 h 72926"/>
                  <a:gd name="connsiteX18" fmla="*/ 15006 w 42082"/>
                  <a:gd name="connsiteY18" fmla="*/ 31099 h 72926"/>
                  <a:gd name="connsiteX19" fmla="*/ 27910 w 42082"/>
                  <a:gd name="connsiteY19" fmla="*/ 21111 h 72926"/>
                  <a:gd name="connsiteX20" fmla="*/ 31100 w 42082"/>
                  <a:gd name="connsiteY20" fmla="*/ 25264 h 72926"/>
                  <a:gd name="connsiteX21" fmla="*/ 30919 w 42082"/>
                  <a:gd name="connsiteY21" fmla="*/ 27723 h 7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082" h="72926">
                    <a:moveTo>
                      <a:pt x="42083" y="3228"/>
                    </a:moveTo>
                    <a:cubicBezTo>
                      <a:pt x="42083" y="1890"/>
                      <a:pt x="40778" y="0"/>
                      <a:pt x="38168" y="0"/>
                    </a:cubicBezTo>
                    <a:cubicBezTo>
                      <a:pt x="35377" y="0"/>
                      <a:pt x="32840" y="2459"/>
                      <a:pt x="32840" y="4733"/>
                    </a:cubicBezTo>
                    <a:cubicBezTo>
                      <a:pt x="32840" y="6031"/>
                      <a:pt x="33891" y="7921"/>
                      <a:pt x="36682" y="7921"/>
                    </a:cubicBezTo>
                    <a:cubicBezTo>
                      <a:pt x="39292" y="7921"/>
                      <a:pt x="42083" y="5650"/>
                      <a:pt x="42083" y="3228"/>
                    </a:cubicBezTo>
                    <a:close/>
                    <a:moveTo>
                      <a:pt x="21676" y="59935"/>
                    </a:moveTo>
                    <a:cubicBezTo>
                      <a:pt x="20154" y="65782"/>
                      <a:pt x="15006" y="70467"/>
                      <a:pt x="9424" y="70467"/>
                    </a:cubicBezTo>
                    <a:cubicBezTo>
                      <a:pt x="8119" y="70467"/>
                      <a:pt x="7068" y="70467"/>
                      <a:pt x="6017" y="70083"/>
                    </a:cubicBezTo>
                    <a:cubicBezTo>
                      <a:pt x="8373" y="68970"/>
                      <a:pt x="9243" y="67091"/>
                      <a:pt x="9243" y="65782"/>
                    </a:cubicBezTo>
                    <a:cubicBezTo>
                      <a:pt x="9243" y="63703"/>
                      <a:pt x="7322" y="62739"/>
                      <a:pt x="5364" y="62739"/>
                    </a:cubicBezTo>
                    <a:cubicBezTo>
                      <a:pt x="2573" y="62739"/>
                      <a:pt x="0" y="65013"/>
                      <a:pt x="0" y="67660"/>
                    </a:cubicBezTo>
                    <a:cubicBezTo>
                      <a:pt x="0" y="70852"/>
                      <a:pt x="3661" y="72926"/>
                      <a:pt x="9424" y="72926"/>
                    </a:cubicBezTo>
                    <a:cubicBezTo>
                      <a:pt x="15260" y="72926"/>
                      <a:pt x="26388" y="69934"/>
                      <a:pt x="29396" y="59739"/>
                    </a:cubicBezTo>
                    <a:lnTo>
                      <a:pt x="37987" y="29605"/>
                    </a:lnTo>
                    <a:cubicBezTo>
                      <a:pt x="38168" y="28640"/>
                      <a:pt x="38422" y="27911"/>
                      <a:pt x="38422" y="26562"/>
                    </a:cubicBezTo>
                    <a:cubicBezTo>
                      <a:pt x="38422" y="22065"/>
                      <a:pt x="33891" y="18649"/>
                      <a:pt x="28309" y="18649"/>
                    </a:cubicBezTo>
                    <a:cubicBezTo>
                      <a:pt x="17616" y="18649"/>
                      <a:pt x="11599" y="30330"/>
                      <a:pt x="11599" y="31679"/>
                    </a:cubicBezTo>
                    <a:cubicBezTo>
                      <a:pt x="11599" y="32604"/>
                      <a:pt x="12904" y="32604"/>
                      <a:pt x="13085" y="32604"/>
                    </a:cubicBezTo>
                    <a:cubicBezTo>
                      <a:pt x="14136" y="32604"/>
                      <a:pt x="14390" y="32409"/>
                      <a:pt x="15006" y="31099"/>
                    </a:cubicBezTo>
                    <a:cubicBezTo>
                      <a:pt x="17362" y="26178"/>
                      <a:pt x="22328" y="21111"/>
                      <a:pt x="27910" y="21111"/>
                    </a:cubicBezTo>
                    <a:cubicBezTo>
                      <a:pt x="30266" y="21111"/>
                      <a:pt x="31100" y="22420"/>
                      <a:pt x="31100" y="25264"/>
                    </a:cubicBezTo>
                    <a:cubicBezTo>
                      <a:pt x="31100" y="26178"/>
                      <a:pt x="31100" y="27338"/>
                      <a:pt x="30919" y="277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E7B5AEC3-DBE7-8E07-D7B5-B24D97614989}"/>
                  </a:ext>
                </a:extLst>
              </p:cNvPr>
              <p:cNvSpPr/>
              <p:nvPr/>
            </p:nvSpPr>
            <p:spPr>
              <a:xfrm>
                <a:off x="7564954" y="3161172"/>
                <a:ext cx="19738" cy="23603"/>
              </a:xfrm>
              <a:custGeom>
                <a:avLst/>
                <a:gdLst>
                  <a:gd name="connsiteX0" fmla="*/ 34145 w 34144"/>
                  <a:gd name="connsiteY0" fmla="*/ 28256 h 39944"/>
                  <a:gd name="connsiteX1" fmla="*/ 31100 w 34144"/>
                  <a:gd name="connsiteY1" fmla="*/ 28256 h 39944"/>
                  <a:gd name="connsiteX2" fmla="*/ 29179 w 34144"/>
                  <a:gd name="connsiteY2" fmla="*/ 33757 h 39944"/>
                  <a:gd name="connsiteX3" fmla="*/ 21893 w 34144"/>
                  <a:gd name="connsiteY3" fmla="*/ 34102 h 39944"/>
                  <a:gd name="connsiteX4" fmla="*/ 8554 w 34144"/>
                  <a:gd name="connsiteY4" fmla="*/ 34102 h 39944"/>
                  <a:gd name="connsiteX5" fmla="*/ 22074 w 34144"/>
                  <a:gd name="connsiteY5" fmla="*/ 25449 h 39944"/>
                  <a:gd name="connsiteX6" fmla="*/ 34145 w 34144"/>
                  <a:gd name="connsiteY6" fmla="*/ 11877 h 39944"/>
                  <a:gd name="connsiteX7" fmla="*/ 16093 w 34144"/>
                  <a:gd name="connsiteY7" fmla="*/ 0 h 39944"/>
                  <a:gd name="connsiteX8" fmla="*/ 0 w 34144"/>
                  <a:gd name="connsiteY8" fmla="*/ 10568 h 39944"/>
                  <a:gd name="connsiteX9" fmla="*/ 4096 w 34144"/>
                  <a:gd name="connsiteY9" fmla="*/ 14151 h 39944"/>
                  <a:gd name="connsiteX10" fmla="*/ 7938 w 34144"/>
                  <a:gd name="connsiteY10" fmla="*/ 10568 h 39944"/>
                  <a:gd name="connsiteX11" fmla="*/ 4096 w 34144"/>
                  <a:gd name="connsiteY11" fmla="*/ 7156 h 39944"/>
                  <a:gd name="connsiteX12" fmla="*/ 14571 w 34144"/>
                  <a:gd name="connsiteY12" fmla="*/ 2655 h 39944"/>
                  <a:gd name="connsiteX13" fmla="*/ 26823 w 34144"/>
                  <a:gd name="connsiteY13" fmla="*/ 11877 h 39944"/>
                  <a:gd name="connsiteX14" fmla="*/ 17580 w 34144"/>
                  <a:gd name="connsiteY14" fmla="*/ 24683 h 39944"/>
                  <a:gd name="connsiteX15" fmla="*/ 870 w 34144"/>
                  <a:gd name="connsiteY15" fmla="*/ 37141 h 39944"/>
                  <a:gd name="connsiteX16" fmla="*/ 0 w 34144"/>
                  <a:gd name="connsiteY16" fmla="*/ 38055 h 39944"/>
                  <a:gd name="connsiteX17" fmla="*/ 0 w 34144"/>
                  <a:gd name="connsiteY17" fmla="*/ 39945 h 39944"/>
                  <a:gd name="connsiteX18" fmla="*/ 31752 w 34144"/>
                  <a:gd name="connsiteY18" fmla="*/ 39945 h 3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4144" h="39944">
                    <a:moveTo>
                      <a:pt x="34145" y="28256"/>
                    </a:moveTo>
                    <a:lnTo>
                      <a:pt x="31100" y="28256"/>
                    </a:lnTo>
                    <a:cubicBezTo>
                      <a:pt x="31100" y="29416"/>
                      <a:pt x="30230" y="33174"/>
                      <a:pt x="29179" y="33757"/>
                    </a:cubicBezTo>
                    <a:cubicBezTo>
                      <a:pt x="28744" y="34102"/>
                      <a:pt x="22944" y="34102"/>
                      <a:pt x="21893" y="34102"/>
                    </a:cubicBezTo>
                    <a:lnTo>
                      <a:pt x="8554" y="34102"/>
                    </a:lnTo>
                    <a:cubicBezTo>
                      <a:pt x="13085" y="31295"/>
                      <a:pt x="18015" y="27911"/>
                      <a:pt x="22074" y="25449"/>
                    </a:cubicBezTo>
                    <a:cubicBezTo>
                      <a:pt x="28309" y="21680"/>
                      <a:pt x="34145" y="18304"/>
                      <a:pt x="34145" y="11877"/>
                    </a:cubicBezTo>
                    <a:cubicBezTo>
                      <a:pt x="34145" y="4153"/>
                      <a:pt x="25772" y="0"/>
                      <a:pt x="16093" y="0"/>
                    </a:cubicBezTo>
                    <a:cubicBezTo>
                      <a:pt x="6887" y="0"/>
                      <a:pt x="0" y="4537"/>
                      <a:pt x="0" y="10568"/>
                    </a:cubicBezTo>
                    <a:cubicBezTo>
                      <a:pt x="0" y="13571"/>
                      <a:pt x="2972" y="14151"/>
                      <a:pt x="4096" y="14151"/>
                    </a:cubicBezTo>
                    <a:cubicBezTo>
                      <a:pt x="5763" y="14151"/>
                      <a:pt x="7938" y="12998"/>
                      <a:pt x="7938" y="10568"/>
                    </a:cubicBezTo>
                    <a:cubicBezTo>
                      <a:pt x="7938" y="8501"/>
                      <a:pt x="6198" y="7156"/>
                      <a:pt x="4096" y="7156"/>
                    </a:cubicBezTo>
                    <a:cubicBezTo>
                      <a:pt x="6017" y="4348"/>
                      <a:pt x="10077" y="2655"/>
                      <a:pt x="14571" y="2655"/>
                    </a:cubicBezTo>
                    <a:cubicBezTo>
                      <a:pt x="21241" y="2655"/>
                      <a:pt x="26823" y="6042"/>
                      <a:pt x="26823" y="11877"/>
                    </a:cubicBezTo>
                    <a:cubicBezTo>
                      <a:pt x="26823" y="16955"/>
                      <a:pt x="22727" y="20912"/>
                      <a:pt x="17580" y="24683"/>
                    </a:cubicBezTo>
                    <a:lnTo>
                      <a:pt x="870" y="37141"/>
                    </a:lnTo>
                    <a:cubicBezTo>
                      <a:pt x="181" y="37674"/>
                      <a:pt x="0" y="37674"/>
                      <a:pt x="0" y="38055"/>
                    </a:cubicBezTo>
                    <a:lnTo>
                      <a:pt x="0" y="39945"/>
                    </a:lnTo>
                    <a:lnTo>
                      <a:pt x="31752" y="39945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AAA99D0-E632-1C26-A937-83791DDB27BF}"/>
                  </a:ext>
                </a:extLst>
              </p:cNvPr>
              <p:cNvSpPr/>
              <p:nvPr/>
            </p:nvSpPr>
            <p:spPr>
              <a:xfrm>
                <a:off x="7591733" y="3169534"/>
                <a:ext cx="26694" cy="15696"/>
              </a:xfrm>
              <a:custGeom>
                <a:avLst/>
                <a:gdLst>
                  <a:gd name="connsiteX0" fmla="*/ 42300 w 46178"/>
                  <a:gd name="connsiteY0" fmla="*/ 4497 h 26562"/>
                  <a:gd name="connsiteX1" fmla="*/ 45091 w 46178"/>
                  <a:gd name="connsiteY1" fmla="*/ 3957 h 26562"/>
                  <a:gd name="connsiteX2" fmla="*/ 46179 w 46178"/>
                  <a:gd name="connsiteY2" fmla="*/ 1879 h 26562"/>
                  <a:gd name="connsiteX3" fmla="*/ 42953 w 46178"/>
                  <a:gd name="connsiteY3" fmla="*/ 0 h 26562"/>
                  <a:gd name="connsiteX4" fmla="*/ 13774 w 46178"/>
                  <a:gd name="connsiteY4" fmla="*/ 0 h 26562"/>
                  <a:gd name="connsiteX5" fmla="*/ 4966 w 46178"/>
                  <a:gd name="connsiteY5" fmla="*/ 2803 h 26562"/>
                  <a:gd name="connsiteX6" fmla="*/ 0 w 46178"/>
                  <a:gd name="connsiteY6" fmla="*/ 8109 h 26562"/>
                  <a:gd name="connsiteX7" fmla="*/ 1522 w 46178"/>
                  <a:gd name="connsiteY7" fmla="*/ 9034 h 26562"/>
                  <a:gd name="connsiteX8" fmla="*/ 3008 w 46178"/>
                  <a:gd name="connsiteY8" fmla="*/ 8265 h 26562"/>
                  <a:gd name="connsiteX9" fmla="*/ 12650 w 46178"/>
                  <a:gd name="connsiteY9" fmla="*/ 4497 h 26562"/>
                  <a:gd name="connsiteX10" fmla="*/ 17616 w 46178"/>
                  <a:gd name="connsiteY10" fmla="*/ 4497 h 26562"/>
                  <a:gd name="connsiteX11" fmla="*/ 9243 w 46178"/>
                  <a:gd name="connsiteY11" fmla="*/ 22025 h 26562"/>
                  <a:gd name="connsiteX12" fmla="*/ 8192 w 46178"/>
                  <a:gd name="connsiteY12" fmla="*/ 24299 h 26562"/>
                  <a:gd name="connsiteX13" fmla="*/ 10729 w 46178"/>
                  <a:gd name="connsiteY13" fmla="*/ 26562 h 26562"/>
                  <a:gd name="connsiteX14" fmla="*/ 16311 w 46178"/>
                  <a:gd name="connsiteY14" fmla="*/ 18837 h 26562"/>
                  <a:gd name="connsiteX15" fmla="*/ 20624 w 46178"/>
                  <a:gd name="connsiteY15" fmla="*/ 4497 h 26562"/>
                  <a:gd name="connsiteX16" fmla="*/ 29613 w 46178"/>
                  <a:gd name="connsiteY16" fmla="*/ 4497 h 26562"/>
                  <a:gd name="connsiteX17" fmla="*/ 27511 w 46178"/>
                  <a:gd name="connsiteY17" fmla="*/ 16759 h 26562"/>
                  <a:gd name="connsiteX18" fmla="*/ 32224 w 46178"/>
                  <a:gd name="connsiteY18" fmla="*/ 26562 h 26562"/>
                  <a:gd name="connsiteX19" fmla="*/ 35631 w 46178"/>
                  <a:gd name="connsiteY19" fmla="*/ 23523 h 26562"/>
                  <a:gd name="connsiteX20" fmla="*/ 35014 w 46178"/>
                  <a:gd name="connsiteY20" fmla="*/ 21840 h 26562"/>
                  <a:gd name="connsiteX21" fmla="*/ 31788 w 46178"/>
                  <a:gd name="connsiteY21" fmla="*/ 10913 h 26562"/>
                  <a:gd name="connsiteX22" fmla="*/ 32659 w 46178"/>
                  <a:gd name="connsiteY22" fmla="*/ 4497 h 2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6178" h="26562">
                    <a:moveTo>
                      <a:pt x="42300" y="4497"/>
                    </a:moveTo>
                    <a:cubicBezTo>
                      <a:pt x="43568" y="4497"/>
                      <a:pt x="44257" y="4497"/>
                      <a:pt x="45091" y="3957"/>
                    </a:cubicBezTo>
                    <a:cubicBezTo>
                      <a:pt x="45490" y="3572"/>
                      <a:pt x="46179" y="2608"/>
                      <a:pt x="46179" y="1879"/>
                    </a:cubicBezTo>
                    <a:cubicBezTo>
                      <a:pt x="46179" y="0"/>
                      <a:pt x="44257" y="0"/>
                      <a:pt x="42953" y="0"/>
                    </a:cubicBezTo>
                    <a:lnTo>
                      <a:pt x="13774" y="0"/>
                    </a:lnTo>
                    <a:cubicBezTo>
                      <a:pt x="12215" y="0"/>
                      <a:pt x="9062" y="0"/>
                      <a:pt x="4966" y="2803"/>
                    </a:cubicBezTo>
                    <a:cubicBezTo>
                      <a:pt x="3226" y="4341"/>
                      <a:pt x="0" y="7340"/>
                      <a:pt x="0" y="8109"/>
                    </a:cubicBezTo>
                    <a:cubicBezTo>
                      <a:pt x="0" y="9034"/>
                      <a:pt x="1087" y="9034"/>
                      <a:pt x="1522" y="9034"/>
                    </a:cubicBezTo>
                    <a:cubicBezTo>
                      <a:pt x="2356" y="9034"/>
                      <a:pt x="2356" y="8838"/>
                      <a:pt x="3008" y="8265"/>
                    </a:cubicBezTo>
                    <a:cubicBezTo>
                      <a:pt x="5401" y="5846"/>
                      <a:pt x="8627" y="4497"/>
                      <a:pt x="12650" y="4497"/>
                    </a:cubicBezTo>
                    <a:lnTo>
                      <a:pt x="17616" y="4497"/>
                    </a:lnTo>
                    <a:cubicBezTo>
                      <a:pt x="15260" y="12026"/>
                      <a:pt x="11599" y="18257"/>
                      <a:pt x="9243" y="22025"/>
                    </a:cubicBezTo>
                    <a:cubicBezTo>
                      <a:pt x="8192" y="23523"/>
                      <a:pt x="8192" y="23719"/>
                      <a:pt x="8192" y="24299"/>
                    </a:cubicBezTo>
                    <a:cubicBezTo>
                      <a:pt x="8192" y="25598"/>
                      <a:pt x="9497" y="26562"/>
                      <a:pt x="10729" y="26562"/>
                    </a:cubicBezTo>
                    <a:cubicBezTo>
                      <a:pt x="13774" y="26562"/>
                      <a:pt x="14643" y="23719"/>
                      <a:pt x="16311" y="18837"/>
                    </a:cubicBezTo>
                    <a:cubicBezTo>
                      <a:pt x="17833" y="14104"/>
                      <a:pt x="19102" y="9803"/>
                      <a:pt x="20624" y="4497"/>
                    </a:cubicBezTo>
                    <a:lnTo>
                      <a:pt x="29613" y="4497"/>
                    </a:lnTo>
                    <a:cubicBezTo>
                      <a:pt x="29432" y="5451"/>
                      <a:pt x="27511" y="11878"/>
                      <a:pt x="27511" y="16759"/>
                    </a:cubicBezTo>
                    <a:cubicBezTo>
                      <a:pt x="27511" y="20912"/>
                      <a:pt x="29215" y="26562"/>
                      <a:pt x="32224" y="26562"/>
                    </a:cubicBezTo>
                    <a:cubicBezTo>
                      <a:pt x="33709" y="26562"/>
                      <a:pt x="35631" y="25068"/>
                      <a:pt x="35631" y="23523"/>
                    </a:cubicBezTo>
                    <a:cubicBezTo>
                      <a:pt x="35631" y="22794"/>
                      <a:pt x="35449" y="22605"/>
                      <a:pt x="35014" y="21840"/>
                    </a:cubicBezTo>
                    <a:cubicBezTo>
                      <a:pt x="31788" y="17339"/>
                      <a:pt x="31788" y="12026"/>
                      <a:pt x="31788" y="10913"/>
                    </a:cubicBezTo>
                    <a:cubicBezTo>
                      <a:pt x="31788" y="8838"/>
                      <a:pt x="32224" y="6575"/>
                      <a:pt x="32659" y="44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CCD2335-1C8F-B26D-1251-6E5C6D19D187}"/>
                  </a:ext>
                </a:extLst>
              </p:cNvPr>
              <p:cNvSpPr/>
              <p:nvPr/>
            </p:nvSpPr>
            <p:spPr>
              <a:xfrm>
                <a:off x="7561351" y="3191456"/>
                <a:ext cx="61225" cy="2143"/>
              </a:xfrm>
              <a:custGeom>
                <a:avLst/>
                <a:gdLst>
                  <a:gd name="connsiteX0" fmla="*/ 0 w 105913"/>
                  <a:gd name="connsiteY0" fmla="*/ 0 h 3626"/>
                  <a:gd name="connsiteX1" fmla="*/ 105913 w 105913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13" h="3626">
                    <a:moveTo>
                      <a:pt x="0" y="0"/>
                    </a:moveTo>
                    <a:lnTo>
                      <a:pt x="105913" y="0"/>
                    </a:lnTo>
                  </a:path>
                </a:pathLst>
              </a:custGeom>
              <a:noFill/>
              <a:ln w="4346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CBF183A-FB17-6704-DEE1-75C01C7A5B71}"/>
                  </a:ext>
                </a:extLst>
              </p:cNvPr>
              <p:cNvSpPr/>
              <p:nvPr/>
            </p:nvSpPr>
            <p:spPr>
              <a:xfrm>
                <a:off x="7573107" y="3196681"/>
                <a:ext cx="38470" cy="24286"/>
              </a:xfrm>
              <a:custGeom>
                <a:avLst/>
                <a:gdLst>
                  <a:gd name="connsiteX0" fmla="*/ 57560 w 66549"/>
                  <a:gd name="connsiteY0" fmla="*/ 6800 h 41098"/>
                  <a:gd name="connsiteX1" fmla="*/ 64846 w 66549"/>
                  <a:gd name="connsiteY1" fmla="*/ 2648 h 41098"/>
                  <a:gd name="connsiteX2" fmla="*/ 66549 w 66549"/>
                  <a:gd name="connsiteY2" fmla="*/ 1153 h 41098"/>
                  <a:gd name="connsiteX3" fmla="*/ 65498 w 66549"/>
                  <a:gd name="connsiteY3" fmla="*/ 0 h 41098"/>
                  <a:gd name="connsiteX4" fmla="*/ 61620 w 66549"/>
                  <a:gd name="connsiteY4" fmla="*/ 189 h 41098"/>
                  <a:gd name="connsiteX5" fmla="*/ 57741 w 66549"/>
                  <a:gd name="connsiteY5" fmla="*/ 189 h 41098"/>
                  <a:gd name="connsiteX6" fmla="*/ 53681 w 66549"/>
                  <a:gd name="connsiteY6" fmla="*/ 189 h 41098"/>
                  <a:gd name="connsiteX7" fmla="*/ 49803 w 66549"/>
                  <a:gd name="connsiteY7" fmla="*/ 0 h 41098"/>
                  <a:gd name="connsiteX8" fmla="*/ 48100 w 66549"/>
                  <a:gd name="connsiteY8" fmla="*/ 1694 h 41098"/>
                  <a:gd name="connsiteX9" fmla="*/ 49803 w 66549"/>
                  <a:gd name="connsiteY9" fmla="*/ 2648 h 41098"/>
                  <a:gd name="connsiteX10" fmla="*/ 54769 w 66549"/>
                  <a:gd name="connsiteY10" fmla="*/ 5110 h 41098"/>
                  <a:gd name="connsiteX11" fmla="*/ 54515 w 66549"/>
                  <a:gd name="connsiteY11" fmla="*/ 6231 h 41098"/>
                  <a:gd name="connsiteX12" fmla="*/ 47012 w 66549"/>
                  <a:gd name="connsiteY12" fmla="*/ 32064 h 41098"/>
                  <a:gd name="connsiteX13" fmla="*/ 26424 w 66549"/>
                  <a:gd name="connsiteY13" fmla="*/ 1153 h 41098"/>
                  <a:gd name="connsiteX14" fmla="*/ 24032 w 66549"/>
                  <a:gd name="connsiteY14" fmla="*/ 0 h 41098"/>
                  <a:gd name="connsiteX15" fmla="*/ 13556 w 66549"/>
                  <a:gd name="connsiteY15" fmla="*/ 0 h 41098"/>
                  <a:gd name="connsiteX16" fmla="*/ 10983 w 66549"/>
                  <a:gd name="connsiteY16" fmla="*/ 1694 h 41098"/>
                  <a:gd name="connsiteX17" fmla="*/ 13556 w 66549"/>
                  <a:gd name="connsiteY17" fmla="*/ 2648 h 41098"/>
                  <a:gd name="connsiteX18" fmla="*/ 18268 w 66549"/>
                  <a:gd name="connsiteY18" fmla="*/ 3032 h 41098"/>
                  <a:gd name="connsiteX19" fmla="*/ 9243 w 66549"/>
                  <a:gd name="connsiteY19" fmla="*/ 34291 h 41098"/>
                  <a:gd name="connsiteX20" fmla="*/ 1740 w 66549"/>
                  <a:gd name="connsiteY20" fmla="*/ 38443 h 41098"/>
                  <a:gd name="connsiteX21" fmla="*/ 0 w 66549"/>
                  <a:gd name="connsiteY21" fmla="*/ 40137 h 41098"/>
                  <a:gd name="connsiteX22" fmla="*/ 1305 w 66549"/>
                  <a:gd name="connsiteY22" fmla="*/ 41098 h 41098"/>
                  <a:gd name="connsiteX23" fmla="*/ 5147 w 66549"/>
                  <a:gd name="connsiteY23" fmla="*/ 40902 h 41098"/>
                  <a:gd name="connsiteX24" fmla="*/ 9025 w 66549"/>
                  <a:gd name="connsiteY24" fmla="*/ 40902 h 41098"/>
                  <a:gd name="connsiteX25" fmla="*/ 13121 w 66549"/>
                  <a:gd name="connsiteY25" fmla="*/ 40902 h 41098"/>
                  <a:gd name="connsiteX26" fmla="*/ 16963 w 66549"/>
                  <a:gd name="connsiteY26" fmla="*/ 41098 h 41098"/>
                  <a:gd name="connsiteX27" fmla="*/ 18703 w 66549"/>
                  <a:gd name="connsiteY27" fmla="*/ 39408 h 41098"/>
                  <a:gd name="connsiteX28" fmla="*/ 16746 w 66549"/>
                  <a:gd name="connsiteY28" fmla="*/ 38443 h 41098"/>
                  <a:gd name="connsiteX29" fmla="*/ 12034 w 66549"/>
                  <a:gd name="connsiteY29" fmla="*/ 36180 h 41098"/>
                  <a:gd name="connsiteX30" fmla="*/ 12469 w 66549"/>
                  <a:gd name="connsiteY30" fmla="*/ 34671 h 41098"/>
                  <a:gd name="connsiteX31" fmla="*/ 21059 w 66549"/>
                  <a:gd name="connsiteY31" fmla="*/ 4537 h 41098"/>
                  <a:gd name="connsiteX32" fmla="*/ 44439 w 66549"/>
                  <a:gd name="connsiteY32" fmla="*/ 39938 h 41098"/>
                  <a:gd name="connsiteX33" fmla="*/ 46396 w 66549"/>
                  <a:gd name="connsiteY33" fmla="*/ 41098 h 41098"/>
                  <a:gd name="connsiteX34" fmla="*/ 48100 w 66549"/>
                  <a:gd name="connsiteY34" fmla="*/ 39593 h 4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6549" h="41098">
                    <a:moveTo>
                      <a:pt x="57560" y="6800"/>
                    </a:moveTo>
                    <a:cubicBezTo>
                      <a:pt x="57995" y="5306"/>
                      <a:pt x="58611" y="2847"/>
                      <a:pt x="64846" y="2648"/>
                    </a:cubicBezTo>
                    <a:cubicBezTo>
                      <a:pt x="65498" y="2648"/>
                      <a:pt x="66549" y="2648"/>
                      <a:pt x="66549" y="1153"/>
                    </a:cubicBezTo>
                    <a:cubicBezTo>
                      <a:pt x="66549" y="769"/>
                      <a:pt x="66368" y="0"/>
                      <a:pt x="65498" y="0"/>
                    </a:cubicBezTo>
                    <a:cubicBezTo>
                      <a:pt x="64193" y="0"/>
                      <a:pt x="62925" y="189"/>
                      <a:pt x="61620" y="189"/>
                    </a:cubicBezTo>
                    <a:cubicBezTo>
                      <a:pt x="60351" y="189"/>
                      <a:pt x="59046" y="189"/>
                      <a:pt x="57741" y="189"/>
                    </a:cubicBezTo>
                    <a:cubicBezTo>
                      <a:pt x="56509" y="189"/>
                      <a:pt x="54950" y="189"/>
                      <a:pt x="53681" y="189"/>
                    </a:cubicBezTo>
                    <a:cubicBezTo>
                      <a:pt x="52413" y="189"/>
                      <a:pt x="51108" y="0"/>
                      <a:pt x="49803" y="0"/>
                    </a:cubicBezTo>
                    <a:cubicBezTo>
                      <a:pt x="49368" y="0"/>
                      <a:pt x="48100" y="0"/>
                      <a:pt x="48100" y="1694"/>
                    </a:cubicBezTo>
                    <a:cubicBezTo>
                      <a:pt x="48100" y="2648"/>
                      <a:pt x="49187" y="2648"/>
                      <a:pt x="49803" y="2648"/>
                    </a:cubicBezTo>
                    <a:cubicBezTo>
                      <a:pt x="54334" y="2847"/>
                      <a:pt x="54769" y="3957"/>
                      <a:pt x="54769" y="5110"/>
                    </a:cubicBezTo>
                    <a:cubicBezTo>
                      <a:pt x="54769" y="5455"/>
                      <a:pt x="54515" y="5846"/>
                      <a:pt x="54515" y="6231"/>
                    </a:cubicBezTo>
                    <a:lnTo>
                      <a:pt x="47012" y="32064"/>
                    </a:lnTo>
                    <a:lnTo>
                      <a:pt x="26424" y="1153"/>
                    </a:lnTo>
                    <a:cubicBezTo>
                      <a:pt x="25772" y="0"/>
                      <a:pt x="25772" y="0"/>
                      <a:pt x="24032" y="0"/>
                    </a:cubicBezTo>
                    <a:lnTo>
                      <a:pt x="13556" y="0"/>
                    </a:lnTo>
                    <a:cubicBezTo>
                      <a:pt x="12034" y="0"/>
                      <a:pt x="10983" y="0"/>
                      <a:pt x="10983" y="1694"/>
                    </a:cubicBezTo>
                    <a:cubicBezTo>
                      <a:pt x="10983" y="2648"/>
                      <a:pt x="12034" y="2648"/>
                      <a:pt x="13556" y="2648"/>
                    </a:cubicBezTo>
                    <a:cubicBezTo>
                      <a:pt x="13774" y="2648"/>
                      <a:pt x="16528" y="2648"/>
                      <a:pt x="18268" y="3032"/>
                    </a:cubicBezTo>
                    <a:lnTo>
                      <a:pt x="9243" y="34291"/>
                    </a:lnTo>
                    <a:cubicBezTo>
                      <a:pt x="8808" y="35981"/>
                      <a:pt x="8192" y="38248"/>
                      <a:pt x="1740" y="38443"/>
                    </a:cubicBezTo>
                    <a:cubicBezTo>
                      <a:pt x="1305" y="38443"/>
                      <a:pt x="0" y="38443"/>
                      <a:pt x="0" y="40137"/>
                    </a:cubicBezTo>
                    <a:cubicBezTo>
                      <a:pt x="0" y="40518"/>
                      <a:pt x="688" y="41098"/>
                      <a:pt x="1305" y="41098"/>
                    </a:cubicBezTo>
                    <a:cubicBezTo>
                      <a:pt x="2356" y="41098"/>
                      <a:pt x="3915" y="40902"/>
                      <a:pt x="5147" y="40902"/>
                    </a:cubicBezTo>
                    <a:cubicBezTo>
                      <a:pt x="6452" y="40902"/>
                      <a:pt x="7757" y="40902"/>
                      <a:pt x="9025" y="40902"/>
                    </a:cubicBezTo>
                    <a:cubicBezTo>
                      <a:pt x="10330" y="40902"/>
                      <a:pt x="11817" y="40902"/>
                      <a:pt x="13121" y="40902"/>
                    </a:cubicBezTo>
                    <a:cubicBezTo>
                      <a:pt x="14390" y="40902"/>
                      <a:pt x="15695" y="41098"/>
                      <a:pt x="16963" y="41098"/>
                    </a:cubicBezTo>
                    <a:cubicBezTo>
                      <a:pt x="17833" y="41098"/>
                      <a:pt x="18703" y="40706"/>
                      <a:pt x="18703" y="39408"/>
                    </a:cubicBezTo>
                    <a:cubicBezTo>
                      <a:pt x="18703" y="38443"/>
                      <a:pt x="17616" y="38443"/>
                      <a:pt x="16746" y="38443"/>
                    </a:cubicBezTo>
                    <a:cubicBezTo>
                      <a:pt x="13556" y="38244"/>
                      <a:pt x="12034" y="37519"/>
                      <a:pt x="12034" y="36180"/>
                    </a:cubicBezTo>
                    <a:cubicBezTo>
                      <a:pt x="12034" y="35636"/>
                      <a:pt x="12251" y="35255"/>
                      <a:pt x="12469" y="34671"/>
                    </a:cubicBezTo>
                    <a:lnTo>
                      <a:pt x="21059" y="4537"/>
                    </a:lnTo>
                    <a:lnTo>
                      <a:pt x="44439" y="39938"/>
                    </a:lnTo>
                    <a:cubicBezTo>
                      <a:pt x="45309" y="41098"/>
                      <a:pt x="45526" y="41098"/>
                      <a:pt x="46396" y="41098"/>
                    </a:cubicBezTo>
                    <a:cubicBezTo>
                      <a:pt x="47701" y="41098"/>
                      <a:pt x="47882" y="40706"/>
                      <a:pt x="48100" y="395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A552216-EBF7-A759-08B3-8BD949C89D87}"/>
                  </a:ext>
                </a:extLst>
              </p:cNvPr>
              <p:cNvSpPr/>
              <p:nvPr/>
            </p:nvSpPr>
            <p:spPr>
              <a:xfrm>
                <a:off x="7636155" y="3169355"/>
                <a:ext cx="27302" cy="34958"/>
              </a:xfrm>
              <a:custGeom>
                <a:avLst/>
                <a:gdLst>
                  <a:gd name="connsiteX0" fmla="*/ 22980 w 47229"/>
                  <a:gd name="connsiteY0" fmla="*/ 2608 h 59159"/>
                  <a:gd name="connsiteX1" fmla="*/ 23162 w 47229"/>
                  <a:gd name="connsiteY1" fmla="*/ 1298 h 59159"/>
                  <a:gd name="connsiteX2" fmla="*/ 21676 w 47229"/>
                  <a:gd name="connsiteY2" fmla="*/ 0 h 59159"/>
                  <a:gd name="connsiteX3" fmla="*/ 9460 w 47229"/>
                  <a:gd name="connsiteY3" fmla="*/ 914 h 59159"/>
                  <a:gd name="connsiteX4" fmla="*/ 7286 w 47229"/>
                  <a:gd name="connsiteY4" fmla="*/ 2803 h 59159"/>
                  <a:gd name="connsiteX5" fmla="*/ 9895 w 47229"/>
                  <a:gd name="connsiteY5" fmla="*/ 3957 h 59159"/>
                  <a:gd name="connsiteX6" fmla="*/ 14354 w 47229"/>
                  <a:gd name="connsiteY6" fmla="*/ 5266 h 59159"/>
                  <a:gd name="connsiteX7" fmla="*/ 14173 w 47229"/>
                  <a:gd name="connsiteY7" fmla="*/ 7145 h 59159"/>
                  <a:gd name="connsiteX8" fmla="*/ 653 w 47229"/>
                  <a:gd name="connsiteY8" fmla="*/ 54622 h 59159"/>
                  <a:gd name="connsiteX9" fmla="*/ 0 w 47229"/>
                  <a:gd name="connsiteY9" fmla="*/ 56511 h 59159"/>
                  <a:gd name="connsiteX10" fmla="*/ 3443 w 47229"/>
                  <a:gd name="connsiteY10" fmla="*/ 59159 h 59159"/>
                  <a:gd name="connsiteX11" fmla="*/ 7721 w 47229"/>
                  <a:gd name="connsiteY11" fmla="*/ 55743 h 59159"/>
                  <a:gd name="connsiteX12" fmla="*/ 12433 w 47229"/>
                  <a:gd name="connsiteY12" fmla="*/ 39364 h 59159"/>
                  <a:gd name="connsiteX13" fmla="*/ 24684 w 47229"/>
                  <a:gd name="connsiteY13" fmla="*/ 46324 h 59159"/>
                  <a:gd name="connsiteX14" fmla="*/ 24467 w 47229"/>
                  <a:gd name="connsiteY14" fmla="*/ 48007 h 59159"/>
                  <a:gd name="connsiteX15" fmla="*/ 24032 w 47229"/>
                  <a:gd name="connsiteY15" fmla="*/ 50665 h 59159"/>
                  <a:gd name="connsiteX16" fmla="*/ 34362 w 47229"/>
                  <a:gd name="connsiteY16" fmla="*/ 59159 h 59159"/>
                  <a:gd name="connsiteX17" fmla="*/ 46396 w 47229"/>
                  <a:gd name="connsiteY17" fmla="*/ 46324 h 59159"/>
                  <a:gd name="connsiteX18" fmla="*/ 44837 w 47229"/>
                  <a:gd name="connsiteY18" fmla="*/ 45203 h 59159"/>
                  <a:gd name="connsiteX19" fmla="*/ 42916 w 47229"/>
                  <a:gd name="connsiteY19" fmla="*/ 47278 h 59159"/>
                  <a:gd name="connsiteX20" fmla="*/ 34543 w 47229"/>
                  <a:gd name="connsiteY20" fmla="*/ 56892 h 59159"/>
                  <a:gd name="connsiteX21" fmla="*/ 31136 w 47229"/>
                  <a:gd name="connsiteY21" fmla="*/ 52544 h 59159"/>
                  <a:gd name="connsiteX22" fmla="*/ 31752 w 47229"/>
                  <a:gd name="connsiteY22" fmla="*/ 48783 h 59159"/>
                  <a:gd name="connsiteX23" fmla="*/ 32187 w 47229"/>
                  <a:gd name="connsiteY23" fmla="*/ 46128 h 59159"/>
                  <a:gd name="connsiteX24" fmla="*/ 16746 w 47229"/>
                  <a:gd name="connsiteY24" fmla="*/ 37290 h 59159"/>
                  <a:gd name="connsiteX25" fmla="*/ 24684 w 47229"/>
                  <a:gd name="connsiteY25" fmla="*/ 31629 h 59159"/>
                  <a:gd name="connsiteX26" fmla="*/ 39690 w 47229"/>
                  <a:gd name="connsiteY26" fmla="*/ 23719 h 59159"/>
                  <a:gd name="connsiteX27" fmla="*/ 42916 w 47229"/>
                  <a:gd name="connsiteY27" fmla="*/ 24868 h 59159"/>
                  <a:gd name="connsiteX28" fmla="*/ 38023 w 47229"/>
                  <a:gd name="connsiteY28" fmla="*/ 29554 h 59159"/>
                  <a:gd name="connsiteX29" fmla="*/ 41611 w 47229"/>
                  <a:gd name="connsiteY29" fmla="*/ 32593 h 59159"/>
                  <a:gd name="connsiteX30" fmla="*/ 47230 w 47229"/>
                  <a:gd name="connsiteY30" fmla="*/ 27291 h 59159"/>
                  <a:gd name="connsiteX31" fmla="*/ 39944 w 47229"/>
                  <a:gd name="connsiteY31" fmla="*/ 21256 h 59159"/>
                  <a:gd name="connsiteX32" fmla="*/ 24467 w 47229"/>
                  <a:gd name="connsiteY32" fmla="*/ 28785 h 59159"/>
                  <a:gd name="connsiteX33" fmla="*/ 13303 w 47229"/>
                  <a:gd name="connsiteY33" fmla="*/ 36166 h 5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7229" h="59159">
                    <a:moveTo>
                      <a:pt x="22980" y="2608"/>
                    </a:moveTo>
                    <a:cubicBezTo>
                      <a:pt x="22980" y="2419"/>
                      <a:pt x="23162" y="1298"/>
                      <a:pt x="23162" y="1298"/>
                    </a:cubicBezTo>
                    <a:cubicBezTo>
                      <a:pt x="23162" y="729"/>
                      <a:pt x="22980" y="0"/>
                      <a:pt x="21676" y="0"/>
                    </a:cubicBezTo>
                    <a:cubicBezTo>
                      <a:pt x="19754" y="0"/>
                      <a:pt x="11817" y="729"/>
                      <a:pt x="9460" y="914"/>
                    </a:cubicBezTo>
                    <a:cubicBezTo>
                      <a:pt x="8808" y="914"/>
                      <a:pt x="7286" y="1113"/>
                      <a:pt x="7286" y="2803"/>
                    </a:cubicBezTo>
                    <a:cubicBezTo>
                      <a:pt x="7286" y="3957"/>
                      <a:pt x="8808" y="3957"/>
                      <a:pt x="9895" y="3957"/>
                    </a:cubicBezTo>
                    <a:cubicBezTo>
                      <a:pt x="14354" y="3957"/>
                      <a:pt x="14354" y="4686"/>
                      <a:pt x="14354" y="5266"/>
                    </a:cubicBezTo>
                    <a:cubicBezTo>
                      <a:pt x="14354" y="5835"/>
                      <a:pt x="14173" y="6376"/>
                      <a:pt x="14173" y="7145"/>
                    </a:cubicBezTo>
                    <a:lnTo>
                      <a:pt x="653" y="54622"/>
                    </a:lnTo>
                    <a:cubicBezTo>
                      <a:pt x="0" y="56127"/>
                      <a:pt x="0" y="56312"/>
                      <a:pt x="0" y="56511"/>
                    </a:cubicBezTo>
                    <a:cubicBezTo>
                      <a:pt x="0" y="57821"/>
                      <a:pt x="1305" y="59159"/>
                      <a:pt x="3443" y="59159"/>
                    </a:cubicBezTo>
                    <a:cubicBezTo>
                      <a:pt x="6017" y="59159"/>
                      <a:pt x="7104" y="57621"/>
                      <a:pt x="7721" y="55743"/>
                    </a:cubicBezTo>
                    <a:cubicBezTo>
                      <a:pt x="7974" y="55387"/>
                      <a:pt x="11998" y="40478"/>
                      <a:pt x="12433" y="39364"/>
                    </a:cubicBezTo>
                    <a:cubicBezTo>
                      <a:pt x="19319" y="39938"/>
                      <a:pt x="24684" y="42012"/>
                      <a:pt x="24684" y="46324"/>
                    </a:cubicBezTo>
                    <a:cubicBezTo>
                      <a:pt x="24684" y="46709"/>
                      <a:pt x="24684" y="47093"/>
                      <a:pt x="24467" y="48007"/>
                    </a:cubicBezTo>
                    <a:cubicBezTo>
                      <a:pt x="24032" y="49168"/>
                      <a:pt x="24032" y="49741"/>
                      <a:pt x="24032" y="50665"/>
                    </a:cubicBezTo>
                    <a:cubicBezTo>
                      <a:pt x="24032" y="56511"/>
                      <a:pt x="29614" y="59159"/>
                      <a:pt x="34362" y="59159"/>
                    </a:cubicBezTo>
                    <a:cubicBezTo>
                      <a:pt x="43605" y="59159"/>
                      <a:pt x="46396" y="46513"/>
                      <a:pt x="46396" y="46324"/>
                    </a:cubicBezTo>
                    <a:cubicBezTo>
                      <a:pt x="46396" y="45203"/>
                      <a:pt x="45272" y="45203"/>
                      <a:pt x="44837" y="45203"/>
                    </a:cubicBezTo>
                    <a:cubicBezTo>
                      <a:pt x="43605" y="45203"/>
                      <a:pt x="43351" y="45784"/>
                      <a:pt x="42916" y="47278"/>
                    </a:cubicBezTo>
                    <a:cubicBezTo>
                      <a:pt x="41865" y="50850"/>
                      <a:pt x="39255" y="56892"/>
                      <a:pt x="34543" y="56892"/>
                    </a:cubicBezTo>
                    <a:cubicBezTo>
                      <a:pt x="31970" y="56892"/>
                      <a:pt x="31136" y="54818"/>
                      <a:pt x="31136" y="52544"/>
                    </a:cubicBezTo>
                    <a:cubicBezTo>
                      <a:pt x="31136" y="51046"/>
                      <a:pt x="31136" y="50850"/>
                      <a:pt x="31752" y="48783"/>
                    </a:cubicBezTo>
                    <a:cubicBezTo>
                      <a:pt x="31970" y="48391"/>
                      <a:pt x="32187" y="47093"/>
                      <a:pt x="32187" y="46128"/>
                    </a:cubicBezTo>
                    <a:cubicBezTo>
                      <a:pt x="32187" y="38588"/>
                      <a:pt x="20806" y="37475"/>
                      <a:pt x="16746" y="37290"/>
                    </a:cubicBezTo>
                    <a:cubicBezTo>
                      <a:pt x="19537" y="35785"/>
                      <a:pt x="22980" y="32938"/>
                      <a:pt x="24684" y="31629"/>
                    </a:cubicBezTo>
                    <a:cubicBezTo>
                      <a:pt x="29614" y="27675"/>
                      <a:pt x="34362" y="23719"/>
                      <a:pt x="39690" y="23719"/>
                    </a:cubicBezTo>
                    <a:cubicBezTo>
                      <a:pt x="40814" y="23719"/>
                      <a:pt x="42046" y="23904"/>
                      <a:pt x="42916" y="24868"/>
                    </a:cubicBezTo>
                    <a:cubicBezTo>
                      <a:pt x="38857" y="25409"/>
                      <a:pt x="38023" y="28256"/>
                      <a:pt x="38023" y="29554"/>
                    </a:cubicBezTo>
                    <a:cubicBezTo>
                      <a:pt x="38023" y="31248"/>
                      <a:pt x="39509" y="32593"/>
                      <a:pt x="41611" y="32593"/>
                    </a:cubicBezTo>
                    <a:cubicBezTo>
                      <a:pt x="44439" y="32593"/>
                      <a:pt x="47230" y="30675"/>
                      <a:pt x="47230" y="27291"/>
                    </a:cubicBezTo>
                    <a:cubicBezTo>
                      <a:pt x="47230" y="24484"/>
                      <a:pt x="44837" y="21256"/>
                      <a:pt x="39944" y="21256"/>
                    </a:cubicBezTo>
                    <a:cubicBezTo>
                      <a:pt x="34362" y="21256"/>
                      <a:pt x="29396" y="24868"/>
                      <a:pt x="24467" y="28785"/>
                    </a:cubicBezTo>
                    <a:cubicBezTo>
                      <a:pt x="20371" y="32013"/>
                      <a:pt x="17399" y="34632"/>
                      <a:pt x="13303" y="361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158F103-10D8-7364-161D-230EEB909518}"/>
                  </a:ext>
                </a:extLst>
              </p:cNvPr>
              <p:cNvSpPr/>
              <p:nvPr/>
            </p:nvSpPr>
            <p:spPr>
              <a:xfrm>
                <a:off x="7669639" y="3181915"/>
                <a:ext cx="33734" cy="22397"/>
              </a:xfrm>
              <a:custGeom>
                <a:avLst/>
                <a:gdLst>
                  <a:gd name="connsiteX0" fmla="*/ 7068 w 58357"/>
                  <a:gd name="connsiteY0" fmla="*/ 31868 h 37902"/>
                  <a:gd name="connsiteX1" fmla="*/ 6199 w 58357"/>
                  <a:gd name="connsiteY1" fmla="*/ 35255 h 37902"/>
                  <a:gd name="connsiteX2" fmla="*/ 9424 w 58357"/>
                  <a:gd name="connsiteY2" fmla="*/ 37903 h 37902"/>
                  <a:gd name="connsiteX3" fmla="*/ 13303 w 58357"/>
                  <a:gd name="connsiteY3" fmla="*/ 36169 h 37902"/>
                  <a:gd name="connsiteX4" fmla="*/ 15006 w 58357"/>
                  <a:gd name="connsiteY4" fmla="*/ 30903 h 37902"/>
                  <a:gd name="connsiteX5" fmla="*/ 16927 w 58357"/>
                  <a:gd name="connsiteY5" fmla="*/ 23374 h 37902"/>
                  <a:gd name="connsiteX6" fmla="*/ 18667 w 58357"/>
                  <a:gd name="connsiteY6" fmla="*/ 17716 h 37902"/>
                  <a:gd name="connsiteX7" fmla="*/ 22727 w 58357"/>
                  <a:gd name="connsiteY7" fmla="*/ 10187 h 37902"/>
                  <a:gd name="connsiteX8" fmla="*/ 37117 w 58357"/>
                  <a:gd name="connsiteY8" fmla="*/ 2462 h 37902"/>
                  <a:gd name="connsiteX9" fmla="*/ 42699 w 58357"/>
                  <a:gd name="connsiteY9" fmla="*/ 8298 h 37902"/>
                  <a:gd name="connsiteX10" fmla="*/ 37117 w 58357"/>
                  <a:gd name="connsiteY10" fmla="*/ 26218 h 37902"/>
                  <a:gd name="connsiteX11" fmla="*/ 35631 w 58357"/>
                  <a:gd name="connsiteY11" fmla="*/ 30718 h 37902"/>
                  <a:gd name="connsiteX12" fmla="*/ 44620 w 58357"/>
                  <a:gd name="connsiteY12" fmla="*/ 37903 h 37902"/>
                  <a:gd name="connsiteX13" fmla="*/ 58357 w 58357"/>
                  <a:gd name="connsiteY13" fmla="*/ 25068 h 37902"/>
                  <a:gd name="connsiteX14" fmla="*/ 56872 w 58357"/>
                  <a:gd name="connsiteY14" fmla="*/ 23947 h 37902"/>
                  <a:gd name="connsiteX15" fmla="*/ 55132 w 58357"/>
                  <a:gd name="connsiteY15" fmla="*/ 25452 h 37902"/>
                  <a:gd name="connsiteX16" fmla="*/ 45055 w 58357"/>
                  <a:gd name="connsiteY16" fmla="*/ 35636 h 37902"/>
                  <a:gd name="connsiteX17" fmla="*/ 42481 w 58357"/>
                  <a:gd name="connsiteY17" fmla="*/ 32597 h 37902"/>
                  <a:gd name="connsiteX18" fmla="*/ 44837 w 58357"/>
                  <a:gd name="connsiteY18" fmla="*/ 25837 h 37902"/>
                  <a:gd name="connsiteX19" fmla="*/ 49803 w 58357"/>
                  <a:gd name="connsiteY19" fmla="*/ 9607 h 37902"/>
                  <a:gd name="connsiteX20" fmla="*/ 37335 w 58357"/>
                  <a:gd name="connsiteY20" fmla="*/ 0 h 37902"/>
                  <a:gd name="connsiteX21" fmla="*/ 21241 w 58357"/>
                  <a:gd name="connsiteY21" fmla="*/ 7728 h 37902"/>
                  <a:gd name="connsiteX22" fmla="*/ 10910 w 58357"/>
                  <a:gd name="connsiteY22" fmla="*/ 0 h 37902"/>
                  <a:gd name="connsiteX23" fmla="*/ 3407 w 58357"/>
                  <a:gd name="connsiteY23" fmla="*/ 4537 h 37902"/>
                  <a:gd name="connsiteX24" fmla="*/ 0 w 58357"/>
                  <a:gd name="connsiteY24" fmla="*/ 13031 h 37902"/>
                  <a:gd name="connsiteX25" fmla="*/ 1703 w 58357"/>
                  <a:gd name="connsiteY25" fmla="*/ 13955 h 37902"/>
                  <a:gd name="connsiteX26" fmla="*/ 3661 w 58357"/>
                  <a:gd name="connsiteY26" fmla="*/ 11497 h 37902"/>
                  <a:gd name="connsiteX27" fmla="*/ 10729 w 58357"/>
                  <a:gd name="connsiteY27" fmla="*/ 2462 h 37902"/>
                  <a:gd name="connsiteX28" fmla="*/ 13955 w 58357"/>
                  <a:gd name="connsiteY28" fmla="*/ 6615 h 37902"/>
                  <a:gd name="connsiteX29" fmla="*/ 12215 w 58357"/>
                  <a:gd name="connsiteY29" fmla="*/ 13571 h 37902"/>
                  <a:gd name="connsiteX30" fmla="*/ 10294 w 58357"/>
                  <a:gd name="connsiteY30" fmla="*/ 21100 h 3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357" h="37902">
                    <a:moveTo>
                      <a:pt x="7068" y="31868"/>
                    </a:moveTo>
                    <a:cubicBezTo>
                      <a:pt x="6887" y="32981"/>
                      <a:pt x="6199" y="35056"/>
                      <a:pt x="6199" y="35255"/>
                    </a:cubicBezTo>
                    <a:cubicBezTo>
                      <a:pt x="6199" y="37134"/>
                      <a:pt x="7938" y="37903"/>
                      <a:pt x="9424" y="37903"/>
                    </a:cubicBezTo>
                    <a:cubicBezTo>
                      <a:pt x="11164" y="37903"/>
                      <a:pt x="12650" y="36945"/>
                      <a:pt x="13303" y="36169"/>
                    </a:cubicBezTo>
                    <a:cubicBezTo>
                      <a:pt x="13701" y="35440"/>
                      <a:pt x="14390" y="32597"/>
                      <a:pt x="15006" y="30903"/>
                    </a:cubicBezTo>
                    <a:cubicBezTo>
                      <a:pt x="15441" y="29409"/>
                      <a:pt x="16493" y="25452"/>
                      <a:pt x="16927" y="23374"/>
                    </a:cubicBezTo>
                    <a:cubicBezTo>
                      <a:pt x="17580" y="21485"/>
                      <a:pt x="18232" y="19606"/>
                      <a:pt x="18667" y="17716"/>
                    </a:cubicBezTo>
                    <a:cubicBezTo>
                      <a:pt x="19719" y="14340"/>
                      <a:pt x="19936" y="13571"/>
                      <a:pt x="22727" y="10187"/>
                    </a:cubicBezTo>
                    <a:cubicBezTo>
                      <a:pt x="25300" y="6800"/>
                      <a:pt x="29795" y="2462"/>
                      <a:pt x="37117" y="2462"/>
                    </a:cubicBezTo>
                    <a:cubicBezTo>
                      <a:pt x="42481" y="2462"/>
                      <a:pt x="42699" y="6800"/>
                      <a:pt x="42699" y="8298"/>
                    </a:cubicBezTo>
                    <a:cubicBezTo>
                      <a:pt x="42699" y="13375"/>
                      <a:pt x="38603" y="22638"/>
                      <a:pt x="37117" y="26218"/>
                    </a:cubicBezTo>
                    <a:cubicBezTo>
                      <a:pt x="36066" y="28640"/>
                      <a:pt x="35631" y="29409"/>
                      <a:pt x="35631" y="30718"/>
                    </a:cubicBezTo>
                    <a:cubicBezTo>
                      <a:pt x="35631" y="35255"/>
                      <a:pt x="39691" y="37903"/>
                      <a:pt x="44620" y="37903"/>
                    </a:cubicBezTo>
                    <a:cubicBezTo>
                      <a:pt x="54298" y="37903"/>
                      <a:pt x="58357" y="26406"/>
                      <a:pt x="58357" y="25068"/>
                    </a:cubicBezTo>
                    <a:cubicBezTo>
                      <a:pt x="58357" y="23947"/>
                      <a:pt x="57307" y="23947"/>
                      <a:pt x="56872" y="23947"/>
                    </a:cubicBezTo>
                    <a:cubicBezTo>
                      <a:pt x="55567" y="23947"/>
                      <a:pt x="55567" y="24528"/>
                      <a:pt x="55132" y="25452"/>
                    </a:cubicBezTo>
                    <a:cubicBezTo>
                      <a:pt x="52993" y="32252"/>
                      <a:pt x="48716" y="35636"/>
                      <a:pt x="45055" y="35636"/>
                    </a:cubicBezTo>
                    <a:cubicBezTo>
                      <a:pt x="42916" y="35636"/>
                      <a:pt x="42481" y="34486"/>
                      <a:pt x="42481" y="32597"/>
                    </a:cubicBezTo>
                    <a:cubicBezTo>
                      <a:pt x="42481" y="30718"/>
                      <a:pt x="43134" y="29594"/>
                      <a:pt x="44837" y="25837"/>
                    </a:cubicBezTo>
                    <a:cubicBezTo>
                      <a:pt x="45925" y="23178"/>
                      <a:pt x="49803" y="14340"/>
                      <a:pt x="49803" y="9607"/>
                    </a:cubicBezTo>
                    <a:cubicBezTo>
                      <a:pt x="49803" y="1538"/>
                      <a:pt x="42481" y="0"/>
                      <a:pt x="37335" y="0"/>
                    </a:cubicBezTo>
                    <a:cubicBezTo>
                      <a:pt x="29396" y="0"/>
                      <a:pt x="24032" y="4341"/>
                      <a:pt x="21241" y="7728"/>
                    </a:cubicBezTo>
                    <a:cubicBezTo>
                      <a:pt x="20588" y="1882"/>
                      <a:pt x="15006" y="0"/>
                      <a:pt x="10910" y="0"/>
                    </a:cubicBezTo>
                    <a:cubicBezTo>
                      <a:pt x="6887" y="0"/>
                      <a:pt x="4712" y="2647"/>
                      <a:pt x="3407" y="4537"/>
                    </a:cubicBezTo>
                    <a:cubicBezTo>
                      <a:pt x="1269" y="7728"/>
                      <a:pt x="0" y="12450"/>
                      <a:pt x="0" y="13031"/>
                    </a:cubicBezTo>
                    <a:cubicBezTo>
                      <a:pt x="0" y="13955"/>
                      <a:pt x="1269" y="13955"/>
                      <a:pt x="1703" y="13955"/>
                    </a:cubicBezTo>
                    <a:cubicBezTo>
                      <a:pt x="2972" y="13955"/>
                      <a:pt x="2972" y="13760"/>
                      <a:pt x="3661" y="11497"/>
                    </a:cubicBezTo>
                    <a:cubicBezTo>
                      <a:pt x="5147" y="6615"/>
                      <a:pt x="7068" y="2462"/>
                      <a:pt x="10729" y="2462"/>
                    </a:cubicBezTo>
                    <a:cubicBezTo>
                      <a:pt x="13303" y="2462"/>
                      <a:pt x="13955" y="4341"/>
                      <a:pt x="13955" y="6615"/>
                    </a:cubicBezTo>
                    <a:cubicBezTo>
                      <a:pt x="13955" y="8109"/>
                      <a:pt x="13085" y="11337"/>
                      <a:pt x="12215" y="13571"/>
                    </a:cubicBezTo>
                    <a:cubicBezTo>
                      <a:pt x="11599" y="15838"/>
                      <a:pt x="10729" y="19222"/>
                      <a:pt x="10294" y="211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5613E0B3-73E7-1D5C-04FD-FCDFC28A92DE}"/>
                  </a:ext>
                </a:extLst>
              </p:cNvPr>
              <p:cNvSpPr/>
              <p:nvPr/>
            </p:nvSpPr>
            <p:spPr>
              <a:xfrm>
                <a:off x="7087826" y="2894926"/>
                <a:ext cx="68354" cy="56249"/>
              </a:xfrm>
              <a:custGeom>
                <a:avLst/>
                <a:gdLst>
                  <a:gd name="connsiteX0" fmla="*/ 112452 w 118244"/>
                  <a:gd name="connsiteY0" fmla="*/ 0 h 95190"/>
                  <a:gd name="connsiteX1" fmla="*/ 0 w 118244"/>
                  <a:gd name="connsiteY1" fmla="*/ 0 h 95190"/>
                  <a:gd name="connsiteX2" fmla="*/ 0 w 118244"/>
                  <a:gd name="connsiteY2" fmla="*/ 4381 h 95190"/>
                  <a:gd name="connsiteX3" fmla="*/ 4846 w 118244"/>
                  <a:gd name="connsiteY3" fmla="*/ 4381 h 95190"/>
                  <a:gd name="connsiteX4" fmla="*/ 21208 w 118244"/>
                  <a:gd name="connsiteY4" fmla="*/ 10956 h 95190"/>
                  <a:gd name="connsiteX5" fmla="*/ 21208 w 118244"/>
                  <a:gd name="connsiteY5" fmla="*/ 84234 h 95190"/>
                  <a:gd name="connsiteX6" fmla="*/ 4846 w 118244"/>
                  <a:gd name="connsiteY6" fmla="*/ 90810 h 95190"/>
                  <a:gd name="connsiteX7" fmla="*/ 0 w 118244"/>
                  <a:gd name="connsiteY7" fmla="*/ 90810 h 95190"/>
                  <a:gd name="connsiteX8" fmla="*/ 0 w 118244"/>
                  <a:gd name="connsiteY8" fmla="*/ 95191 h 95190"/>
                  <a:gd name="connsiteX9" fmla="*/ 31198 w 118244"/>
                  <a:gd name="connsiteY9" fmla="*/ 94766 h 95190"/>
                  <a:gd name="connsiteX10" fmla="*/ 65531 w 118244"/>
                  <a:gd name="connsiteY10" fmla="*/ 95191 h 95190"/>
                  <a:gd name="connsiteX11" fmla="*/ 65531 w 118244"/>
                  <a:gd name="connsiteY11" fmla="*/ 90810 h 95190"/>
                  <a:gd name="connsiteX12" fmla="*/ 58807 w 118244"/>
                  <a:gd name="connsiteY12" fmla="*/ 90810 h 95190"/>
                  <a:gd name="connsiteX13" fmla="*/ 39534 w 118244"/>
                  <a:gd name="connsiteY13" fmla="*/ 84234 h 95190"/>
                  <a:gd name="connsiteX14" fmla="*/ 39534 w 118244"/>
                  <a:gd name="connsiteY14" fmla="*/ 49791 h 95190"/>
                  <a:gd name="connsiteX15" fmla="*/ 56882 w 118244"/>
                  <a:gd name="connsiteY15" fmla="*/ 49791 h 95190"/>
                  <a:gd name="connsiteX16" fmla="*/ 78714 w 118244"/>
                  <a:gd name="connsiteY16" fmla="*/ 66010 h 95190"/>
                  <a:gd name="connsiteX17" fmla="*/ 83857 w 118244"/>
                  <a:gd name="connsiteY17" fmla="*/ 66010 h 95190"/>
                  <a:gd name="connsiteX18" fmla="*/ 83857 w 118244"/>
                  <a:gd name="connsiteY18" fmla="*/ 28945 h 95190"/>
                  <a:gd name="connsiteX19" fmla="*/ 78714 w 118244"/>
                  <a:gd name="connsiteY19" fmla="*/ 28945 h 95190"/>
                  <a:gd name="connsiteX20" fmla="*/ 56882 w 118244"/>
                  <a:gd name="connsiteY20" fmla="*/ 45399 h 95190"/>
                  <a:gd name="connsiteX21" fmla="*/ 39534 w 118244"/>
                  <a:gd name="connsiteY21" fmla="*/ 45399 h 95190"/>
                  <a:gd name="connsiteX22" fmla="*/ 39534 w 118244"/>
                  <a:gd name="connsiteY22" fmla="*/ 9843 h 95190"/>
                  <a:gd name="connsiteX23" fmla="*/ 49481 w 118244"/>
                  <a:gd name="connsiteY23" fmla="*/ 4381 h 95190"/>
                  <a:gd name="connsiteX24" fmla="*/ 73911 w 118244"/>
                  <a:gd name="connsiteY24" fmla="*/ 4381 h 95190"/>
                  <a:gd name="connsiteX25" fmla="*/ 113090 w 118244"/>
                  <a:gd name="connsiteY25" fmla="*/ 31563 h 95190"/>
                  <a:gd name="connsiteX26" fmla="*/ 118245 w 118244"/>
                  <a:gd name="connsiteY26" fmla="*/ 31563 h 9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44" h="95190">
                    <a:moveTo>
                      <a:pt x="112452" y="0"/>
                    </a:moveTo>
                    <a:lnTo>
                      <a:pt x="0" y="0"/>
                    </a:lnTo>
                    <a:lnTo>
                      <a:pt x="0" y="4381"/>
                    </a:lnTo>
                    <a:lnTo>
                      <a:pt x="4846" y="4381"/>
                    </a:lnTo>
                    <a:cubicBezTo>
                      <a:pt x="20574" y="4381"/>
                      <a:pt x="21208" y="5926"/>
                      <a:pt x="21208" y="10956"/>
                    </a:cubicBezTo>
                    <a:lnTo>
                      <a:pt x="21208" y="84234"/>
                    </a:lnTo>
                    <a:cubicBezTo>
                      <a:pt x="21208" y="89264"/>
                      <a:pt x="20574" y="90810"/>
                      <a:pt x="4846" y="90810"/>
                    </a:cubicBezTo>
                    <a:lnTo>
                      <a:pt x="0" y="90810"/>
                    </a:lnTo>
                    <a:lnTo>
                      <a:pt x="0" y="95191"/>
                    </a:lnTo>
                    <a:cubicBezTo>
                      <a:pt x="7079" y="94766"/>
                      <a:pt x="23129" y="94766"/>
                      <a:pt x="31198" y="94766"/>
                    </a:cubicBezTo>
                    <a:cubicBezTo>
                      <a:pt x="39534" y="94766"/>
                      <a:pt x="58180" y="94766"/>
                      <a:pt x="65531" y="95191"/>
                    </a:cubicBezTo>
                    <a:lnTo>
                      <a:pt x="65531" y="90810"/>
                    </a:lnTo>
                    <a:lnTo>
                      <a:pt x="58807" y="90810"/>
                    </a:lnTo>
                    <a:cubicBezTo>
                      <a:pt x="39534" y="90810"/>
                      <a:pt x="39534" y="89040"/>
                      <a:pt x="39534" y="84234"/>
                    </a:cubicBezTo>
                    <a:lnTo>
                      <a:pt x="39534" y="49791"/>
                    </a:lnTo>
                    <a:lnTo>
                      <a:pt x="56882" y="49791"/>
                    </a:lnTo>
                    <a:cubicBezTo>
                      <a:pt x="76778" y="49791"/>
                      <a:pt x="78714" y="54169"/>
                      <a:pt x="78714" y="66010"/>
                    </a:cubicBezTo>
                    <a:lnTo>
                      <a:pt x="83857" y="66010"/>
                    </a:lnTo>
                    <a:lnTo>
                      <a:pt x="83857" y="28945"/>
                    </a:lnTo>
                    <a:lnTo>
                      <a:pt x="78714" y="28945"/>
                    </a:lnTo>
                    <a:cubicBezTo>
                      <a:pt x="78714" y="40793"/>
                      <a:pt x="76778" y="45399"/>
                      <a:pt x="56882" y="45399"/>
                    </a:cubicBezTo>
                    <a:lnTo>
                      <a:pt x="39534" y="45399"/>
                    </a:lnTo>
                    <a:lnTo>
                      <a:pt x="39534" y="9843"/>
                    </a:lnTo>
                    <a:cubicBezTo>
                      <a:pt x="39534" y="5266"/>
                      <a:pt x="39846" y="4381"/>
                      <a:pt x="49481" y="4381"/>
                    </a:cubicBezTo>
                    <a:lnTo>
                      <a:pt x="73911" y="4381"/>
                    </a:lnTo>
                    <a:cubicBezTo>
                      <a:pt x="104750" y="4381"/>
                      <a:pt x="109897" y="12262"/>
                      <a:pt x="113090" y="31563"/>
                    </a:cubicBezTo>
                    <a:lnTo>
                      <a:pt x="118245" y="3156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9469790E-2586-2463-B448-3F2F809F7A4B}"/>
                  </a:ext>
                </a:extLst>
              </p:cNvPr>
              <p:cNvSpPr/>
              <p:nvPr/>
            </p:nvSpPr>
            <p:spPr>
              <a:xfrm>
                <a:off x="7165140" y="2894926"/>
                <a:ext cx="68348" cy="56249"/>
              </a:xfrm>
              <a:custGeom>
                <a:avLst/>
                <a:gdLst>
                  <a:gd name="connsiteX0" fmla="*/ 112453 w 118233"/>
                  <a:gd name="connsiteY0" fmla="*/ 0 h 95190"/>
                  <a:gd name="connsiteX1" fmla="*/ 0 w 118233"/>
                  <a:gd name="connsiteY1" fmla="*/ 0 h 95190"/>
                  <a:gd name="connsiteX2" fmla="*/ 0 w 118233"/>
                  <a:gd name="connsiteY2" fmla="*/ 4381 h 95190"/>
                  <a:gd name="connsiteX3" fmla="*/ 4832 w 118233"/>
                  <a:gd name="connsiteY3" fmla="*/ 4381 h 95190"/>
                  <a:gd name="connsiteX4" fmla="*/ 21197 w 118233"/>
                  <a:gd name="connsiteY4" fmla="*/ 10956 h 95190"/>
                  <a:gd name="connsiteX5" fmla="*/ 21197 w 118233"/>
                  <a:gd name="connsiteY5" fmla="*/ 84234 h 95190"/>
                  <a:gd name="connsiteX6" fmla="*/ 4832 w 118233"/>
                  <a:gd name="connsiteY6" fmla="*/ 90810 h 95190"/>
                  <a:gd name="connsiteX7" fmla="*/ 0 w 118233"/>
                  <a:gd name="connsiteY7" fmla="*/ 90810 h 95190"/>
                  <a:gd name="connsiteX8" fmla="*/ 0 w 118233"/>
                  <a:gd name="connsiteY8" fmla="*/ 95191 h 95190"/>
                  <a:gd name="connsiteX9" fmla="*/ 31144 w 118233"/>
                  <a:gd name="connsiteY9" fmla="*/ 94766 h 95190"/>
                  <a:gd name="connsiteX10" fmla="*/ 65520 w 118233"/>
                  <a:gd name="connsiteY10" fmla="*/ 95191 h 95190"/>
                  <a:gd name="connsiteX11" fmla="*/ 65520 w 118233"/>
                  <a:gd name="connsiteY11" fmla="*/ 90810 h 95190"/>
                  <a:gd name="connsiteX12" fmla="*/ 58793 w 118233"/>
                  <a:gd name="connsiteY12" fmla="*/ 90810 h 95190"/>
                  <a:gd name="connsiteX13" fmla="*/ 39520 w 118233"/>
                  <a:gd name="connsiteY13" fmla="*/ 84234 h 95190"/>
                  <a:gd name="connsiteX14" fmla="*/ 39520 w 118233"/>
                  <a:gd name="connsiteY14" fmla="*/ 49791 h 95190"/>
                  <a:gd name="connsiteX15" fmla="*/ 56871 w 118233"/>
                  <a:gd name="connsiteY15" fmla="*/ 49791 h 95190"/>
                  <a:gd name="connsiteX16" fmla="*/ 78699 w 118233"/>
                  <a:gd name="connsiteY16" fmla="*/ 66010 h 95190"/>
                  <a:gd name="connsiteX17" fmla="*/ 83857 w 118233"/>
                  <a:gd name="connsiteY17" fmla="*/ 66010 h 95190"/>
                  <a:gd name="connsiteX18" fmla="*/ 83857 w 118233"/>
                  <a:gd name="connsiteY18" fmla="*/ 28945 h 95190"/>
                  <a:gd name="connsiteX19" fmla="*/ 78699 w 118233"/>
                  <a:gd name="connsiteY19" fmla="*/ 28945 h 95190"/>
                  <a:gd name="connsiteX20" fmla="*/ 56871 w 118233"/>
                  <a:gd name="connsiteY20" fmla="*/ 45399 h 95190"/>
                  <a:gd name="connsiteX21" fmla="*/ 39520 w 118233"/>
                  <a:gd name="connsiteY21" fmla="*/ 45399 h 95190"/>
                  <a:gd name="connsiteX22" fmla="*/ 39520 w 118233"/>
                  <a:gd name="connsiteY22" fmla="*/ 9843 h 95190"/>
                  <a:gd name="connsiteX23" fmla="*/ 49481 w 118233"/>
                  <a:gd name="connsiteY23" fmla="*/ 4381 h 95190"/>
                  <a:gd name="connsiteX24" fmla="*/ 73897 w 118233"/>
                  <a:gd name="connsiteY24" fmla="*/ 4381 h 95190"/>
                  <a:gd name="connsiteX25" fmla="*/ 113076 w 118233"/>
                  <a:gd name="connsiteY25" fmla="*/ 31563 h 95190"/>
                  <a:gd name="connsiteX26" fmla="*/ 118234 w 118233"/>
                  <a:gd name="connsiteY26" fmla="*/ 31563 h 9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33" h="95190">
                    <a:moveTo>
                      <a:pt x="112453" y="0"/>
                    </a:moveTo>
                    <a:lnTo>
                      <a:pt x="0" y="0"/>
                    </a:lnTo>
                    <a:lnTo>
                      <a:pt x="0" y="4381"/>
                    </a:lnTo>
                    <a:lnTo>
                      <a:pt x="4832" y="4381"/>
                    </a:lnTo>
                    <a:cubicBezTo>
                      <a:pt x="20570" y="4381"/>
                      <a:pt x="21197" y="5926"/>
                      <a:pt x="21197" y="10956"/>
                    </a:cubicBezTo>
                    <a:lnTo>
                      <a:pt x="21197" y="84234"/>
                    </a:lnTo>
                    <a:cubicBezTo>
                      <a:pt x="21197" y="89264"/>
                      <a:pt x="20570" y="90810"/>
                      <a:pt x="4832" y="90810"/>
                    </a:cubicBezTo>
                    <a:lnTo>
                      <a:pt x="0" y="90810"/>
                    </a:lnTo>
                    <a:lnTo>
                      <a:pt x="0" y="95191"/>
                    </a:lnTo>
                    <a:cubicBezTo>
                      <a:pt x="7079" y="94766"/>
                      <a:pt x="23118" y="94766"/>
                      <a:pt x="31144" y="94766"/>
                    </a:cubicBezTo>
                    <a:cubicBezTo>
                      <a:pt x="39520" y="94766"/>
                      <a:pt x="58129" y="94766"/>
                      <a:pt x="65520" y="95191"/>
                    </a:cubicBezTo>
                    <a:lnTo>
                      <a:pt x="65520" y="90810"/>
                    </a:lnTo>
                    <a:lnTo>
                      <a:pt x="58793" y="90810"/>
                    </a:lnTo>
                    <a:cubicBezTo>
                      <a:pt x="39520" y="90810"/>
                      <a:pt x="39520" y="89040"/>
                      <a:pt x="39520" y="84234"/>
                    </a:cubicBezTo>
                    <a:lnTo>
                      <a:pt x="39520" y="49791"/>
                    </a:lnTo>
                    <a:lnTo>
                      <a:pt x="56871" y="49791"/>
                    </a:lnTo>
                    <a:cubicBezTo>
                      <a:pt x="76778" y="49791"/>
                      <a:pt x="78699" y="54169"/>
                      <a:pt x="78699" y="66010"/>
                    </a:cubicBezTo>
                    <a:lnTo>
                      <a:pt x="83857" y="66010"/>
                    </a:lnTo>
                    <a:lnTo>
                      <a:pt x="83857" y="28945"/>
                    </a:lnTo>
                    <a:lnTo>
                      <a:pt x="78699" y="28945"/>
                    </a:lnTo>
                    <a:cubicBezTo>
                      <a:pt x="78699" y="40793"/>
                      <a:pt x="76778" y="45399"/>
                      <a:pt x="56871" y="45399"/>
                    </a:cubicBezTo>
                    <a:lnTo>
                      <a:pt x="39520" y="45399"/>
                    </a:lnTo>
                    <a:lnTo>
                      <a:pt x="39520" y="9843"/>
                    </a:lnTo>
                    <a:cubicBezTo>
                      <a:pt x="39520" y="5266"/>
                      <a:pt x="39843" y="4381"/>
                      <a:pt x="49481" y="4381"/>
                    </a:cubicBezTo>
                    <a:lnTo>
                      <a:pt x="73897" y="4381"/>
                    </a:lnTo>
                    <a:cubicBezTo>
                      <a:pt x="104739" y="4381"/>
                      <a:pt x="109854" y="12262"/>
                      <a:pt x="113076" y="31563"/>
                    </a:cubicBezTo>
                    <a:lnTo>
                      <a:pt x="118234" y="3156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C145B2A6-74C1-2B65-9E13-ECEBBD84F552}"/>
                  </a:ext>
                </a:extLst>
              </p:cNvPr>
              <p:cNvSpPr/>
              <p:nvPr/>
            </p:nvSpPr>
            <p:spPr>
              <a:xfrm>
                <a:off x="7242804" y="2895177"/>
                <a:ext cx="76889" cy="55999"/>
              </a:xfrm>
              <a:custGeom>
                <a:avLst/>
                <a:gdLst>
                  <a:gd name="connsiteX0" fmla="*/ 129166 w 133008"/>
                  <a:gd name="connsiteY0" fmla="*/ 0 h 94766"/>
                  <a:gd name="connsiteX1" fmla="*/ 3857 w 133008"/>
                  <a:gd name="connsiteY1" fmla="*/ 0 h 94766"/>
                  <a:gd name="connsiteX2" fmla="*/ 0 w 133008"/>
                  <a:gd name="connsiteY2" fmla="*/ 31600 h 94766"/>
                  <a:gd name="connsiteX3" fmla="*/ 5154 w 133008"/>
                  <a:gd name="connsiteY3" fmla="*/ 31600 h 94766"/>
                  <a:gd name="connsiteX4" fmla="*/ 42090 w 133008"/>
                  <a:gd name="connsiteY4" fmla="*/ 4377 h 94766"/>
                  <a:gd name="connsiteX5" fmla="*/ 53026 w 133008"/>
                  <a:gd name="connsiteY5" fmla="*/ 4617 h 94766"/>
                  <a:gd name="connsiteX6" fmla="*/ 57506 w 133008"/>
                  <a:gd name="connsiteY6" fmla="*/ 9879 h 94766"/>
                  <a:gd name="connsiteX7" fmla="*/ 57506 w 133008"/>
                  <a:gd name="connsiteY7" fmla="*/ 83810 h 94766"/>
                  <a:gd name="connsiteX8" fmla="*/ 35997 w 133008"/>
                  <a:gd name="connsiteY8" fmla="*/ 90385 h 94766"/>
                  <a:gd name="connsiteX9" fmla="*/ 27649 w 133008"/>
                  <a:gd name="connsiteY9" fmla="*/ 90385 h 94766"/>
                  <a:gd name="connsiteX10" fmla="*/ 27649 w 133008"/>
                  <a:gd name="connsiteY10" fmla="*/ 94766 h 94766"/>
                  <a:gd name="connsiteX11" fmla="*/ 66517 w 133008"/>
                  <a:gd name="connsiteY11" fmla="*/ 94342 h 94766"/>
                  <a:gd name="connsiteX12" fmla="*/ 105373 w 133008"/>
                  <a:gd name="connsiteY12" fmla="*/ 94766 h 94766"/>
                  <a:gd name="connsiteX13" fmla="*/ 105373 w 133008"/>
                  <a:gd name="connsiteY13" fmla="*/ 90385 h 94766"/>
                  <a:gd name="connsiteX14" fmla="*/ 97037 w 133008"/>
                  <a:gd name="connsiteY14" fmla="*/ 90385 h 94766"/>
                  <a:gd name="connsiteX15" fmla="*/ 75520 w 133008"/>
                  <a:gd name="connsiteY15" fmla="*/ 83810 h 94766"/>
                  <a:gd name="connsiteX16" fmla="*/ 75520 w 133008"/>
                  <a:gd name="connsiteY16" fmla="*/ 9879 h 94766"/>
                  <a:gd name="connsiteX17" fmla="*/ 79377 w 133008"/>
                  <a:gd name="connsiteY17" fmla="*/ 4617 h 94766"/>
                  <a:gd name="connsiteX18" fmla="*/ 90943 w 133008"/>
                  <a:gd name="connsiteY18" fmla="*/ 4377 h 94766"/>
                  <a:gd name="connsiteX19" fmla="*/ 127861 w 133008"/>
                  <a:gd name="connsiteY19" fmla="*/ 31600 h 94766"/>
                  <a:gd name="connsiteX20" fmla="*/ 133008 w 133008"/>
                  <a:gd name="connsiteY20" fmla="*/ 31600 h 9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008" h="94766">
                    <a:moveTo>
                      <a:pt x="129166" y="0"/>
                    </a:moveTo>
                    <a:lnTo>
                      <a:pt x="3857" y="0"/>
                    </a:lnTo>
                    <a:lnTo>
                      <a:pt x="0" y="31600"/>
                    </a:lnTo>
                    <a:lnTo>
                      <a:pt x="5154" y="31600"/>
                    </a:lnTo>
                    <a:cubicBezTo>
                      <a:pt x="8025" y="8994"/>
                      <a:pt x="10936" y="4377"/>
                      <a:pt x="42090" y="4377"/>
                    </a:cubicBezTo>
                    <a:cubicBezTo>
                      <a:pt x="45635" y="4377"/>
                      <a:pt x="51101" y="4377"/>
                      <a:pt x="53026" y="4617"/>
                    </a:cubicBezTo>
                    <a:cubicBezTo>
                      <a:pt x="57506" y="5266"/>
                      <a:pt x="57506" y="6800"/>
                      <a:pt x="57506" y="9879"/>
                    </a:cubicBezTo>
                    <a:lnTo>
                      <a:pt x="57506" y="83810"/>
                    </a:lnTo>
                    <a:cubicBezTo>
                      <a:pt x="57506" y="88416"/>
                      <a:pt x="57506" y="90385"/>
                      <a:pt x="35997" y="90385"/>
                    </a:cubicBezTo>
                    <a:lnTo>
                      <a:pt x="27649" y="90385"/>
                    </a:lnTo>
                    <a:lnTo>
                      <a:pt x="27649" y="94766"/>
                    </a:lnTo>
                    <a:cubicBezTo>
                      <a:pt x="35997" y="94342"/>
                      <a:pt x="56882" y="94342"/>
                      <a:pt x="66517" y="94342"/>
                    </a:cubicBezTo>
                    <a:cubicBezTo>
                      <a:pt x="75839" y="94342"/>
                      <a:pt x="97037" y="94342"/>
                      <a:pt x="105373" y="94766"/>
                    </a:cubicBezTo>
                    <a:lnTo>
                      <a:pt x="105373" y="90385"/>
                    </a:lnTo>
                    <a:lnTo>
                      <a:pt x="97037" y="90385"/>
                    </a:lnTo>
                    <a:cubicBezTo>
                      <a:pt x="75520" y="90385"/>
                      <a:pt x="75520" y="88416"/>
                      <a:pt x="75520" y="83810"/>
                    </a:cubicBezTo>
                    <a:lnTo>
                      <a:pt x="75520" y="9879"/>
                    </a:lnTo>
                    <a:cubicBezTo>
                      <a:pt x="75520" y="7224"/>
                      <a:pt x="75520" y="5266"/>
                      <a:pt x="79377" y="4617"/>
                    </a:cubicBezTo>
                    <a:cubicBezTo>
                      <a:pt x="81621" y="4377"/>
                      <a:pt x="87087" y="4377"/>
                      <a:pt x="90943" y="4377"/>
                    </a:cubicBezTo>
                    <a:cubicBezTo>
                      <a:pt x="122098" y="4377"/>
                      <a:pt x="124997" y="8994"/>
                      <a:pt x="127861" y="31600"/>
                    </a:cubicBezTo>
                    <a:lnTo>
                      <a:pt x="133008" y="3160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3D77527-3789-9500-0A00-377E3392A828}"/>
                  </a:ext>
                </a:extLst>
              </p:cNvPr>
              <p:cNvSpPr/>
              <p:nvPr/>
            </p:nvSpPr>
            <p:spPr>
              <a:xfrm>
                <a:off x="6528536" y="2988274"/>
                <a:ext cx="27490" cy="82826"/>
              </a:xfrm>
              <a:custGeom>
                <a:avLst/>
                <a:gdLst>
                  <a:gd name="connsiteX0" fmla="*/ 47556 w 47555"/>
                  <a:gd name="connsiteY0" fmla="*/ 138628 h 140165"/>
                  <a:gd name="connsiteX1" fmla="*/ 44011 w 47555"/>
                  <a:gd name="connsiteY1" fmla="*/ 135549 h 140165"/>
                  <a:gd name="connsiteX2" fmla="*/ 11922 w 47555"/>
                  <a:gd name="connsiteY2" fmla="*/ 69963 h 140165"/>
                  <a:gd name="connsiteX3" fmla="*/ 44997 w 47555"/>
                  <a:gd name="connsiteY3" fmla="*/ 3917 h 140165"/>
                  <a:gd name="connsiteX4" fmla="*/ 47556 w 47555"/>
                  <a:gd name="connsiteY4" fmla="*/ 1534 h 140165"/>
                  <a:gd name="connsiteX5" fmla="*/ 45631 w 47555"/>
                  <a:gd name="connsiteY5" fmla="*/ 0 h 140165"/>
                  <a:gd name="connsiteX6" fmla="*/ 12868 w 47555"/>
                  <a:gd name="connsiteY6" fmla="*/ 27407 h 140165"/>
                  <a:gd name="connsiteX7" fmla="*/ 0 w 47555"/>
                  <a:gd name="connsiteY7" fmla="*/ 69963 h 140165"/>
                  <a:gd name="connsiteX8" fmla="*/ 13491 w 47555"/>
                  <a:gd name="connsiteY8" fmla="*/ 113828 h 140165"/>
                  <a:gd name="connsiteX9" fmla="*/ 45631 w 47555"/>
                  <a:gd name="connsiteY9" fmla="*/ 140166 h 140165"/>
                  <a:gd name="connsiteX10" fmla="*/ 47556 w 47555"/>
                  <a:gd name="connsiteY10" fmla="*/ 138628 h 14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555" h="140165">
                    <a:moveTo>
                      <a:pt x="47556" y="138628"/>
                    </a:moveTo>
                    <a:cubicBezTo>
                      <a:pt x="47556" y="138167"/>
                      <a:pt x="47556" y="137971"/>
                      <a:pt x="44011" y="135549"/>
                    </a:cubicBezTo>
                    <a:cubicBezTo>
                      <a:pt x="18645" y="117981"/>
                      <a:pt x="11922" y="91459"/>
                      <a:pt x="11922" y="69963"/>
                    </a:cubicBezTo>
                    <a:cubicBezTo>
                      <a:pt x="11922" y="45595"/>
                      <a:pt x="19635" y="21256"/>
                      <a:pt x="44997" y="3917"/>
                    </a:cubicBezTo>
                    <a:cubicBezTo>
                      <a:pt x="47556" y="2183"/>
                      <a:pt x="47556" y="1958"/>
                      <a:pt x="47556" y="1534"/>
                    </a:cubicBezTo>
                    <a:cubicBezTo>
                      <a:pt x="47556" y="424"/>
                      <a:pt x="46933" y="0"/>
                      <a:pt x="45631" y="0"/>
                    </a:cubicBezTo>
                    <a:cubicBezTo>
                      <a:pt x="43387" y="0"/>
                      <a:pt x="25101" y="9643"/>
                      <a:pt x="12868" y="27407"/>
                    </a:cubicBezTo>
                    <a:cubicBezTo>
                      <a:pt x="2595" y="42752"/>
                      <a:pt x="0" y="58321"/>
                      <a:pt x="0" y="69963"/>
                    </a:cubicBezTo>
                    <a:cubicBezTo>
                      <a:pt x="0" y="80919"/>
                      <a:pt x="2284" y="97798"/>
                      <a:pt x="13491" y="113828"/>
                    </a:cubicBezTo>
                    <a:cubicBezTo>
                      <a:pt x="26036" y="130932"/>
                      <a:pt x="43387" y="140166"/>
                      <a:pt x="45631" y="140166"/>
                    </a:cubicBezTo>
                    <a:cubicBezTo>
                      <a:pt x="46933" y="140166"/>
                      <a:pt x="47556" y="139701"/>
                      <a:pt x="47556" y="1386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2F1F0C60-411F-232E-C3EE-3FEB9EC4F15E}"/>
                  </a:ext>
                </a:extLst>
              </p:cNvPr>
              <p:cNvSpPr/>
              <p:nvPr/>
            </p:nvSpPr>
            <p:spPr>
              <a:xfrm>
                <a:off x="6606230" y="2994090"/>
                <a:ext cx="68346" cy="56271"/>
              </a:xfrm>
              <a:custGeom>
                <a:avLst/>
                <a:gdLst>
                  <a:gd name="connsiteX0" fmla="*/ 112453 w 118230"/>
                  <a:gd name="connsiteY0" fmla="*/ 0 h 95226"/>
                  <a:gd name="connsiteX1" fmla="*/ 0 w 118230"/>
                  <a:gd name="connsiteY1" fmla="*/ 0 h 95226"/>
                  <a:gd name="connsiteX2" fmla="*/ 0 w 118230"/>
                  <a:gd name="connsiteY2" fmla="*/ 4378 h 95226"/>
                  <a:gd name="connsiteX3" fmla="*/ 4843 w 118230"/>
                  <a:gd name="connsiteY3" fmla="*/ 4378 h 95226"/>
                  <a:gd name="connsiteX4" fmla="*/ 21205 w 118230"/>
                  <a:gd name="connsiteY4" fmla="*/ 10993 h 95226"/>
                  <a:gd name="connsiteX5" fmla="*/ 21205 w 118230"/>
                  <a:gd name="connsiteY5" fmla="*/ 84223 h 95226"/>
                  <a:gd name="connsiteX6" fmla="*/ 4843 w 118230"/>
                  <a:gd name="connsiteY6" fmla="*/ 90839 h 95226"/>
                  <a:gd name="connsiteX7" fmla="*/ 0 w 118230"/>
                  <a:gd name="connsiteY7" fmla="*/ 90839 h 95226"/>
                  <a:gd name="connsiteX8" fmla="*/ 0 w 118230"/>
                  <a:gd name="connsiteY8" fmla="*/ 95227 h 95226"/>
                  <a:gd name="connsiteX9" fmla="*/ 31154 w 118230"/>
                  <a:gd name="connsiteY9" fmla="*/ 94763 h 95226"/>
                  <a:gd name="connsiteX10" fmla="*/ 65527 w 118230"/>
                  <a:gd name="connsiteY10" fmla="*/ 95227 h 95226"/>
                  <a:gd name="connsiteX11" fmla="*/ 65527 w 118230"/>
                  <a:gd name="connsiteY11" fmla="*/ 90839 h 95226"/>
                  <a:gd name="connsiteX12" fmla="*/ 58803 w 118230"/>
                  <a:gd name="connsiteY12" fmla="*/ 90839 h 95226"/>
                  <a:gd name="connsiteX13" fmla="*/ 39531 w 118230"/>
                  <a:gd name="connsiteY13" fmla="*/ 84223 h 95226"/>
                  <a:gd name="connsiteX14" fmla="*/ 39531 w 118230"/>
                  <a:gd name="connsiteY14" fmla="*/ 49817 h 95226"/>
                  <a:gd name="connsiteX15" fmla="*/ 56879 w 118230"/>
                  <a:gd name="connsiteY15" fmla="*/ 49817 h 95226"/>
                  <a:gd name="connsiteX16" fmla="*/ 78699 w 118230"/>
                  <a:gd name="connsiteY16" fmla="*/ 66046 h 95226"/>
                  <a:gd name="connsiteX17" fmla="*/ 83854 w 118230"/>
                  <a:gd name="connsiteY17" fmla="*/ 66046 h 95226"/>
                  <a:gd name="connsiteX18" fmla="*/ 83854 w 118230"/>
                  <a:gd name="connsiteY18" fmla="*/ 28981 h 95226"/>
                  <a:gd name="connsiteX19" fmla="*/ 78699 w 118230"/>
                  <a:gd name="connsiteY19" fmla="*/ 28981 h 95226"/>
                  <a:gd name="connsiteX20" fmla="*/ 56879 w 118230"/>
                  <a:gd name="connsiteY20" fmla="*/ 45399 h 95226"/>
                  <a:gd name="connsiteX21" fmla="*/ 39531 w 118230"/>
                  <a:gd name="connsiteY21" fmla="*/ 45399 h 95226"/>
                  <a:gd name="connsiteX22" fmla="*/ 39531 w 118230"/>
                  <a:gd name="connsiteY22" fmla="*/ 9879 h 95226"/>
                  <a:gd name="connsiteX23" fmla="*/ 49477 w 118230"/>
                  <a:gd name="connsiteY23" fmla="*/ 4378 h 95226"/>
                  <a:gd name="connsiteX24" fmla="*/ 73908 w 118230"/>
                  <a:gd name="connsiteY24" fmla="*/ 4378 h 95226"/>
                  <a:gd name="connsiteX25" fmla="*/ 113087 w 118230"/>
                  <a:gd name="connsiteY25" fmla="*/ 31600 h 95226"/>
                  <a:gd name="connsiteX26" fmla="*/ 118230 w 118230"/>
                  <a:gd name="connsiteY26" fmla="*/ 31600 h 9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30" h="95226">
                    <a:moveTo>
                      <a:pt x="112453" y="0"/>
                    </a:moveTo>
                    <a:lnTo>
                      <a:pt x="0" y="0"/>
                    </a:lnTo>
                    <a:lnTo>
                      <a:pt x="0" y="4378"/>
                    </a:lnTo>
                    <a:lnTo>
                      <a:pt x="4843" y="4378"/>
                    </a:lnTo>
                    <a:cubicBezTo>
                      <a:pt x="20570" y="4378"/>
                      <a:pt x="21205" y="5912"/>
                      <a:pt x="21205" y="10993"/>
                    </a:cubicBezTo>
                    <a:lnTo>
                      <a:pt x="21205" y="84223"/>
                    </a:lnTo>
                    <a:cubicBezTo>
                      <a:pt x="21205" y="89301"/>
                      <a:pt x="20570" y="90839"/>
                      <a:pt x="4843" y="90839"/>
                    </a:cubicBezTo>
                    <a:lnTo>
                      <a:pt x="0" y="90839"/>
                    </a:lnTo>
                    <a:lnTo>
                      <a:pt x="0" y="95227"/>
                    </a:lnTo>
                    <a:cubicBezTo>
                      <a:pt x="7075" y="94763"/>
                      <a:pt x="23129" y="94763"/>
                      <a:pt x="31154" y="94763"/>
                    </a:cubicBezTo>
                    <a:cubicBezTo>
                      <a:pt x="39531" y="94763"/>
                      <a:pt x="58129" y="94763"/>
                      <a:pt x="65527" y="95227"/>
                    </a:cubicBezTo>
                    <a:lnTo>
                      <a:pt x="65527" y="90839"/>
                    </a:lnTo>
                    <a:lnTo>
                      <a:pt x="58803" y="90839"/>
                    </a:lnTo>
                    <a:cubicBezTo>
                      <a:pt x="39531" y="90839"/>
                      <a:pt x="39531" y="89076"/>
                      <a:pt x="39531" y="84223"/>
                    </a:cubicBezTo>
                    <a:lnTo>
                      <a:pt x="39531" y="49817"/>
                    </a:lnTo>
                    <a:lnTo>
                      <a:pt x="56879" y="49817"/>
                    </a:lnTo>
                    <a:cubicBezTo>
                      <a:pt x="76775" y="49817"/>
                      <a:pt x="78699" y="54205"/>
                      <a:pt x="78699" y="66046"/>
                    </a:cubicBezTo>
                    <a:lnTo>
                      <a:pt x="83854" y="66046"/>
                    </a:lnTo>
                    <a:lnTo>
                      <a:pt x="83854" y="28981"/>
                    </a:lnTo>
                    <a:lnTo>
                      <a:pt x="78699" y="28981"/>
                    </a:lnTo>
                    <a:cubicBezTo>
                      <a:pt x="78699" y="40822"/>
                      <a:pt x="76775" y="45399"/>
                      <a:pt x="56879" y="45399"/>
                    </a:cubicBezTo>
                    <a:lnTo>
                      <a:pt x="39531" y="45399"/>
                    </a:lnTo>
                    <a:lnTo>
                      <a:pt x="39531" y="9879"/>
                    </a:lnTo>
                    <a:cubicBezTo>
                      <a:pt x="39531" y="5262"/>
                      <a:pt x="39843" y="4378"/>
                      <a:pt x="49477" y="4378"/>
                    </a:cubicBezTo>
                    <a:lnTo>
                      <a:pt x="73908" y="4378"/>
                    </a:lnTo>
                    <a:cubicBezTo>
                      <a:pt x="104739" y="4378"/>
                      <a:pt x="109893" y="12302"/>
                      <a:pt x="113087" y="31600"/>
                    </a:cubicBezTo>
                    <a:lnTo>
                      <a:pt x="118230" y="3160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6BB1F7-802F-3664-878E-F30B0F154807}"/>
                  </a:ext>
                </a:extLst>
              </p:cNvPr>
              <p:cNvSpPr/>
              <p:nvPr/>
            </p:nvSpPr>
            <p:spPr>
              <a:xfrm>
                <a:off x="6674829" y="3013285"/>
                <a:ext cx="53480" cy="37982"/>
              </a:xfrm>
              <a:custGeom>
                <a:avLst/>
                <a:gdLst>
                  <a:gd name="connsiteX0" fmla="*/ 59438 w 92513"/>
                  <a:gd name="connsiteY0" fmla="*/ 52203 h 64276"/>
                  <a:gd name="connsiteX1" fmla="*/ 75477 w 92513"/>
                  <a:gd name="connsiteY1" fmla="*/ 63616 h 64276"/>
                  <a:gd name="connsiteX2" fmla="*/ 92513 w 92513"/>
                  <a:gd name="connsiteY2" fmla="*/ 50205 h 64276"/>
                  <a:gd name="connsiteX3" fmla="*/ 92513 w 92513"/>
                  <a:gd name="connsiteY3" fmla="*/ 42320 h 64276"/>
                  <a:gd name="connsiteX4" fmla="*/ 87359 w 92513"/>
                  <a:gd name="connsiteY4" fmla="*/ 42320 h 64276"/>
                  <a:gd name="connsiteX5" fmla="*/ 87359 w 92513"/>
                  <a:gd name="connsiteY5" fmla="*/ 50205 h 64276"/>
                  <a:gd name="connsiteX6" fmla="*/ 79968 w 92513"/>
                  <a:gd name="connsiteY6" fmla="*/ 59199 h 64276"/>
                  <a:gd name="connsiteX7" fmla="*/ 72254 w 92513"/>
                  <a:gd name="connsiteY7" fmla="*/ 52203 h 64276"/>
                  <a:gd name="connsiteX8" fmla="*/ 72254 w 92513"/>
                  <a:gd name="connsiteY8" fmla="*/ 24332 h 64276"/>
                  <a:gd name="connsiteX9" fmla="*/ 64904 w 92513"/>
                  <a:gd name="connsiteY9" fmla="*/ 7689 h 64276"/>
                  <a:gd name="connsiteX10" fmla="*/ 36932 w 92513"/>
                  <a:gd name="connsiteY10" fmla="*/ 0 h 64276"/>
                  <a:gd name="connsiteX11" fmla="*/ 5778 w 92513"/>
                  <a:gd name="connsiteY11" fmla="*/ 15798 h 64276"/>
                  <a:gd name="connsiteX12" fmla="*/ 15416 w 92513"/>
                  <a:gd name="connsiteY12" fmla="*/ 22370 h 64276"/>
                  <a:gd name="connsiteX13" fmla="*/ 24739 w 92513"/>
                  <a:gd name="connsiteY13" fmla="*/ 15994 h 64276"/>
                  <a:gd name="connsiteX14" fmla="*/ 14125 w 92513"/>
                  <a:gd name="connsiteY14" fmla="*/ 9647 h 64276"/>
                  <a:gd name="connsiteX15" fmla="*/ 36308 w 92513"/>
                  <a:gd name="connsiteY15" fmla="*/ 3072 h 64276"/>
                  <a:gd name="connsiteX16" fmla="*/ 58136 w 92513"/>
                  <a:gd name="connsiteY16" fmla="*/ 21064 h 64276"/>
                  <a:gd name="connsiteX17" fmla="*/ 58136 w 92513"/>
                  <a:gd name="connsiteY17" fmla="*/ 26101 h 64276"/>
                  <a:gd name="connsiteX18" fmla="*/ 20530 w 92513"/>
                  <a:gd name="connsiteY18" fmla="*/ 31139 h 64276"/>
                  <a:gd name="connsiteX19" fmla="*/ 0 w 92513"/>
                  <a:gd name="connsiteY19" fmla="*/ 49356 h 64276"/>
                  <a:gd name="connsiteX20" fmla="*/ 32764 w 92513"/>
                  <a:gd name="connsiteY20" fmla="*/ 64276 h 64276"/>
                  <a:gd name="connsiteX21" fmla="*/ 59438 w 92513"/>
                  <a:gd name="connsiteY21" fmla="*/ 52203 h 64276"/>
                  <a:gd name="connsiteX22" fmla="*/ 58136 w 92513"/>
                  <a:gd name="connsiteY22" fmla="*/ 29173 h 64276"/>
                  <a:gd name="connsiteX23" fmla="*/ 58136 w 92513"/>
                  <a:gd name="connsiteY23" fmla="*/ 43205 h 64276"/>
                  <a:gd name="connsiteX24" fmla="*/ 34021 w 92513"/>
                  <a:gd name="connsiteY24" fmla="*/ 61197 h 64276"/>
                  <a:gd name="connsiteX25" fmla="*/ 15738 w 92513"/>
                  <a:gd name="connsiteY25" fmla="*/ 49356 h 64276"/>
                  <a:gd name="connsiteX26" fmla="*/ 58136 w 92513"/>
                  <a:gd name="connsiteY26" fmla="*/ 29173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13" h="64276">
                    <a:moveTo>
                      <a:pt x="59438" y="52203"/>
                    </a:moveTo>
                    <a:cubicBezTo>
                      <a:pt x="60373" y="57665"/>
                      <a:pt x="65842" y="63616"/>
                      <a:pt x="75477" y="63616"/>
                    </a:cubicBezTo>
                    <a:cubicBezTo>
                      <a:pt x="79968" y="63616"/>
                      <a:pt x="92513" y="61622"/>
                      <a:pt x="92513" y="50205"/>
                    </a:cubicBezTo>
                    <a:lnTo>
                      <a:pt x="92513" y="42320"/>
                    </a:lnTo>
                    <a:lnTo>
                      <a:pt x="87359" y="42320"/>
                    </a:lnTo>
                    <a:lnTo>
                      <a:pt x="87359" y="50205"/>
                    </a:lnTo>
                    <a:cubicBezTo>
                      <a:pt x="87359" y="58354"/>
                      <a:pt x="82244" y="59199"/>
                      <a:pt x="79968" y="59199"/>
                    </a:cubicBezTo>
                    <a:cubicBezTo>
                      <a:pt x="73241" y="59199"/>
                      <a:pt x="72254" y="52859"/>
                      <a:pt x="72254" y="52203"/>
                    </a:cubicBezTo>
                    <a:lnTo>
                      <a:pt x="72254" y="24332"/>
                    </a:lnTo>
                    <a:cubicBezTo>
                      <a:pt x="72254" y="18417"/>
                      <a:pt x="72254" y="12915"/>
                      <a:pt x="64904" y="7689"/>
                    </a:cubicBezTo>
                    <a:cubicBezTo>
                      <a:pt x="56839" y="2187"/>
                      <a:pt x="46570" y="0"/>
                      <a:pt x="36932" y="0"/>
                    </a:cubicBezTo>
                    <a:cubicBezTo>
                      <a:pt x="19907" y="0"/>
                      <a:pt x="5778" y="6575"/>
                      <a:pt x="5778" y="15798"/>
                    </a:cubicBezTo>
                    <a:cubicBezTo>
                      <a:pt x="5778" y="19951"/>
                      <a:pt x="9946" y="22370"/>
                      <a:pt x="15416" y="22370"/>
                    </a:cubicBezTo>
                    <a:cubicBezTo>
                      <a:pt x="21204" y="22370"/>
                      <a:pt x="24739" y="19526"/>
                      <a:pt x="24739" y="15994"/>
                    </a:cubicBezTo>
                    <a:cubicBezTo>
                      <a:pt x="24739" y="14260"/>
                      <a:pt x="23763" y="9647"/>
                      <a:pt x="14125" y="9647"/>
                    </a:cubicBezTo>
                    <a:cubicBezTo>
                      <a:pt x="19907" y="4606"/>
                      <a:pt x="29853" y="3072"/>
                      <a:pt x="36308" y="3072"/>
                    </a:cubicBezTo>
                    <a:cubicBezTo>
                      <a:pt x="46570" y="3072"/>
                      <a:pt x="58136" y="8534"/>
                      <a:pt x="58136" y="21064"/>
                    </a:cubicBezTo>
                    <a:lnTo>
                      <a:pt x="58136" y="26101"/>
                    </a:lnTo>
                    <a:cubicBezTo>
                      <a:pt x="47516" y="26526"/>
                      <a:pt x="33398" y="26986"/>
                      <a:pt x="20530" y="31139"/>
                    </a:cubicBezTo>
                    <a:cubicBezTo>
                      <a:pt x="5114" y="35981"/>
                      <a:pt x="0" y="43205"/>
                      <a:pt x="0" y="49356"/>
                    </a:cubicBezTo>
                    <a:cubicBezTo>
                      <a:pt x="0" y="60733"/>
                      <a:pt x="19907" y="64276"/>
                      <a:pt x="32764" y="64276"/>
                    </a:cubicBezTo>
                    <a:cubicBezTo>
                      <a:pt x="46255" y="64276"/>
                      <a:pt x="55581" y="58550"/>
                      <a:pt x="59438" y="52203"/>
                    </a:cubicBezTo>
                    <a:close/>
                    <a:moveTo>
                      <a:pt x="58136" y="29173"/>
                    </a:moveTo>
                    <a:lnTo>
                      <a:pt x="58136" y="43205"/>
                    </a:lnTo>
                    <a:cubicBezTo>
                      <a:pt x="58136" y="56356"/>
                      <a:pt x="43348" y="61197"/>
                      <a:pt x="34021" y="61197"/>
                    </a:cubicBezTo>
                    <a:cubicBezTo>
                      <a:pt x="24075" y="61197"/>
                      <a:pt x="15738" y="56356"/>
                      <a:pt x="15738" y="49356"/>
                    </a:cubicBezTo>
                    <a:cubicBezTo>
                      <a:pt x="15738" y="41671"/>
                      <a:pt x="24387" y="30058"/>
                      <a:pt x="58136" y="291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2CA53B1-4DD5-A8E3-25BB-3D4745FAA683}"/>
                  </a:ext>
                </a:extLst>
              </p:cNvPr>
              <p:cNvSpPr/>
              <p:nvPr/>
            </p:nvSpPr>
            <p:spPr>
              <a:xfrm>
                <a:off x="6732924" y="3013285"/>
                <a:ext cx="38812" cy="37982"/>
              </a:xfrm>
              <a:custGeom>
                <a:avLst/>
                <a:gdLst>
                  <a:gd name="connsiteX0" fmla="*/ 35946 w 67140"/>
                  <a:gd name="connsiteY0" fmla="*/ 35520 h 64276"/>
                  <a:gd name="connsiteX1" fmla="*/ 57183 w 67140"/>
                  <a:gd name="connsiteY1" fmla="*/ 48471 h 64276"/>
                  <a:gd name="connsiteX2" fmla="*/ 34025 w 67140"/>
                  <a:gd name="connsiteY2" fmla="*/ 61197 h 64276"/>
                  <a:gd name="connsiteX3" fmla="*/ 5426 w 67140"/>
                  <a:gd name="connsiteY3" fmla="*/ 41247 h 64276"/>
                  <a:gd name="connsiteX4" fmla="*/ 2559 w 67140"/>
                  <a:gd name="connsiteY4" fmla="*/ 39013 h 64276"/>
                  <a:gd name="connsiteX5" fmla="*/ 0 w 67140"/>
                  <a:gd name="connsiteY5" fmla="*/ 42320 h 64276"/>
                  <a:gd name="connsiteX6" fmla="*/ 0 w 67140"/>
                  <a:gd name="connsiteY6" fmla="*/ 60969 h 64276"/>
                  <a:gd name="connsiteX7" fmla="*/ 2236 w 67140"/>
                  <a:gd name="connsiteY7" fmla="*/ 64276 h 64276"/>
                  <a:gd name="connsiteX8" fmla="*/ 7351 w 67140"/>
                  <a:gd name="connsiteY8" fmla="*/ 61393 h 64276"/>
                  <a:gd name="connsiteX9" fmla="*/ 11559 w 67140"/>
                  <a:gd name="connsiteY9" fmla="*/ 58354 h 64276"/>
                  <a:gd name="connsiteX10" fmla="*/ 34025 w 67140"/>
                  <a:gd name="connsiteY10" fmla="*/ 64276 h 64276"/>
                  <a:gd name="connsiteX11" fmla="*/ 67140 w 67140"/>
                  <a:gd name="connsiteY11" fmla="*/ 44743 h 64276"/>
                  <a:gd name="connsiteX12" fmla="*/ 58441 w 67140"/>
                  <a:gd name="connsiteY12" fmla="*/ 31563 h 64276"/>
                  <a:gd name="connsiteX13" fmla="*/ 35000 w 67140"/>
                  <a:gd name="connsiteY13" fmla="*/ 24792 h 64276"/>
                  <a:gd name="connsiteX14" fmla="*/ 9950 w 67140"/>
                  <a:gd name="connsiteY14" fmla="*/ 13375 h 64276"/>
                  <a:gd name="connsiteX15" fmla="*/ 32767 w 67140"/>
                  <a:gd name="connsiteY15" fmla="*/ 2611 h 64276"/>
                  <a:gd name="connsiteX16" fmla="*/ 56831 w 67140"/>
                  <a:gd name="connsiteY16" fmla="*/ 19526 h 64276"/>
                  <a:gd name="connsiteX17" fmla="*/ 59115 w 67140"/>
                  <a:gd name="connsiteY17" fmla="*/ 20836 h 64276"/>
                  <a:gd name="connsiteX18" fmla="*/ 61986 w 67140"/>
                  <a:gd name="connsiteY18" fmla="*/ 17528 h 64276"/>
                  <a:gd name="connsiteX19" fmla="*/ 61986 w 67140"/>
                  <a:gd name="connsiteY19" fmla="*/ 3268 h 64276"/>
                  <a:gd name="connsiteX20" fmla="*/ 59742 w 67140"/>
                  <a:gd name="connsiteY20" fmla="*/ 0 h 64276"/>
                  <a:gd name="connsiteX21" fmla="*/ 55574 w 67140"/>
                  <a:gd name="connsiteY21" fmla="*/ 1723 h 64276"/>
                  <a:gd name="connsiteX22" fmla="*/ 52040 w 67140"/>
                  <a:gd name="connsiteY22" fmla="*/ 3957 h 64276"/>
                  <a:gd name="connsiteX23" fmla="*/ 32767 w 67140"/>
                  <a:gd name="connsiteY23" fmla="*/ 0 h 64276"/>
                  <a:gd name="connsiteX24" fmla="*/ 0 w 67140"/>
                  <a:gd name="connsiteY24" fmla="*/ 17332 h 64276"/>
                  <a:gd name="connsiteX25" fmla="*/ 8648 w 67140"/>
                  <a:gd name="connsiteY25" fmla="*/ 29173 h 64276"/>
                  <a:gd name="connsiteX26" fmla="*/ 35946 w 67140"/>
                  <a:gd name="connsiteY26" fmla="*/ 3552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40" h="64276">
                    <a:moveTo>
                      <a:pt x="35946" y="35520"/>
                    </a:moveTo>
                    <a:cubicBezTo>
                      <a:pt x="40470" y="36169"/>
                      <a:pt x="57183" y="38363"/>
                      <a:pt x="57183" y="48471"/>
                    </a:cubicBezTo>
                    <a:cubicBezTo>
                      <a:pt x="57183" y="55471"/>
                      <a:pt x="50104" y="61197"/>
                      <a:pt x="34025" y="61197"/>
                    </a:cubicBezTo>
                    <a:cubicBezTo>
                      <a:pt x="16674" y="61197"/>
                      <a:pt x="9283" y="53284"/>
                      <a:pt x="5426" y="41247"/>
                    </a:cubicBezTo>
                    <a:cubicBezTo>
                      <a:pt x="4792" y="39477"/>
                      <a:pt x="4792" y="39013"/>
                      <a:pt x="2559" y="39013"/>
                    </a:cubicBezTo>
                    <a:cubicBezTo>
                      <a:pt x="0" y="39013"/>
                      <a:pt x="0" y="39898"/>
                      <a:pt x="0" y="42320"/>
                    </a:cubicBezTo>
                    <a:lnTo>
                      <a:pt x="0" y="60969"/>
                    </a:lnTo>
                    <a:cubicBezTo>
                      <a:pt x="0" y="63392"/>
                      <a:pt x="0" y="64276"/>
                      <a:pt x="2236" y="64276"/>
                    </a:cubicBezTo>
                    <a:cubicBezTo>
                      <a:pt x="3182" y="64276"/>
                      <a:pt x="3494" y="64041"/>
                      <a:pt x="7351" y="61393"/>
                    </a:cubicBezTo>
                    <a:cubicBezTo>
                      <a:pt x="7702" y="61197"/>
                      <a:pt x="7702" y="60969"/>
                      <a:pt x="11559" y="58354"/>
                    </a:cubicBezTo>
                    <a:cubicBezTo>
                      <a:pt x="20530" y="64041"/>
                      <a:pt x="29857" y="64276"/>
                      <a:pt x="34025" y="64276"/>
                    </a:cubicBezTo>
                    <a:cubicBezTo>
                      <a:pt x="57506" y="64276"/>
                      <a:pt x="67140" y="54818"/>
                      <a:pt x="67140" y="44743"/>
                    </a:cubicBezTo>
                    <a:cubicBezTo>
                      <a:pt x="67140" y="37518"/>
                      <a:pt x="61040" y="33097"/>
                      <a:pt x="58441" y="31563"/>
                    </a:cubicBezTo>
                    <a:cubicBezTo>
                      <a:pt x="51717" y="26986"/>
                      <a:pt x="43659" y="25876"/>
                      <a:pt x="35000" y="24792"/>
                    </a:cubicBezTo>
                    <a:cubicBezTo>
                      <a:pt x="23441" y="23258"/>
                      <a:pt x="9950" y="21485"/>
                      <a:pt x="9950" y="13375"/>
                    </a:cubicBezTo>
                    <a:cubicBezTo>
                      <a:pt x="9950" y="8338"/>
                      <a:pt x="15104" y="2611"/>
                      <a:pt x="32767" y="2611"/>
                    </a:cubicBezTo>
                    <a:cubicBezTo>
                      <a:pt x="55262" y="2611"/>
                      <a:pt x="56520" y="15334"/>
                      <a:pt x="56831" y="19526"/>
                    </a:cubicBezTo>
                    <a:cubicBezTo>
                      <a:pt x="56831" y="20836"/>
                      <a:pt x="58763" y="20836"/>
                      <a:pt x="59115" y="20836"/>
                    </a:cubicBezTo>
                    <a:cubicBezTo>
                      <a:pt x="61986" y="20836"/>
                      <a:pt x="61986" y="20175"/>
                      <a:pt x="61986" y="17528"/>
                    </a:cubicBezTo>
                    <a:lnTo>
                      <a:pt x="61986" y="3268"/>
                    </a:lnTo>
                    <a:cubicBezTo>
                      <a:pt x="61986" y="1073"/>
                      <a:pt x="61986" y="0"/>
                      <a:pt x="59742" y="0"/>
                    </a:cubicBezTo>
                    <a:cubicBezTo>
                      <a:pt x="58763" y="0"/>
                      <a:pt x="58129" y="0"/>
                      <a:pt x="55574" y="1723"/>
                    </a:cubicBezTo>
                    <a:cubicBezTo>
                      <a:pt x="54907" y="2187"/>
                      <a:pt x="52975" y="3496"/>
                      <a:pt x="52040" y="3957"/>
                    </a:cubicBezTo>
                    <a:cubicBezTo>
                      <a:pt x="44326" y="0"/>
                      <a:pt x="35946" y="0"/>
                      <a:pt x="32767" y="0"/>
                    </a:cubicBezTo>
                    <a:cubicBezTo>
                      <a:pt x="7702" y="0"/>
                      <a:pt x="0" y="9419"/>
                      <a:pt x="0" y="17332"/>
                    </a:cubicBezTo>
                    <a:cubicBezTo>
                      <a:pt x="0" y="22145"/>
                      <a:pt x="3182" y="26101"/>
                      <a:pt x="8648" y="29173"/>
                    </a:cubicBezTo>
                    <a:cubicBezTo>
                      <a:pt x="15416" y="32677"/>
                      <a:pt x="21197" y="33562"/>
                      <a:pt x="35946" y="35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F72CC36C-4EC8-9D50-53CC-770CBD572007}"/>
                  </a:ext>
                </a:extLst>
              </p:cNvPr>
              <p:cNvSpPr/>
              <p:nvPr/>
            </p:nvSpPr>
            <p:spPr>
              <a:xfrm>
                <a:off x="6777944" y="2999539"/>
                <a:ext cx="37152" cy="51730"/>
              </a:xfrm>
              <a:custGeom>
                <a:avLst/>
                <a:gdLst>
                  <a:gd name="connsiteX0" fmla="*/ 31506 w 64269"/>
                  <a:gd name="connsiteY0" fmla="*/ 30069 h 87541"/>
                  <a:gd name="connsiteX1" fmla="*/ 61047 w 64269"/>
                  <a:gd name="connsiteY1" fmla="*/ 30069 h 87541"/>
                  <a:gd name="connsiteX2" fmla="*/ 61047 w 64269"/>
                  <a:gd name="connsiteY2" fmla="*/ 25688 h 87541"/>
                  <a:gd name="connsiteX3" fmla="*/ 31506 w 64269"/>
                  <a:gd name="connsiteY3" fmla="*/ 25688 h 87541"/>
                  <a:gd name="connsiteX4" fmla="*/ 31506 w 64269"/>
                  <a:gd name="connsiteY4" fmla="*/ 0 h 87541"/>
                  <a:gd name="connsiteX5" fmla="*/ 26351 w 64269"/>
                  <a:gd name="connsiteY5" fmla="*/ 0 h 87541"/>
                  <a:gd name="connsiteX6" fmla="*/ 0 w 64269"/>
                  <a:gd name="connsiteY6" fmla="*/ 26997 h 87541"/>
                  <a:gd name="connsiteX7" fmla="*/ 0 w 64269"/>
                  <a:gd name="connsiteY7" fmla="*/ 30069 h 87541"/>
                  <a:gd name="connsiteX8" fmla="*/ 17348 w 64269"/>
                  <a:gd name="connsiteY8" fmla="*/ 30069 h 87541"/>
                  <a:gd name="connsiteX9" fmla="*/ 17348 w 64269"/>
                  <a:gd name="connsiteY9" fmla="*/ 68665 h 87541"/>
                  <a:gd name="connsiteX10" fmla="*/ 44011 w 64269"/>
                  <a:gd name="connsiteY10" fmla="*/ 87542 h 87541"/>
                  <a:gd name="connsiteX11" fmla="*/ 64269 w 64269"/>
                  <a:gd name="connsiteY11" fmla="*/ 68665 h 87541"/>
                  <a:gd name="connsiteX12" fmla="*/ 64269 w 64269"/>
                  <a:gd name="connsiteY12" fmla="*/ 60784 h 87541"/>
                  <a:gd name="connsiteX13" fmla="*/ 59115 w 64269"/>
                  <a:gd name="connsiteY13" fmla="*/ 60784 h 87541"/>
                  <a:gd name="connsiteX14" fmla="*/ 59115 w 64269"/>
                  <a:gd name="connsiteY14" fmla="*/ 68429 h 87541"/>
                  <a:gd name="connsiteX15" fmla="*/ 45309 w 64269"/>
                  <a:gd name="connsiteY15" fmla="*/ 83999 h 87541"/>
                  <a:gd name="connsiteX16" fmla="*/ 31506 w 64269"/>
                  <a:gd name="connsiteY16" fmla="*/ 68893 h 87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69" h="87541">
                    <a:moveTo>
                      <a:pt x="31506" y="30069"/>
                    </a:moveTo>
                    <a:lnTo>
                      <a:pt x="61047" y="30069"/>
                    </a:lnTo>
                    <a:lnTo>
                      <a:pt x="61047" y="25688"/>
                    </a:lnTo>
                    <a:lnTo>
                      <a:pt x="31506" y="25688"/>
                    </a:lnTo>
                    <a:lnTo>
                      <a:pt x="31506" y="0"/>
                    </a:lnTo>
                    <a:lnTo>
                      <a:pt x="26351" y="0"/>
                    </a:lnTo>
                    <a:cubicBezTo>
                      <a:pt x="26351" y="11417"/>
                      <a:pt x="20258" y="26337"/>
                      <a:pt x="0" y="26997"/>
                    </a:cubicBezTo>
                    <a:lnTo>
                      <a:pt x="0" y="30069"/>
                    </a:lnTo>
                    <a:lnTo>
                      <a:pt x="17348" y="30069"/>
                    </a:lnTo>
                    <a:lnTo>
                      <a:pt x="17348" y="68665"/>
                    </a:lnTo>
                    <a:cubicBezTo>
                      <a:pt x="17348" y="85772"/>
                      <a:pt x="36620" y="87542"/>
                      <a:pt x="44011" y="87542"/>
                    </a:cubicBezTo>
                    <a:cubicBezTo>
                      <a:pt x="58492" y="87542"/>
                      <a:pt x="64269" y="77663"/>
                      <a:pt x="64269" y="68665"/>
                    </a:cubicBezTo>
                    <a:lnTo>
                      <a:pt x="64269" y="60784"/>
                    </a:lnTo>
                    <a:lnTo>
                      <a:pt x="59115" y="60784"/>
                    </a:lnTo>
                    <a:lnTo>
                      <a:pt x="59115" y="68429"/>
                    </a:lnTo>
                    <a:cubicBezTo>
                      <a:pt x="59115" y="78736"/>
                      <a:pt x="53022" y="83999"/>
                      <a:pt x="45309" y="83999"/>
                    </a:cubicBezTo>
                    <a:cubicBezTo>
                      <a:pt x="31506" y="83999"/>
                      <a:pt x="31506" y="71283"/>
                      <a:pt x="31506" y="688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73EC37DA-D1E5-73A3-0423-6C4B45E2A294}"/>
                  </a:ext>
                </a:extLst>
              </p:cNvPr>
              <p:cNvSpPr/>
              <p:nvPr/>
            </p:nvSpPr>
            <p:spPr>
              <a:xfrm>
                <a:off x="6865096" y="2994090"/>
                <a:ext cx="68346" cy="56271"/>
              </a:xfrm>
              <a:custGeom>
                <a:avLst/>
                <a:gdLst>
                  <a:gd name="connsiteX0" fmla="*/ 112452 w 118230"/>
                  <a:gd name="connsiteY0" fmla="*/ 0 h 95226"/>
                  <a:gd name="connsiteX1" fmla="*/ 0 w 118230"/>
                  <a:gd name="connsiteY1" fmla="*/ 0 h 95226"/>
                  <a:gd name="connsiteX2" fmla="*/ 0 w 118230"/>
                  <a:gd name="connsiteY2" fmla="*/ 4378 h 95226"/>
                  <a:gd name="connsiteX3" fmla="*/ 4832 w 118230"/>
                  <a:gd name="connsiteY3" fmla="*/ 4378 h 95226"/>
                  <a:gd name="connsiteX4" fmla="*/ 21194 w 118230"/>
                  <a:gd name="connsiteY4" fmla="*/ 10993 h 95226"/>
                  <a:gd name="connsiteX5" fmla="*/ 21194 w 118230"/>
                  <a:gd name="connsiteY5" fmla="*/ 84223 h 95226"/>
                  <a:gd name="connsiteX6" fmla="*/ 4832 w 118230"/>
                  <a:gd name="connsiteY6" fmla="*/ 90839 h 95226"/>
                  <a:gd name="connsiteX7" fmla="*/ 0 w 118230"/>
                  <a:gd name="connsiteY7" fmla="*/ 90839 h 95226"/>
                  <a:gd name="connsiteX8" fmla="*/ 0 w 118230"/>
                  <a:gd name="connsiteY8" fmla="*/ 95227 h 95226"/>
                  <a:gd name="connsiteX9" fmla="*/ 31183 w 118230"/>
                  <a:gd name="connsiteY9" fmla="*/ 94763 h 95226"/>
                  <a:gd name="connsiteX10" fmla="*/ 65560 w 118230"/>
                  <a:gd name="connsiteY10" fmla="*/ 95227 h 95226"/>
                  <a:gd name="connsiteX11" fmla="*/ 65560 w 118230"/>
                  <a:gd name="connsiteY11" fmla="*/ 90839 h 95226"/>
                  <a:gd name="connsiteX12" fmla="*/ 58803 w 118230"/>
                  <a:gd name="connsiteY12" fmla="*/ 90839 h 95226"/>
                  <a:gd name="connsiteX13" fmla="*/ 39531 w 118230"/>
                  <a:gd name="connsiteY13" fmla="*/ 84223 h 95226"/>
                  <a:gd name="connsiteX14" fmla="*/ 39531 w 118230"/>
                  <a:gd name="connsiteY14" fmla="*/ 49817 h 95226"/>
                  <a:gd name="connsiteX15" fmla="*/ 56871 w 118230"/>
                  <a:gd name="connsiteY15" fmla="*/ 49817 h 95226"/>
                  <a:gd name="connsiteX16" fmla="*/ 78739 w 118230"/>
                  <a:gd name="connsiteY16" fmla="*/ 66046 h 95226"/>
                  <a:gd name="connsiteX17" fmla="*/ 83854 w 118230"/>
                  <a:gd name="connsiteY17" fmla="*/ 66046 h 95226"/>
                  <a:gd name="connsiteX18" fmla="*/ 83854 w 118230"/>
                  <a:gd name="connsiteY18" fmla="*/ 28981 h 95226"/>
                  <a:gd name="connsiteX19" fmla="*/ 78739 w 118230"/>
                  <a:gd name="connsiteY19" fmla="*/ 28981 h 95226"/>
                  <a:gd name="connsiteX20" fmla="*/ 56871 w 118230"/>
                  <a:gd name="connsiteY20" fmla="*/ 45399 h 95226"/>
                  <a:gd name="connsiteX21" fmla="*/ 39531 w 118230"/>
                  <a:gd name="connsiteY21" fmla="*/ 45399 h 95226"/>
                  <a:gd name="connsiteX22" fmla="*/ 39531 w 118230"/>
                  <a:gd name="connsiteY22" fmla="*/ 9879 h 95226"/>
                  <a:gd name="connsiteX23" fmla="*/ 49481 w 118230"/>
                  <a:gd name="connsiteY23" fmla="*/ 4378 h 95226"/>
                  <a:gd name="connsiteX24" fmla="*/ 73908 w 118230"/>
                  <a:gd name="connsiteY24" fmla="*/ 4378 h 95226"/>
                  <a:gd name="connsiteX25" fmla="*/ 113116 w 118230"/>
                  <a:gd name="connsiteY25" fmla="*/ 31600 h 95226"/>
                  <a:gd name="connsiteX26" fmla="*/ 118230 w 118230"/>
                  <a:gd name="connsiteY26" fmla="*/ 31600 h 9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30" h="95226">
                    <a:moveTo>
                      <a:pt x="112452" y="0"/>
                    </a:moveTo>
                    <a:lnTo>
                      <a:pt x="0" y="0"/>
                    </a:lnTo>
                    <a:lnTo>
                      <a:pt x="0" y="4378"/>
                    </a:lnTo>
                    <a:lnTo>
                      <a:pt x="4832" y="4378"/>
                    </a:lnTo>
                    <a:cubicBezTo>
                      <a:pt x="20570" y="4378"/>
                      <a:pt x="21194" y="5912"/>
                      <a:pt x="21194" y="10993"/>
                    </a:cubicBezTo>
                    <a:lnTo>
                      <a:pt x="21194" y="84223"/>
                    </a:lnTo>
                    <a:cubicBezTo>
                      <a:pt x="21194" y="89301"/>
                      <a:pt x="20570" y="90839"/>
                      <a:pt x="4832" y="90839"/>
                    </a:cubicBezTo>
                    <a:lnTo>
                      <a:pt x="0" y="90839"/>
                    </a:lnTo>
                    <a:lnTo>
                      <a:pt x="0" y="95227"/>
                    </a:lnTo>
                    <a:cubicBezTo>
                      <a:pt x="7079" y="94763"/>
                      <a:pt x="23129" y="94763"/>
                      <a:pt x="31183" y="94763"/>
                    </a:cubicBezTo>
                    <a:cubicBezTo>
                      <a:pt x="39531" y="94763"/>
                      <a:pt x="58169" y="94763"/>
                      <a:pt x="65560" y="95227"/>
                    </a:cubicBezTo>
                    <a:lnTo>
                      <a:pt x="65560" y="90839"/>
                    </a:lnTo>
                    <a:lnTo>
                      <a:pt x="58803" y="90839"/>
                    </a:lnTo>
                    <a:cubicBezTo>
                      <a:pt x="39531" y="90839"/>
                      <a:pt x="39531" y="89076"/>
                      <a:pt x="39531" y="84223"/>
                    </a:cubicBezTo>
                    <a:lnTo>
                      <a:pt x="39531" y="49817"/>
                    </a:lnTo>
                    <a:lnTo>
                      <a:pt x="56871" y="49817"/>
                    </a:lnTo>
                    <a:cubicBezTo>
                      <a:pt x="76818" y="49817"/>
                      <a:pt x="78739" y="54205"/>
                      <a:pt x="78739" y="66046"/>
                    </a:cubicBezTo>
                    <a:lnTo>
                      <a:pt x="83854" y="66046"/>
                    </a:lnTo>
                    <a:lnTo>
                      <a:pt x="83854" y="28981"/>
                    </a:lnTo>
                    <a:lnTo>
                      <a:pt x="78739" y="28981"/>
                    </a:lnTo>
                    <a:cubicBezTo>
                      <a:pt x="78739" y="40822"/>
                      <a:pt x="76818" y="45399"/>
                      <a:pt x="56871" y="45399"/>
                    </a:cubicBezTo>
                    <a:lnTo>
                      <a:pt x="39531" y="45399"/>
                    </a:lnTo>
                    <a:lnTo>
                      <a:pt x="39531" y="9879"/>
                    </a:lnTo>
                    <a:cubicBezTo>
                      <a:pt x="39531" y="5262"/>
                      <a:pt x="39843" y="4378"/>
                      <a:pt x="49481" y="4378"/>
                    </a:cubicBezTo>
                    <a:lnTo>
                      <a:pt x="73908" y="4378"/>
                    </a:lnTo>
                    <a:cubicBezTo>
                      <a:pt x="104739" y="4378"/>
                      <a:pt x="109893" y="12302"/>
                      <a:pt x="113116" y="31600"/>
                    </a:cubicBezTo>
                    <a:lnTo>
                      <a:pt x="118230" y="3160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B5DD94-1458-F76F-22D9-6599FCAE1BEE}"/>
                  </a:ext>
                </a:extLst>
              </p:cNvPr>
              <p:cNvSpPr/>
              <p:nvPr/>
            </p:nvSpPr>
            <p:spPr>
              <a:xfrm>
                <a:off x="6932011" y="3013285"/>
                <a:ext cx="52385" cy="37982"/>
              </a:xfrm>
              <a:custGeom>
                <a:avLst/>
                <a:gdLst>
                  <a:gd name="connsiteX0" fmla="*/ 90621 w 90620"/>
                  <a:gd name="connsiteY0" fmla="*/ 32677 h 64276"/>
                  <a:gd name="connsiteX1" fmla="*/ 45624 w 90620"/>
                  <a:gd name="connsiteY1" fmla="*/ 0 h 64276"/>
                  <a:gd name="connsiteX2" fmla="*/ 0 w 90620"/>
                  <a:gd name="connsiteY2" fmla="*/ 32677 h 64276"/>
                  <a:gd name="connsiteX3" fmla="*/ 45312 w 90620"/>
                  <a:gd name="connsiteY3" fmla="*/ 64276 h 64276"/>
                  <a:gd name="connsiteX4" fmla="*/ 90621 w 90620"/>
                  <a:gd name="connsiteY4" fmla="*/ 32677 h 64276"/>
                  <a:gd name="connsiteX5" fmla="*/ 45624 w 90620"/>
                  <a:gd name="connsiteY5" fmla="*/ 60733 h 64276"/>
                  <a:gd name="connsiteX6" fmla="*/ 22183 w 90620"/>
                  <a:gd name="connsiteY6" fmla="*/ 51314 h 64276"/>
                  <a:gd name="connsiteX7" fmla="*/ 17025 w 90620"/>
                  <a:gd name="connsiteY7" fmla="*/ 31563 h 64276"/>
                  <a:gd name="connsiteX8" fmla="*/ 21871 w 90620"/>
                  <a:gd name="connsiteY8" fmla="*/ 12490 h 64276"/>
                  <a:gd name="connsiteX9" fmla="*/ 45312 w 90620"/>
                  <a:gd name="connsiteY9" fmla="*/ 3072 h 64276"/>
                  <a:gd name="connsiteX10" fmla="*/ 68442 w 90620"/>
                  <a:gd name="connsiteY10" fmla="*/ 12265 h 64276"/>
                  <a:gd name="connsiteX11" fmla="*/ 73908 w 90620"/>
                  <a:gd name="connsiteY11" fmla="*/ 31563 h 64276"/>
                  <a:gd name="connsiteX12" fmla="*/ 69417 w 90620"/>
                  <a:gd name="connsiteY12" fmla="*/ 50440 h 64276"/>
                  <a:gd name="connsiteX13" fmla="*/ 45624 w 90620"/>
                  <a:gd name="connsiteY13" fmla="*/ 60733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20" h="64276">
                    <a:moveTo>
                      <a:pt x="90621" y="32677"/>
                    </a:moveTo>
                    <a:cubicBezTo>
                      <a:pt x="90621" y="14913"/>
                      <a:pt x="70363" y="0"/>
                      <a:pt x="45624" y="0"/>
                    </a:cubicBezTo>
                    <a:cubicBezTo>
                      <a:pt x="19936" y="0"/>
                      <a:pt x="0" y="15334"/>
                      <a:pt x="0" y="32677"/>
                    </a:cubicBezTo>
                    <a:cubicBezTo>
                      <a:pt x="0" y="50894"/>
                      <a:pt x="21194" y="64276"/>
                      <a:pt x="45312" y="64276"/>
                    </a:cubicBezTo>
                    <a:cubicBezTo>
                      <a:pt x="70051" y="64276"/>
                      <a:pt x="90621" y="50440"/>
                      <a:pt x="90621" y="32677"/>
                    </a:cubicBezTo>
                    <a:close/>
                    <a:moveTo>
                      <a:pt x="45624" y="60733"/>
                    </a:moveTo>
                    <a:cubicBezTo>
                      <a:pt x="36653" y="60733"/>
                      <a:pt x="27649" y="57890"/>
                      <a:pt x="22183" y="51314"/>
                    </a:cubicBezTo>
                    <a:cubicBezTo>
                      <a:pt x="17025" y="45164"/>
                      <a:pt x="17025" y="36633"/>
                      <a:pt x="17025" y="31563"/>
                    </a:cubicBezTo>
                    <a:cubicBezTo>
                      <a:pt x="17025" y="26101"/>
                      <a:pt x="17025" y="18641"/>
                      <a:pt x="21871" y="12490"/>
                    </a:cubicBezTo>
                    <a:cubicBezTo>
                      <a:pt x="27337" y="6151"/>
                      <a:pt x="36975" y="3072"/>
                      <a:pt x="45312" y="3072"/>
                    </a:cubicBezTo>
                    <a:cubicBezTo>
                      <a:pt x="54312" y="3072"/>
                      <a:pt x="62972" y="6151"/>
                      <a:pt x="68442" y="12265"/>
                    </a:cubicBezTo>
                    <a:cubicBezTo>
                      <a:pt x="73908" y="18177"/>
                      <a:pt x="73908" y="26326"/>
                      <a:pt x="73908" y="31563"/>
                    </a:cubicBezTo>
                    <a:cubicBezTo>
                      <a:pt x="73908" y="36633"/>
                      <a:pt x="73908" y="44289"/>
                      <a:pt x="69417" y="50440"/>
                    </a:cubicBezTo>
                    <a:cubicBezTo>
                      <a:pt x="64585" y="56816"/>
                      <a:pt x="55570" y="60733"/>
                      <a:pt x="45624" y="607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F4A424C-A517-5501-5A47-809238DF3FE3}"/>
                  </a:ext>
                </a:extLst>
              </p:cNvPr>
              <p:cNvSpPr/>
              <p:nvPr/>
            </p:nvSpPr>
            <p:spPr>
              <a:xfrm>
                <a:off x="6991605" y="3013804"/>
                <a:ext cx="59616" cy="37463"/>
              </a:xfrm>
              <a:custGeom>
                <a:avLst/>
                <a:gdLst>
                  <a:gd name="connsiteX0" fmla="*/ 73556 w 103129"/>
                  <a:gd name="connsiteY0" fmla="*/ 50861 h 63398"/>
                  <a:gd name="connsiteX1" fmla="*/ 73556 w 103129"/>
                  <a:gd name="connsiteY1" fmla="*/ 63399 h 63398"/>
                  <a:gd name="connsiteX2" fmla="*/ 103130 w 103129"/>
                  <a:gd name="connsiteY2" fmla="*/ 61865 h 63398"/>
                  <a:gd name="connsiteX3" fmla="*/ 103130 w 103129"/>
                  <a:gd name="connsiteY3" fmla="*/ 57476 h 63398"/>
                  <a:gd name="connsiteX4" fmla="*/ 87362 w 103129"/>
                  <a:gd name="connsiteY4" fmla="*/ 49563 h 63398"/>
                  <a:gd name="connsiteX5" fmla="*/ 87362 w 103129"/>
                  <a:gd name="connsiteY5" fmla="*/ 0 h 63398"/>
                  <a:gd name="connsiteX6" fmla="*/ 57194 w 103129"/>
                  <a:gd name="connsiteY6" fmla="*/ 1545 h 63398"/>
                  <a:gd name="connsiteX7" fmla="*/ 57194 w 103129"/>
                  <a:gd name="connsiteY7" fmla="*/ 5926 h 63398"/>
                  <a:gd name="connsiteX8" fmla="*/ 73244 w 103129"/>
                  <a:gd name="connsiteY8" fmla="*/ 13807 h 63398"/>
                  <a:gd name="connsiteX9" fmla="*/ 73244 w 103129"/>
                  <a:gd name="connsiteY9" fmla="*/ 38599 h 63398"/>
                  <a:gd name="connsiteX10" fmla="*/ 48183 w 103129"/>
                  <a:gd name="connsiteY10" fmla="*/ 60320 h 63398"/>
                  <a:gd name="connsiteX11" fmla="*/ 30208 w 103129"/>
                  <a:gd name="connsiteY11" fmla="*/ 46480 h 63398"/>
                  <a:gd name="connsiteX12" fmla="*/ 30208 w 103129"/>
                  <a:gd name="connsiteY12" fmla="*/ 0 h 63398"/>
                  <a:gd name="connsiteX13" fmla="*/ 0 w 103129"/>
                  <a:gd name="connsiteY13" fmla="*/ 1545 h 63398"/>
                  <a:gd name="connsiteX14" fmla="*/ 0 w 103129"/>
                  <a:gd name="connsiteY14" fmla="*/ 5926 h 63398"/>
                  <a:gd name="connsiteX15" fmla="*/ 16050 w 103129"/>
                  <a:gd name="connsiteY15" fmla="*/ 18648 h 63398"/>
                  <a:gd name="connsiteX16" fmla="*/ 16050 w 103129"/>
                  <a:gd name="connsiteY16" fmla="*/ 39680 h 63398"/>
                  <a:gd name="connsiteX17" fmla="*/ 47204 w 103129"/>
                  <a:gd name="connsiteY17" fmla="*/ 63399 h 63398"/>
                  <a:gd name="connsiteX18" fmla="*/ 73556 w 103129"/>
                  <a:gd name="connsiteY18" fmla="*/ 50861 h 6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3129" h="63398">
                    <a:moveTo>
                      <a:pt x="73556" y="50861"/>
                    </a:moveTo>
                    <a:lnTo>
                      <a:pt x="73556" y="63399"/>
                    </a:lnTo>
                    <a:lnTo>
                      <a:pt x="103130" y="61865"/>
                    </a:lnTo>
                    <a:lnTo>
                      <a:pt x="103130" y="57476"/>
                    </a:lnTo>
                    <a:cubicBezTo>
                      <a:pt x="88972" y="57476"/>
                      <a:pt x="87362" y="56588"/>
                      <a:pt x="87362" y="49563"/>
                    </a:cubicBezTo>
                    <a:lnTo>
                      <a:pt x="87362" y="0"/>
                    </a:lnTo>
                    <a:lnTo>
                      <a:pt x="57194" y="1545"/>
                    </a:lnTo>
                    <a:lnTo>
                      <a:pt x="57194" y="5926"/>
                    </a:lnTo>
                    <a:cubicBezTo>
                      <a:pt x="71312" y="5926"/>
                      <a:pt x="73244" y="6811"/>
                      <a:pt x="73244" y="13807"/>
                    </a:cubicBezTo>
                    <a:lnTo>
                      <a:pt x="73244" y="38599"/>
                    </a:lnTo>
                    <a:cubicBezTo>
                      <a:pt x="73244" y="50861"/>
                      <a:pt x="63287" y="60320"/>
                      <a:pt x="48183" y="60320"/>
                    </a:cubicBezTo>
                    <a:cubicBezTo>
                      <a:pt x="31154" y="60320"/>
                      <a:pt x="30208" y="53744"/>
                      <a:pt x="30208" y="46480"/>
                    </a:cubicBezTo>
                    <a:lnTo>
                      <a:pt x="30208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6050" y="5926"/>
                      <a:pt x="16050" y="6347"/>
                      <a:pt x="16050" y="18648"/>
                    </a:cubicBezTo>
                    <a:lnTo>
                      <a:pt x="16050" y="39680"/>
                    </a:lnTo>
                    <a:cubicBezTo>
                      <a:pt x="16050" y="50673"/>
                      <a:pt x="16050" y="63399"/>
                      <a:pt x="47204" y="63399"/>
                    </a:cubicBezTo>
                    <a:cubicBezTo>
                      <a:pt x="58807" y="63399"/>
                      <a:pt x="67778" y="59442"/>
                      <a:pt x="73556" y="508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C60344-6982-644E-ED45-115257631835}"/>
                  </a:ext>
                </a:extLst>
              </p:cNvPr>
              <p:cNvSpPr/>
              <p:nvPr/>
            </p:nvSpPr>
            <p:spPr>
              <a:xfrm>
                <a:off x="7057019" y="3013804"/>
                <a:ext cx="39744" cy="36557"/>
              </a:xfrm>
              <a:custGeom>
                <a:avLst/>
                <a:gdLst>
                  <a:gd name="connsiteX0" fmla="*/ 28595 w 68753"/>
                  <a:gd name="connsiteY0" fmla="*/ 15341 h 61864"/>
                  <a:gd name="connsiteX1" fmla="*/ 28595 w 68753"/>
                  <a:gd name="connsiteY1" fmla="*/ 0 h 61864"/>
                  <a:gd name="connsiteX2" fmla="*/ 0 w 68753"/>
                  <a:gd name="connsiteY2" fmla="*/ 1545 h 61864"/>
                  <a:gd name="connsiteX3" fmla="*/ 0 w 68753"/>
                  <a:gd name="connsiteY3" fmla="*/ 5926 h 61864"/>
                  <a:gd name="connsiteX4" fmla="*/ 16050 w 68753"/>
                  <a:gd name="connsiteY4" fmla="*/ 13807 h 61864"/>
                  <a:gd name="connsiteX5" fmla="*/ 16050 w 68753"/>
                  <a:gd name="connsiteY5" fmla="*/ 51325 h 61864"/>
                  <a:gd name="connsiteX6" fmla="*/ 0 w 68753"/>
                  <a:gd name="connsiteY6" fmla="*/ 57476 h 61864"/>
                  <a:gd name="connsiteX7" fmla="*/ 0 w 68753"/>
                  <a:gd name="connsiteY7" fmla="*/ 61865 h 61864"/>
                  <a:gd name="connsiteX8" fmla="*/ 23441 w 68753"/>
                  <a:gd name="connsiteY8" fmla="*/ 61400 h 61864"/>
                  <a:gd name="connsiteX9" fmla="*/ 49481 w 68753"/>
                  <a:gd name="connsiteY9" fmla="*/ 61865 h 61864"/>
                  <a:gd name="connsiteX10" fmla="*/ 49481 w 68753"/>
                  <a:gd name="connsiteY10" fmla="*/ 57476 h 61864"/>
                  <a:gd name="connsiteX11" fmla="*/ 44997 w 68753"/>
                  <a:gd name="connsiteY11" fmla="*/ 57476 h 61864"/>
                  <a:gd name="connsiteX12" fmla="*/ 29541 w 68753"/>
                  <a:gd name="connsiteY12" fmla="*/ 50861 h 61864"/>
                  <a:gd name="connsiteX13" fmla="*/ 29541 w 68753"/>
                  <a:gd name="connsiteY13" fmla="*/ 29376 h 61864"/>
                  <a:gd name="connsiteX14" fmla="*/ 53649 w 68753"/>
                  <a:gd name="connsiteY14" fmla="*/ 3079 h 61864"/>
                  <a:gd name="connsiteX15" fmla="*/ 55893 w 68753"/>
                  <a:gd name="connsiteY15" fmla="*/ 3268 h 61864"/>
                  <a:gd name="connsiteX16" fmla="*/ 51101 w 68753"/>
                  <a:gd name="connsiteY16" fmla="*/ 8769 h 61864"/>
                  <a:gd name="connsiteX17" fmla="*/ 60061 w 68753"/>
                  <a:gd name="connsiteY17" fmla="*/ 14692 h 61864"/>
                  <a:gd name="connsiteX18" fmla="*/ 68753 w 68753"/>
                  <a:gd name="connsiteY18" fmla="*/ 8541 h 61864"/>
                  <a:gd name="connsiteX19" fmla="*/ 53649 w 68753"/>
                  <a:gd name="connsiteY19" fmla="*/ 0 h 61864"/>
                  <a:gd name="connsiteX20" fmla="*/ 28595 w 68753"/>
                  <a:gd name="connsiteY20" fmla="*/ 15341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3" h="61864">
                    <a:moveTo>
                      <a:pt x="28595" y="15341"/>
                    </a:moveTo>
                    <a:lnTo>
                      <a:pt x="28595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81" y="5926"/>
                      <a:pt x="16050" y="6811"/>
                      <a:pt x="16050" y="13807"/>
                    </a:cubicBezTo>
                    <a:lnTo>
                      <a:pt x="16050" y="51325"/>
                    </a:lnTo>
                    <a:cubicBezTo>
                      <a:pt x="16050" y="57476"/>
                      <a:pt x="13803" y="57476"/>
                      <a:pt x="0" y="57476"/>
                    </a:cubicBezTo>
                    <a:lnTo>
                      <a:pt x="0" y="61865"/>
                    </a:lnTo>
                    <a:cubicBezTo>
                      <a:pt x="8025" y="61629"/>
                      <a:pt x="17660" y="61400"/>
                      <a:pt x="23441" y="61400"/>
                    </a:cubicBezTo>
                    <a:cubicBezTo>
                      <a:pt x="31466" y="61400"/>
                      <a:pt x="41144" y="61400"/>
                      <a:pt x="49481" y="61865"/>
                    </a:cubicBezTo>
                    <a:lnTo>
                      <a:pt x="49481" y="57476"/>
                    </a:lnTo>
                    <a:lnTo>
                      <a:pt x="44997" y="57476"/>
                    </a:lnTo>
                    <a:cubicBezTo>
                      <a:pt x="29896" y="57476"/>
                      <a:pt x="29541" y="55938"/>
                      <a:pt x="29541" y="50861"/>
                    </a:cubicBezTo>
                    <a:lnTo>
                      <a:pt x="29541" y="29376"/>
                    </a:lnTo>
                    <a:cubicBezTo>
                      <a:pt x="29541" y="15569"/>
                      <a:pt x="38233" y="3079"/>
                      <a:pt x="53649" y="3079"/>
                    </a:cubicBezTo>
                    <a:cubicBezTo>
                      <a:pt x="54947" y="3079"/>
                      <a:pt x="55581" y="3079"/>
                      <a:pt x="55893" y="3268"/>
                    </a:cubicBezTo>
                    <a:cubicBezTo>
                      <a:pt x="55269" y="3268"/>
                      <a:pt x="51101" y="5037"/>
                      <a:pt x="51101" y="8769"/>
                    </a:cubicBezTo>
                    <a:cubicBezTo>
                      <a:pt x="51101" y="12498"/>
                      <a:pt x="55581" y="14692"/>
                      <a:pt x="60061" y="14692"/>
                    </a:cubicBezTo>
                    <a:cubicBezTo>
                      <a:pt x="63606" y="14692"/>
                      <a:pt x="68753" y="12922"/>
                      <a:pt x="68753" y="8541"/>
                    </a:cubicBezTo>
                    <a:cubicBezTo>
                      <a:pt x="68753" y="4152"/>
                      <a:pt x="62348" y="0"/>
                      <a:pt x="53649" y="0"/>
                    </a:cubicBezTo>
                    <a:cubicBezTo>
                      <a:pt x="38545" y="0"/>
                      <a:pt x="31154" y="9419"/>
                      <a:pt x="28595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1B21C32-14F1-0451-CC2B-7159B733DFD5}"/>
                  </a:ext>
                </a:extLst>
              </p:cNvPr>
              <p:cNvSpPr/>
              <p:nvPr/>
            </p:nvSpPr>
            <p:spPr>
              <a:xfrm>
                <a:off x="7103949" y="2994996"/>
                <a:ext cx="25466" cy="55364"/>
              </a:xfrm>
              <a:custGeom>
                <a:avLst/>
                <a:gdLst>
                  <a:gd name="connsiteX0" fmla="*/ 29574 w 44054"/>
                  <a:gd name="connsiteY0" fmla="*/ 31828 h 93692"/>
                  <a:gd name="connsiteX1" fmla="*/ 990 w 44054"/>
                  <a:gd name="connsiteY1" fmla="*/ 33373 h 93692"/>
                  <a:gd name="connsiteX2" fmla="*/ 990 w 44054"/>
                  <a:gd name="connsiteY2" fmla="*/ 37754 h 93692"/>
                  <a:gd name="connsiteX3" fmla="*/ 16094 w 44054"/>
                  <a:gd name="connsiteY3" fmla="*/ 45399 h 93692"/>
                  <a:gd name="connsiteX4" fmla="*/ 16094 w 44054"/>
                  <a:gd name="connsiteY4" fmla="*/ 83153 h 93692"/>
                  <a:gd name="connsiteX5" fmla="*/ 0 w 44054"/>
                  <a:gd name="connsiteY5" fmla="*/ 89304 h 93692"/>
                  <a:gd name="connsiteX6" fmla="*/ 0 w 44054"/>
                  <a:gd name="connsiteY6" fmla="*/ 93693 h 93692"/>
                  <a:gd name="connsiteX7" fmla="*/ 22495 w 44054"/>
                  <a:gd name="connsiteY7" fmla="*/ 93229 h 93692"/>
                  <a:gd name="connsiteX8" fmla="*/ 44054 w 44054"/>
                  <a:gd name="connsiteY8" fmla="*/ 93693 h 93692"/>
                  <a:gd name="connsiteX9" fmla="*/ 44054 w 44054"/>
                  <a:gd name="connsiteY9" fmla="*/ 89304 h 93692"/>
                  <a:gd name="connsiteX10" fmla="*/ 29574 w 44054"/>
                  <a:gd name="connsiteY10" fmla="*/ 83153 h 93692"/>
                  <a:gd name="connsiteX11" fmla="*/ 30208 w 44054"/>
                  <a:gd name="connsiteY11" fmla="*/ 7460 h 93692"/>
                  <a:gd name="connsiteX12" fmla="*/ 19628 w 44054"/>
                  <a:gd name="connsiteY12" fmla="*/ 0 h 93692"/>
                  <a:gd name="connsiteX13" fmla="*/ 8692 w 44054"/>
                  <a:gd name="connsiteY13" fmla="*/ 7460 h 93692"/>
                  <a:gd name="connsiteX14" fmla="*/ 19628 w 44054"/>
                  <a:gd name="connsiteY14" fmla="*/ 14920 h 93692"/>
                  <a:gd name="connsiteX15" fmla="*/ 30208 w 44054"/>
                  <a:gd name="connsiteY15" fmla="*/ 7460 h 93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54" h="93692">
                    <a:moveTo>
                      <a:pt x="29574" y="31828"/>
                    </a:moveTo>
                    <a:lnTo>
                      <a:pt x="990" y="33373"/>
                    </a:lnTo>
                    <a:lnTo>
                      <a:pt x="990" y="37754"/>
                    </a:lnTo>
                    <a:cubicBezTo>
                      <a:pt x="14158" y="37754"/>
                      <a:pt x="16094" y="38639"/>
                      <a:pt x="16094" y="45399"/>
                    </a:cubicBezTo>
                    <a:lnTo>
                      <a:pt x="16094" y="83153"/>
                    </a:lnTo>
                    <a:cubicBezTo>
                      <a:pt x="16094" y="89304"/>
                      <a:pt x="13846" y="89304"/>
                      <a:pt x="0" y="89304"/>
                    </a:cubicBezTo>
                    <a:lnTo>
                      <a:pt x="0" y="93693"/>
                    </a:lnTo>
                    <a:cubicBezTo>
                      <a:pt x="6456" y="93457"/>
                      <a:pt x="17703" y="93229"/>
                      <a:pt x="22495" y="93229"/>
                    </a:cubicBezTo>
                    <a:cubicBezTo>
                      <a:pt x="29896" y="93229"/>
                      <a:pt x="36975" y="93457"/>
                      <a:pt x="44054" y="93693"/>
                    </a:cubicBezTo>
                    <a:lnTo>
                      <a:pt x="44054" y="89304"/>
                    </a:lnTo>
                    <a:cubicBezTo>
                      <a:pt x="30208" y="89304"/>
                      <a:pt x="29574" y="88615"/>
                      <a:pt x="29574" y="83153"/>
                    </a:cubicBezTo>
                    <a:close/>
                    <a:moveTo>
                      <a:pt x="30208" y="7460"/>
                    </a:moveTo>
                    <a:cubicBezTo>
                      <a:pt x="30208" y="3079"/>
                      <a:pt x="25405" y="0"/>
                      <a:pt x="19628" y="0"/>
                    </a:cubicBezTo>
                    <a:cubicBezTo>
                      <a:pt x="13172" y="0"/>
                      <a:pt x="8692" y="3728"/>
                      <a:pt x="8692" y="7460"/>
                    </a:cubicBezTo>
                    <a:cubicBezTo>
                      <a:pt x="8692" y="11188"/>
                      <a:pt x="13172" y="14920"/>
                      <a:pt x="19628" y="14920"/>
                    </a:cubicBezTo>
                    <a:cubicBezTo>
                      <a:pt x="25405" y="14920"/>
                      <a:pt x="30208" y="11838"/>
                      <a:pt x="30208" y="74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96C7D3F-E15C-1E83-311F-F8F56F3F7B4F}"/>
                  </a:ext>
                </a:extLst>
              </p:cNvPr>
              <p:cNvSpPr/>
              <p:nvPr/>
            </p:nvSpPr>
            <p:spPr>
              <a:xfrm>
                <a:off x="7136303" y="3013285"/>
                <a:ext cx="45863" cy="37982"/>
              </a:xfrm>
              <a:custGeom>
                <a:avLst/>
                <a:gdLst>
                  <a:gd name="connsiteX0" fmla="*/ 17036 w 79337"/>
                  <a:gd name="connsiteY0" fmla="*/ 27411 h 64276"/>
                  <a:gd name="connsiteX1" fmla="*/ 42724 w 79337"/>
                  <a:gd name="connsiteY1" fmla="*/ 3072 h 64276"/>
                  <a:gd name="connsiteX2" fmla="*/ 65853 w 79337"/>
                  <a:gd name="connsiteY2" fmla="*/ 27411 h 64276"/>
                  <a:gd name="connsiteX3" fmla="*/ 17036 w 79337"/>
                  <a:gd name="connsiteY3" fmla="*/ 30482 h 64276"/>
                  <a:gd name="connsiteX4" fmla="*/ 74230 w 79337"/>
                  <a:gd name="connsiteY4" fmla="*/ 30482 h 64276"/>
                  <a:gd name="connsiteX5" fmla="*/ 79337 w 79337"/>
                  <a:gd name="connsiteY5" fmla="*/ 27411 h 64276"/>
                  <a:gd name="connsiteX6" fmla="*/ 42724 w 79337"/>
                  <a:gd name="connsiteY6" fmla="*/ 0 h 64276"/>
                  <a:gd name="connsiteX7" fmla="*/ 0 w 79337"/>
                  <a:gd name="connsiteY7" fmla="*/ 32017 h 64276"/>
                  <a:gd name="connsiteX8" fmla="*/ 44961 w 79337"/>
                  <a:gd name="connsiteY8" fmla="*/ 64276 h 64276"/>
                  <a:gd name="connsiteX9" fmla="*/ 79337 w 79337"/>
                  <a:gd name="connsiteY9" fmla="*/ 46052 h 64276"/>
                  <a:gd name="connsiteX10" fmla="*/ 76467 w 79337"/>
                  <a:gd name="connsiteY10" fmla="*/ 44289 h 64276"/>
                  <a:gd name="connsiteX11" fmla="*/ 73868 w 79337"/>
                  <a:gd name="connsiteY11" fmla="*/ 46288 h 64276"/>
                  <a:gd name="connsiteX12" fmla="*/ 46258 w 79337"/>
                  <a:gd name="connsiteY12" fmla="*/ 60733 h 64276"/>
                  <a:gd name="connsiteX13" fmla="*/ 23129 w 79337"/>
                  <a:gd name="connsiteY13" fmla="*/ 51314 h 64276"/>
                  <a:gd name="connsiteX14" fmla="*/ 17036 w 79337"/>
                  <a:gd name="connsiteY14" fmla="*/ 30482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7" h="64276">
                    <a:moveTo>
                      <a:pt x="17036" y="27411"/>
                    </a:moveTo>
                    <a:cubicBezTo>
                      <a:pt x="18297" y="6575"/>
                      <a:pt x="35645" y="3072"/>
                      <a:pt x="42724" y="3072"/>
                    </a:cubicBezTo>
                    <a:cubicBezTo>
                      <a:pt x="63606" y="3072"/>
                      <a:pt x="65853" y="21909"/>
                      <a:pt x="65853" y="27411"/>
                    </a:cubicBezTo>
                    <a:close/>
                    <a:moveTo>
                      <a:pt x="17036" y="30482"/>
                    </a:moveTo>
                    <a:lnTo>
                      <a:pt x="74230" y="30482"/>
                    </a:lnTo>
                    <a:cubicBezTo>
                      <a:pt x="78710" y="30482"/>
                      <a:pt x="79337" y="30482"/>
                      <a:pt x="79337" y="27411"/>
                    </a:cubicBezTo>
                    <a:cubicBezTo>
                      <a:pt x="79337" y="13604"/>
                      <a:pt x="68090" y="0"/>
                      <a:pt x="42724" y="0"/>
                    </a:cubicBezTo>
                    <a:cubicBezTo>
                      <a:pt x="18961" y="0"/>
                      <a:pt x="0" y="14449"/>
                      <a:pt x="0" y="32017"/>
                    </a:cubicBezTo>
                    <a:cubicBezTo>
                      <a:pt x="0" y="50665"/>
                      <a:pt x="21520" y="64276"/>
                      <a:pt x="44961" y="64276"/>
                    </a:cubicBezTo>
                    <a:cubicBezTo>
                      <a:pt x="70022" y="64276"/>
                      <a:pt x="79337" y="48707"/>
                      <a:pt x="79337" y="46052"/>
                    </a:cubicBezTo>
                    <a:cubicBezTo>
                      <a:pt x="79337" y="44743"/>
                      <a:pt x="77724" y="44289"/>
                      <a:pt x="76467" y="44289"/>
                    </a:cubicBezTo>
                    <a:cubicBezTo>
                      <a:pt x="74854" y="44289"/>
                      <a:pt x="74230" y="45164"/>
                      <a:pt x="73868" y="46288"/>
                    </a:cubicBezTo>
                    <a:cubicBezTo>
                      <a:pt x="66829" y="60733"/>
                      <a:pt x="48190" y="60733"/>
                      <a:pt x="46258" y="60733"/>
                    </a:cubicBezTo>
                    <a:cubicBezTo>
                      <a:pt x="35997" y="60733"/>
                      <a:pt x="27932" y="56591"/>
                      <a:pt x="23129" y="51314"/>
                    </a:cubicBezTo>
                    <a:cubicBezTo>
                      <a:pt x="17036" y="44743"/>
                      <a:pt x="17036" y="35520"/>
                      <a:pt x="17036" y="304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F56F11CB-D37D-1890-FD1A-21489D170E6D}"/>
                  </a:ext>
                </a:extLst>
              </p:cNvPr>
              <p:cNvSpPr/>
              <p:nvPr/>
            </p:nvSpPr>
            <p:spPr>
              <a:xfrm>
                <a:off x="7188923" y="3013804"/>
                <a:ext cx="39742" cy="36557"/>
              </a:xfrm>
              <a:custGeom>
                <a:avLst/>
                <a:gdLst>
                  <a:gd name="connsiteX0" fmla="*/ 28584 w 68749"/>
                  <a:gd name="connsiteY0" fmla="*/ 15341 h 61864"/>
                  <a:gd name="connsiteX1" fmla="*/ 28584 w 68749"/>
                  <a:gd name="connsiteY1" fmla="*/ 0 h 61864"/>
                  <a:gd name="connsiteX2" fmla="*/ 0 w 68749"/>
                  <a:gd name="connsiteY2" fmla="*/ 1545 h 61864"/>
                  <a:gd name="connsiteX3" fmla="*/ 0 w 68749"/>
                  <a:gd name="connsiteY3" fmla="*/ 5926 h 61864"/>
                  <a:gd name="connsiteX4" fmla="*/ 16079 w 68749"/>
                  <a:gd name="connsiteY4" fmla="*/ 13807 h 61864"/>
                  <a:gd name="connsiteX5" fmla="*/ 16079 w 68749"/>
                  <a:gd name="connsiteY5" fmla="*/ 51325 h 61864"/>
                  <a:gd name="connsiteX6" fmla="*/ 0 w 68749"/>
                  <a:gd name="connsiteY6" fmla="*/ 57476 h 61864"/>
                  <a:gd name="connsiteX7" fmla="*/ 0 w 68749"/>
                  <a:gd name="connsiteY7" fmla="*/ 61865 h 61864"/>
                  <a:gd name="connsiteX8" fmla="*/ 23441 w 68749"/>
                  <a:gd name="connsiteY8" fmla="*/ 61400 h 61864"/>
                  <a:gd name="connsiteX9" fmla="*/ 49481 w 68749"/>
                  <a:gd name="connsiteY9" fmla="*/ 61865 h 61864"/>
                  <a:gd name="connsiteX10" fmla="*/ 49481 w 68749"/>
                  <a:gd name="connsiteY10" fmla="*/ 57476 h 61864"/>
                  <a:gd name="connsiteX11" fmla="*/ 44990 w 68749"/>
                  <a:gd name="connsiteY11" fmla="*/ 57476 h 61864"/>
                  <a:gd name="connsiteX12" fmla="*/ 29574 w 68749"/>
                  <a:gd name="connsiteY12" fmla="*/ 50861 h 61864"/>
                  <a:gd name="connsiteX13" fmla="*/ 29574 w 68749"/>
                  <a:gd name="connsiteY13" fmla="*/ 29376 h 61864"/>
                  <a:gd name="connsiteX14" fmla="*/ 53649 w 68749"/>
                  <a:gd name="connsiteY14" fmla="*/ 3079 h 61864"/>
                  <a:gd name="connsiteX15" fmla="*/ 55882 w 68749"/>
                  <a:gd name="connsiteY15" fmla="*/ 3268 h 61864"/>
                  <a:gd name="connsiteX16" fmla="*/ 51090 w 68749"/>
                  <a:gd name="connsiteY16" fmla="*/ 8769 h 61864"/>
                  <a:gd name="connsiteX17" fmla="*/ 60090 w 68749"/>
                  <a:gd name="connsiteY17" fmla="*/ 14692 h 61864"/>
                  <a:gd name="connsiteX18" fmla="*/ 68749 w 68749"/>
                  <a:gd name="connsiteY18" fmla="*/ 8541 h 61864"/>
                  <a:gd name="connsiteX19" fmla="*/ 53649 w 68749"/>
                  <a:gd name="connsiteY19" fmla="*/ 0 h 61864"/>
                  <a:gd name="connsiteX20" fmla="*/ 28584 w 68749"/>
                  <a:gd name="connsiteY20" fmla="*/ 15341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49" h="61864">
                    <a:moveTo>
                      <a:pt x="28584" y="15341"/>
                    </a:moveTo>
                    <a:lnTo>
                      <a:pt x="28584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70" y="5926"/>
                      <a:pt x="16079" y="6811"/>
                      <a:pt x="16079" y="13807"/>
                    </a:cubicBezTo>
                    <a:lnTo>
                      <a:pt x="16079" y="51325"/>
                    </a:lnTo>
                    <a:cubicBezTo>
                      <a:pt x="16079" y="57476"/>
                      <a:pt x="13803" y="57476"/>
                      <a:pt x="0" y="57476"/>
                    </a:cubicBezTo>
                    <a:lnTo>
                      <a:pt x="0" y="61865"/>
                    </a:lnTo>
                    <a:cubicBezTo>
                      <a:pt x="8014" y="61629"/>
                      <a:pt x="17649" y="61400"/>
                      <a:pt x="23441" y="61400"/>
                    </a:cubicBezTo>
                    <a:cubicBezTo>
                      <a:pt x="31495" y="61400"/>
                      <a:pt x="41133" y="61400"/>
                      <a:pt x="49481" y="61865"/>
                    </a:cubicBezTo>
                    <a:lnTo>
                      <a:pt x="49481" y="57476"/>
                    </a:lnTo>
                    <a:lnTo>
                      <a:pt x="44990" y="57476"/>
                    </a:lnTo>
                    <a:cubicBezTo>
                      <a:pt x="29886" y="57476"/>
                      <a:pt x="29574" y="55938"/>
                      <a:pt x="29574" y="50861"/>
                    </a:cubicBezTo>
                    <a:lnTo>
                      <a:pt x="29574" y="29376"/>
                    </a:lnTo>
                    <a:cubicBezTo>
                      <a:pt x="29574" y="15569"/>
                      <a:pt x="38222" y="3079"/>
                      <a:pt x="53649" y="3079"/>
                    </a:cubicBezTo>
                    <a:cubicBezTo>
                      <a:pt x="54947" y="3079"/>
                      <a:pt x="55570" y="3079"/>
                      <a:pt x="55882" y="3268"/>
                    </a:cubicBezTo>
                    <a:cubicBezTo>
                      <a:pt x="55258" y="3268"/>
                      <a:pt x="51090" y="5037"/>
                      <a:pt x="51090" y="8769"/>
                    </a:cubicBezTo>
                    <a:cubicBezTo>
                      <a:pt x="51090" y="12498"/>
                      <a:pt x="55570" y="14692"/>
                      <a:pt x="60090" y="14692"/>
                    </a:cubicBezTo>
                    <a:cubicBezTo>
                      <a:pt x="63635" y="14692"/>
                      <a:pt x="68749" y="12922"/>
                      <a:pt x="68749" y="8541"/>
                    </a:cubicBezTo>
                    <a:cubicBezTo>
                      <a:pt x="68749" y="4152"/>
                      <a:pt x="62337" y="0"/>
                      <a:pt x="53649" y="0"/>
                    </a:cubicBezTo>
                    <a:cubicBezTo>
                      <a:pt x="38545" y="0"/>
                      <a:pt x="31183" y="9419"/>
                      <a:pt x="28584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E62431-4A52-EF53-1F58-9255A41F1C8E}"/>
                  </a:ext>
                </a:extLst>
              </p:cNvPr>
              <p:cNvSpPr/>
              <p:nvPr/>
            </p:nvSpPr>
            <p:spPr>
              <a:xfrm>
                <a:off x="7275664" y="2994361"/>
                <a:ext cx="76906" cy="55999"/>
              </a:xfrm>
              <a:custGeom>
                <a:avLst/>
                <a:gdLst>
                  <a:gd name="connsiteX0" fmla="*/ 129159 w 133037"/>
                  <a:gd name="connsiteY0" fmla="*/ 0 h 94766"/>
                  <a:gd name="connsiteX1" fmla="*/ 3853 w 133037"/>
                  <a:gd name="connsiteY1" fmla="*/ 0 h 94766"/>
                  <a:gd name="connsiteX2" fmla="*/ 0 w 133037"/>
                  <a:gd name="connsiteY2" fmla="*/ 31563 h 94766"/>
                  <a:gd name="connsiteX3" fmla="*/ 5154 w 133037"/>
                  <a:gd name="connsiteY3" fmla="*/ 31563 h 94766"/>
                  <a:gd name="connsiteX4" fmla="*/ 42086 w 133037"/>
                  <a:gd name="connsiteY4" fmla="*/ 4381 h 94766"/>
                  <a:gd name="connsiteX5" fmla="*/ 53011 w 133037"/>
                  <a:gd name="connsiteY5" fmla="*/ 4606 h 94766"/>
                  <a:gd name="connsiteX6" fmla="*/ 57502 w 133037"/>
                  <a:gd name="connsiteY6" fmla="*/ 9883 h 94766"/>
                  <a:gd name="connsiteX7" fmla="*/ 57502 w 133037"/>
                  <a:gd name="connsiteY7" fmla="*/ 83763 h 94766"/>
                  <a:gd name="connsiteX8" fmla="*/ 35986 w 133037"/>
                  <a:gd name="connsiteY8" fmla="*/ 90378 h 94766"/>
                  <a:gd name="connsiteX9" fmla="*/ 27649 w 133037"/>
                  <a:gd name="connsiteY9" fmla="*/ 90378 h 94766"/>
                  <a:gd name="connsiteX10" fmla="*/ 27649 w 133037"/>
                  <a:gd name="connsiteY10" fmla="*/ 94766 h 94766"/>
                  <a:gd name="connsiteX11" fmla="*/ 66488 w 133037"/>
                  <a:gd name="connsiteY11" fmla="*/ 94302 h 94766"/>
                  <a:gd name="connsiteX12" fmla="*/ 105381 w 133037"/>
                  <a:gd name="connsiteY12" fmla="*/ 94766 h 94766"/>
                  <a:gd name="connsiteX13" fmla="*/ 105381 w 133037"/>
                  <a:gd name="connsiteY13" fmla="*/ 90378 h 94766"/>
                  <a:gd name="connsiteX14" fmla="*/ 97044 w 133037"/>
                  <a:gd name="connsiteY14" fmla="*/ 90378 h 94766"/>
                  <a:gd name="connsiteX15" fmla="*/ 75513 w 133037"/>
                  <a:gd name="connsiteY15" fmla="*/ 83763 h 94766"/>
                  <a:gd name="connsiteX16" fmla="*/ 75513 w 133037"/>
                  <a:gd name="connsiteY16" fmla="*/ 9883 h 94766"/>
                  <a:gd name="connsiteX17" fmla="*/ 79355 w 133037"/>
                  <a:gd name="connsiteY17" fmla="*/ 4606 h 94766"/>
                  <a:gd name="connsiteX18" fmla="*/ 90918 w 133037"/>
                  <a:gd name="connsiteY18" fmla="*/ 4381 h 94766"/>
                  <a:gd name="connsiteX19" fmla="*/ 127854 w 133037"/>
                  <a:gd name="connsiteY19" fmla="*/ 31563 h 94766"/>
                  <a:gd name="connsiteX20" fmla="*/ 133037 w 133037"/>
                  <a:gd name="connsiteY20" fmla="*/ 31563 h 94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037" h="94766">
                    <a:moveTo>
                      <a:pt x="129159" y="0"/>
                    </a:moveTo>
                    <a:lnTo>
                      <a:pt x="3853" y="0"/>
                    </a:lnTo>
                    <a:lnTo>
                      <a:pt x="0" y="31563"/>
                    </a:lnTo>
                    <a:lnTo>
                      <a:pt x="5154" y="31563"/>
                    </a:lnTo>
                    <a:cubicBezTo>
                      <a:pt x="8065" y="8994"/>
                      <a:pt x="10932" y="4381"/>
                      <a:pt x="42086" y="4381"/>
                    </a:cubicBezTo>
                    <a:cubicBezTo>
                      <a:pt x="45620" y="4381"/>
                      <a:pt x="51090" y="4381"/>
                      <a:pt x="53011" y="4606"/>
                    </a:cubicBezTo>
                    <a:cubicBezTo>
                      <a:pt x="57502" y="5266"/>
                      <a:pt x="57502" y="6800"/>
                      <a:pt x="57502" y="9883"/>
                    </a:cubicBezTo>
                    <a:lnTo>
                      <a:pt x="57502" y="83763"/>
                    </a:lnTo>
                    <a:cubicBezTo>
                      <a:pt x="57502" y="88380"/>
                      <a:pt x="57502" y="90378"/>
                      <a:pt x="35986" y="90378"/>
                    </a:cubicBezTo>
                    <a:lnTo>
                      <a:pt x="27649" y="90378"/>
                    </a:lnTo>
                    <a:lnTo>
                      <a:pt x="27649" y="94766"/>
                    </a:lnTo>
                    <a:cubicBezTo>
                      <a:pt x="35986" y="94302"/>
                      <a:pt x="56868" y="94302"/>
                      <a:pt x="66488" y="94302"/>
                    </a:cubicBezTo>
                    <a:cubicBezTo>
                      <a:pt x="75839" y="94302"/>
                      <a:pt x="97044" y="94302"/>
                      <a:pt x="105381" y="94766"/>
                    </a:cubicBezTo>
                    <a:lnTo>
                      <a:pt x="105381" y="90378"/>
                    </a:lnTo>
                    <a:lnTo>
                      <a:pt x="97044" y="90378"/>
                    </a:lnTo>
                    <a:cubicBezTo>
                      <a:pt x="75513" y="90378"/>
                      <a:pt x="75513" y="88380"/>
                      <a:pt x="75513" y="83763"/>
                    </a:cubicBezTo>
                    <a:lnTo>
                      <a:pt x="75513" y="9883"/>
                    </a:lnTo>
                    <a:cubicBezTo>
                      <a:pt x="75513" y="7224"/>
                      <a:pt x="75513" y="5266"/>
                      <a:pt x="79355" y="4606"/>
                    </a:cubicBezTo>
                    <a:cubicBezTo>
                      <a:pt x="81603" y="4381"/>
                      <a:pt x="87076" y="4381"/>
                      <a:pt x="90918" y="4381"/>
                    </a:cubicBezTo>
                    <a:cubicBezTo>
                      <a:pt x="122090" y="4381"/>
                      <a:pt x="124990" y="8994"/>
                      <a:pt x="127854" y="31563"/>
                    </a:cubicBezTo>
                    <a:lnTo>
                      <a:pt x="133037" y="31563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0263ECCA-B3AA-9BB5-2CE1-C3E7D206CC4F}"/>
                  </a:ext>
                </a:extLst>
              </p:cNvPr>
              <p:cNvSpPr/>
              <p:nvPr/>
            </p:nvSpPr>
            <p:spPr>
              <a:xfrm>
                <a:off x="7350432" y="3013804"/>
                <a:ext cx="39728" cy="36557"/>
              </a:xfrm>
              <a:custGeom>
                <a:avLst/>
                <a:gdLst>
                  <a:gd name="connsiteX0" fmla="*/ 28563 w 68724"/>
                  <a:gd name="connsiteY0" fmla="*/ 15341 h 61864"/>
                  <a:gd name="connsiteX1" fmla="*/ 28563 w 68724"/>
                  <a:gd name="connsiteY1" fmla="*/ 0 h 61864"/>
                  <a:gd name="connsiteX2" fmla="*/ 0 w 68724"/>
                  <a:gd name="connsiteY2" fmla="*/ 1545 h 61864"/>
                  <a:gd name="connsiteX3" fmla="*/ 0 w 68724"/>
                  <a:gd name="connsiteY3" fmla="*/ 5926 h 61864"/>
                  <a:gd name="connsiteX4" fmla="*/ 16057 w 68724"/>
                  <a:gd name="connsiteY4" fmla="*/ 13807 h 61864"/>
                  <a:gd name="connsiteX5" fmla="*/ 16057 w 68724"/>
                  <a:gd name="connsiteY5" fmla="*/ 51325 h 61864"/>
                  <a:gd name="connsiteX6" fmla="*/ 0 w 68724"/>
                  <a:gd name="connsiteY6" fmla="*/ 57476 h 61864"/>
                  <a:gd name="connsiteX7" fmla="*/ 0 w 68724"/>
                  <a:gd name="connsiteY7" fmla="*/ 61865 h 61864"/>
                  <a:gd name="connsiteX8" fmla="*/ 23452 w 68724"/>
                  <a:gd name="connsiteY8" fmla="*/ 61400 h 61864"/>
                  <a:gd name="connsiteX9" fmla="*/ 49477 w 68724"/>
                  <a:gd name="connsiteY9" fmla="*/ 61865 h 61864"/>
                  <a:gd name="connsiteX10" fmla="*/ 49477 w 68724"/>
                  <a:gd name="connsiteY10" fmla="*/ 57476 h 61864"/>
                  <a:gd name="connsiteX11" fmla="*/ 44983 w 68724"/>
                  <a:gd name="connsiteY11" fmla="*/ 57476 h 61864"/>
                  <a:gd name="connsiteX12" fmla="*/ 29578 w 68724"/>
                  <a:gd name="connsiteY12" fmla="*/ 50861 h 61864"/>
                  <a:gd name="connsiteX13" fmla="*/ 29578 w 68724"/>
                  <a:gd name="connsiteY13" fmla="*/ 29376 h 61864"/>
                  <a:gd name="connsiteX14" fmla="*/ 53681 w 68724"/>
                  <a:gd name="connsiteY14" fmla="*/ 3079 h 61864"/>
                  <a:gd name="connsiteX15" fmla="*/ 55929 w 68724"/>
                  <a:gd name="connsiteY15" fmla="*/ 3268 h 61864"/>
                  <a:gd name="connsiteX16" fmla="*/ 51072 w 68724"/>
                  <a:gd name="connsiteY16" fmla="*/ 8769 h 61864"/>
                  <a:gd name="connsiteX17" fmla="*/ 60097 w 68724"/>
                  <a:gd name="connsiteY17" fmla="*/ 14692 h 61864"/>
                  <a:gd name="connsiteX18" fmla="*/ 68724 w 68724"/>
                  <a:gd name="connsiteY18" fmla="*/ 8541 h 61864"/>
                  <a:gd name="connsiteX19" fmla="*/ 53681 w 68724"/>
                  <a:gd name="connsiteY19" fmla="*/ 0 h 61864"/>
                  <a:gd name="connsiteX20" fmla="*/ 28563 w 68724"/>
                  <a:gd name="connsiteY20" fmla="*/ 15341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24" h="61864">
                    <a:moveTo>
                      <a:pt x="28563" y="15341"/>
                    </a:moveTo>
                    <a:lnTo>
                      <a:pt x="28563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62" y="5926"/>
                      <a:pt x="16057" y="6811"/>
                      <a:pt x="16057" y="13807"/>
                    </a:cubicBezTo>
                    <a:lnTo>
                      <a:pt x="16057" y="51325"/>
                    </a:lnTo>
                    <a:cubicBezTo>
                      <a:pt x="16057" y="57476"/>
                      <a:pt x="13846" y="57476"/>
                      <a:pt x="0" y="57476"/>
                    </a:cubicBezTo>
                    <a:lnTo>
                      <a:pt x="0" y="61865"/>
                    </a:lnTo>
                    <a:cubicBezTo>
                      <a:pt x="8047" y="61629"/>
                      <a:pt x="17689" y="61400"/>
                      <a:pt x="23452" y="61400"/>
                    </a:cubicBezTo>
                    <a:cubicBezTo>
                      <a:pt x="31498" y="61400"/>
                      <a:pt x="41140" y="61400"/>
                      <a:pt x="49477" y="61865"/>
                    </a:cubicBezTo>
                    <a:lnTo>
                      <a:pt x="49477" y="57476"/>
                    </a:lnTo>
                    <a:lnTo>
                      <a:pt x="44983" y="57476"/>
                    </a:lnTo>
                    <a:cubicBezTo>
                      <a:pt x="29867" y="57476"/>
                      <a:pt x="29578" y="55938"/>
                      <a:pt x="29578" y="50861"/>
                    </a:cubicBezTo>
                    <a:lnTo>
                      <a:pt x="29578" y="29376"/>
                    </a:lnTo>
                    <a:cubicBezTo>
                      <a:pt x="29578" y="15569"/>
                      <a:pt x="38204" y="3079"/>
                      <a:pt x="53681" y="3079"/>
                    </a:cubicBezTo>
                    <a:cubicBezTo>
                      <a:pt x="54950" y="3079"/>
                      <a:pt x="55603" y="3079"/>
                      <a:pt x="55929" y="3268"/>
                    </a:cubicBezTo>
                    <a:cubicBezTo>
                      <a:pt x="55240" y="3268"/>
                      <a:pt x="51072" y="5037"/>
                      <a:pt x="51072" y="8769"/>
                    </a:cubicBezTo>
                    <a:cubicBezTo>
                      <a:pt x="51072" y="12498"/>
                      <a:pt x="55603" y="14692"/>
                      <a:pt x="60097" y="14692"/>
                    </a:cubicBezTo>
                    <a:cubicBezTo>
                      <a:pt x="63614" y="14692"/>
                      <a:pt x="68724" y="12922"/>
                      <a:pt x="68724" y="8541"/>
                    </a:cubicBezTo>
                    <a:cubicBezTo>
                      <a:pt x="68724" y="4152"/>
                      <a:pt x="62308" y="0"/>
                      <a:pt x="53681" y="0"/>
                    </a:cubicBezTo>
                    <a:cubicBezTo>
                      <a:pt x="38567" y="0"/>
                      <a:pt x="31172" y="9419"/>
                      <a:pt x="28563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95990B63-59E1-1C87-B18E-7F9A987C687F}"/>
                  </a:ext>
                </a:extLst>
              </p:cNvPr>
              <p:cNvSpPr/>
              <p:nvPr/>
            </p:nvSpPr>
            <p:spPr>
              <a:xfrm>
                <a:off x="7398478" y="3013285"/>
                <a:ext cx="53494" cy="37982"/>
              </a:xfrm>
              <a:custGeom>
                <a:avLst/>
                <a:gdLst>
                  <a:gd name="connsiteX0" fmla="*/ 59445 w 92538"/>
                  <a:gd name="connsiteY0" fmla="*/ 52203 h 64276"/>
                  <a:gd name="connsiteX1" fmla="*/ 75503 w 92538"/>
                  <a:gd name="connsiteY1" fmla="*/ 63616 h 64276"/>
                  <a:gd name="connsiteX2" fmla="*/ 92539 w 92538"/>
                  <a:gd name="connsiteY2" fmla="*/ 50205 h 64276"/>
                  <a:gd name="connsiteX3" fmla="*/ 92539 w 92538"/>
                  <a:gd name="connsiteY3" fmla="*/ 42320 h 64276"/>
                  <a:gd name="connsiteX4" fmla="*/ 87428 w 92538"/>
                  <a:gd name="connsiteY4" fmla="*/ 42320 h 64276"/>
                  <a:gd name="connsiteX5" fmla="*/ 87428 w 92538"/>
                  <a:gd name="connsiteY5" fmla="*/ 50205 h 64276"/>
                  <a:gd name="connsiteX6" fmla="*/ 80034 w 92538"/>
                  <a:gd name="connsiteY6" fmla="*/ 59199 h 64276"/>
                  <a:gd name="connsiteX7" fmla="*/ 72313 w 92538"/>
                  <a:gd name="connsiteY7" fmla="*/ 52203 h 64276"/>
                  <a:gd name="connsiteX8" fmla="*/ 72313 w 92538"/>
                  <a:gd name="connsiteY8" fmla="*/ 24332 h 64276"/>
                  <a:gd name="connsiteX9" fmla="*/ 64918 w 92538"/>
                  <a:gd name="connsiteY9" fmla="*/ 7689 h 64276"/>
                  <a:gd name="connsiteX10" fmla="*/ 36936 w 92538"/>
                  <a:gd name="connsiteY10" fmla="*/ 0 h 64276"/>
                  <a:gd name="connsiteX11" fmla="*/ 5800 w 92538"/>
                  <a:gd name="connsiteY11" fmla="*/ 15798 h 64276"/>
                  <a:gd name="connsiteX12" fmla="*/ 15441 w 92538"/>
                  <a:gd name="connsiteY12" fmla="*/ 22370 h 64276"/>
                  <a:gd name="connsiteX13" fmla="*/ 24757 w 92538"/>
                  <a:gd name="connsiteY13" fmla="*/ 15994 h 64276"/>
                  <a:gd name="connsiteX14" fmla="*/ 14136 w 92538"/>
                  <a:gd name="connsiteY14" fmla="*/ 9647 h 64276"/>
                  <a:gd name="connsiteX15" fmla="*/ 36319 w 92538"/>
                  <a:gd name="connsiteY15" fmla="*/ 3072 h 64276"/>
                  <a:gd name="connsiteX16" fmla="*/ 58140 w 92538"/>
                  <a:gd name="connsiteY16" fmla="*/ 21064 h 64276"/>
                  <a:gd name="connsiteX17" fmla="*/ 58140 w 92538"/>
                  <a:gd name="connsiteY17" fmla="*/ 26101 h 64276"/>
                  <a:gd name="connsiteX18" fmla="*/ 20588 w 92538"/>
                  <a:gd name="connsiteY18" fmla="*/ 31139 h 64276"/>
                  <a:gd name="connsiteX19" fmla="*/ 0 w 92538"/>
                  <a:gd name="connsiteY19" fmla="*/ 49356 h 64276"/>
                  <a:gd name="connsiteX20" fmla="*/ 32767 w 92538"/>
                  <a:gd name="connsiteY20" fmla="*/ 64276 h 64276"/>
                  <a:gd name="connsiteX21" fmla="*/ 59445 w 92538"/>
                  <a:gd name="connsiteY21" fmla="*/ 52203 h 64276"/>
                  <a:gd name="connsiteX22" fmla="*/ 58140 w 92538"/>
                  <a:gd name="connsiteY22" fmla="*/ 29173 h 64276"/>
                  <a:gd name="connsiteX23" fmla="*/ 58140 w 92538"/>
                  <a:gd name="connsiteY23" fmla="*/ 43205 h 64276"/>
                  <a:gd name="connsiteX24" fmla="*/ 34072 w 92538"/>
                  <a:gd name="connsiteY24" fmla="*/ 61197 h 64276"/>
                  <a:gd name="connsiteX25" fmla="*/ 15768 w 92538"/>
                  <a:gd name="connsiteY25" fmla="*/ 49356 h 64276"/>
                  <a:gd name="connsiteX26" fmla="*/ 58140 w 92538"/>
                  <a:gd name="connsiteY26" fmla="*/ 29173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38" h="64276">
                    <a:moveTo>
                      <a:pt x="59445" y="52203"/>
                    </a:moveTo>
                    <a:cubicBezTo>
                      <a:pt x="60424" y="57665"/>
                      <a:pt x="65861" y="63616"/>
                      <a:pt x="75503" y="63616"/>
                    </a:cubicBezTo>
                    <a:cubicBezTo>
                      <a:pt x="80034" y="63616"/>
                      <a:pt x="92539" y="61622"/>
                      <a:pt x="92539" y="50205"/>
                    </a:cubicBezTo>
                    <a:lnTo>
                      <a:pt x="92539" y="42320"/>
                    </a:lnTo>
                    <a:lnTo>
                      <a:pt x="87428" y="42320"/>
                    </a:lnTo>
                    <a:lnTo>
                      <a:pt x="87428" y="50205"/>
                    </a:lnTo>
                    <a:cubicBezTo>
                      <a:pt x="87428" y="58354"/>
                      <a:pt x="82245" y="59199"/>
                      <a:pt x="80034" y="59199"/>
                    </a:cubicBezTo>
                    <a:cubicBezTo>
                      <a:pt x="73255" y="59199"/>
                      <a:pt x="72313" y="52859"/>
                      <a:pt x="72313" y="52203"/>
                    </a:cubicBezTo>
                    <a:lnTo>
                      <a:pt x="72313" y="24332"/>
                    </a:lnTo>
                    <a:cubicBezTo>
                      <a:pt x="72313" y="18417"/>
                      <a:pt x="72313" y="12915"/>
                      <a:pt x="64918" y="7689"/>
                    </a:cubicBezTo>
                    <a:cubicBezTo>
                      <a:pt x="56908" y="2187"/>
                      <a:pt x="46578" y="0"/>
                      <a:pt x="36936" y="0"/>
                    </a:cubicBezTo>
                    <a:cubicBezTo>
                      <a:pt x="19936" y="0"/>
                      <a:pt x="5800" y="6575"/>
                      <a:pt x="5800" y="15798"/>
                    </a:cubicBezTo>
                    <a:cubicBezTo>
                      <a:pt x="5800" y="19951"/>
                      <a:pt x="9968" y="22370"/>
                      <a:pt x="15441" y="22370"/>
                    </a:cubicBezTo>
                    <a:cubicBezTo>
                      <a:pt x="21205" y="22370"/>
                      <a:pt x="24757" y="19526"/>
                      <a:pt x="24757" y="15994"/>
                    </a:cubicBezTo>
                    <a:cubicBezTo>
                      <a:pt x="24757" y="14260"/>
                      <a:pt x="23778" y="9647"/>
                      <a:pt x="14136" y="9647"/>
                    </a:cubicBezTo>
                    <a:cubicBezTo>
                      <a:pt x="19936" y="4606"/>
                      <a:pt x="29904" y="3072"/>
                      <a:pt x="36319" y="3072"/>
                    </a:cubicBezTo>
                    <a:cubicBezTo>
                      <a:pt x="46578" y="3072"/>
                      <a:pt x="58140" y="8534"/>
                      <a:pt x="58140" y="21064"/>
                    </a:cubicBezTo>
                    <a:lnTo>
                      <a:pt x="58140" y="26101"/>
                    </a:lnTo>
                    <a:cubicBezTo>
                      <a:pt x="47556" y="26526"/>
                      <a:pt x="33420" y="26986"/>
                      <a:pt x="20588" y="31139"/>
                    </a:cubicBezTo>
                    <a:cubicBezTo>
                      <a:pt x="5184" y="35981"/>
                      <a:pt x="0" y="43205"/>
                      <a:pt x="0" y="49356"/>
                    </a:cubicBezTo>
                    <a:cubicBezTo>
                      <a:pt x="0" y="60733"/>
                      <a:pt x="19936" y="64276"/>
                      <a:pt x="32767" y="64276"/>
                    </a:cubicBezTo>
                    <a:cubicBezTo>
                      <a:pt x="46287" y="64276"/>
                      <a:pt x="55603" y="58550"/>
                      <a:pt x="59445" y="52203"/>
                    </a:cubicBezTo>
                    <a:close/>
                    <a:moveTo>
                      <a:pt x="58140" y="29173"/>
                    </a:moveTo>
                    <a:lnTo>
                      <a:pt x="58140" y="43205"/>
                    </a:lnTo>
                    <a:cubicBezTo>
                      <a:pt x="58140" y="56356"/>
                      <a:pt x="43388" y="61197"/>
                      <a:pt x="34072" y="61197"/>
                    </a:cubicBezTo>
                    <a:cubicBezTo>
                      <a:pt x="24141" y="61197"/>
                      <a:pt x="15768" y="56356"/>
                      <a:pt x="15768" y="49356"/>
                    </a:cubicBezTo>
                    <a:cubicBezTo>
                      <a:pt x="15768" y="41671"/>
                      <a:pt x="24431" y="30058"/>
                      <a:pt x="58140" y="291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AD3BD6E6-8B88-F04C-810E-5E3FD6326A24}"/>
                  </a:ext>
                </a:extLst>
              </p:cNvPr>
              <p:cNvSpPr/>
              <p:nvPr/>
            </p:nvSpPr>
            <p:spPr>
              <a:xfrm>
                <a:off x="7456395" y="3013804"/>
                <a:ext cx="59634" cy="36557"/>
              </a:xfrm>
              <a:custGeom>
                <a:avLst/>
                <a:gdLst>
                  <a:gd name="connsiteX0" fmla="*/ 16058 w 103159"/>
                  <a:gd name="connsiteY0" fmla="*/ 13807 h 61864"/>
                  <a:gd name="connsiteX1" fmla="*/ 16058 w 103159"/>
                  <a:gd name="connsiteY1" fmla="*/ 51325 h 61864"/>
                  <a:gd name="connsiteX2" fmla="*/ 0 w 103159"/>
                  <a:gd name="connsiteY2" fmla="*/ 57476 h 61864"/>
                  <a:gd name="connsiteX3" fmla="*/ 0 w 103159"/>
                  <a:gd name="connsiteY3" fmla="*/ 61865 h 61864"/>
                  <a:gd name="connsiteX4" fmla="*/ 23452 w 103159"/>
                  <a:gd name="connsiteY4" fmla="*/ 61400 h 61864"/>
                  <a:gd name="connsiteX5" fmla="*/ 46251 w 103159"/>
                  <a:gd name="connsiteY5" fmla="*/ 61865 h 61864"/>
                  <a:gd name="connsiteX6" fmla="*/ 46251 w 103159"/>
                  <a:gd name="connsiteY6" fmla="*/ 57476 h 61864"/>
                  <a:gd name="connsiteX7" fmla="*/ 30230 w 103159"/>
                  <a:gd name="connsiteY7" fmla="*/ 51325 h 61864"/>
                  <a:gd name="connsiteX8" fmla="*/ 30230 w 103159"/>
                  <a:gd name="connsiteY8" fmla="*/ 25449 h 61864"/>
                  <a:gd name="connsiteX9" fmla="*/ 57850 w 103159"/>
                  <a:gd name="connsiteY9" fmla="*/ 3079 h 61864"/>
                  <a:gd name="connsiteX10" fmla="*/ 73255 w 103159"/>
                  <a:gd name="connsiteY10" fmla="*/ 18648 h 61864"/>
                  <a:gd name="connsiteX11" fmla="*/ 73255 w 103159"/>
                  <a:gd name="connsiteY11" fmla="*/ 51325 h 61864"/>
                  <a:gd name="connsiteX12" fmla="*/ 57198 w 103159"/>
                  <a:gd name="connsiteY12" fmla="*/ 57476 h 61864"/>
                  <a:gd name="connsiteX13" fmla="*/ 57198 w 103159"/>
                  <a:gd name="connsiteY13" fmla="*/ 61865 h 61864"/>
                  <a:gd name="connsiteX14" fmla="*/ 80323 w 103159"/>
                  <a:gd name="connsiteY14" fmla="*/ 61400 h 61864"/>
                  <a:gd name="connsiteX15" fmla="*/ 103159 w 103159"/>
                  <a:gd name="connsiteY15" fmla="*/ 61865 h 61864"/>
                  <a:gd name="connsiteX16" fmla="*/ 103159 w 103159"/>
                  <a:gd name="connsiteY16" fmla="*/ 57476 h 61864"/>
                  <a:gd name="connsiteX17" fmla="*/ 87391 w 103159"/>
                  <a:gd name="connsiteY17" fmla="*/ 53284 h 61864"/>
                  <a:gd name="connsiteX18" fmla="*/ 87391 w 103159"/>
                  <a:gd name="connsiteY18" fmla="*/ 26533 h 61864"/>
                  <a:gd name="connsiteX19" fmla="*/ 80976 w 103159"/>
                  <a:gd name="connsiteY19" fmla="*/ 5273 h 61864"/>
                  <a:gd name="connsiteX20" fmla="*/ 59445 w 103159"/>
                  <a:gd name="connsiteY20" fmla="*/ 0 h 61864"/>
                  <a:gd name="connsiteX21" fmla="*/ 28925 w 103159"/>
                  <a:gd name="connsiteY21" fmla="*/ 14692 h 61864"/>
                  <a:gd name="connsiteX22" fmla="*/ 28925 w 103159"/>
                  <a:gd name="connsiteY22" fmla="*/ 0 h 61864"/>
                  <a:gd name="connsiteX23" fmla="*/ 0 w 103159"/>
                  <a:gd name="connsiteY23" fmla="*/ 1545 h 61864"/>
                  <a:gd name="connsiteX24" fmla="*/ 0 w 103159"/>
                  <a:gd name="connsiteY24" fmla="*/ 5926 h 61864"/>
                  <a:gd name="connsiteX25" fmla="*/ 16058 w 103159"/>
                  <a:gd name="connsiteY25" fmla="*/ 13807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59" h="61864">
                    <a:moveTo>
                      <a:pt x="16058" y="13807"/>
                    </a:moveTo>
                    <a:lnTo>
                      <a:pt x="16058" y="51325"/>
                    </a:lnTo>
                    <a:cubicBezTo>
                      <a:pt x="16058" y="57476"/>
                      <a:pt x="13810" y="57476"/>
                      <a:pt x="0" y="57476"/>
                    </a:cubicBezTo>
                    <a:lnTo>
                      <a:pt x="0" y="61865"/>
                    </a:lnTo>
                    <a:cubicBezTo>
                      <a:pt x="7395" y="61629"/>
                      <a:pt x="17689" y="61400"/>
                      <a:pt x="23452" y="61400"/>
                    </a:cubicBezTo>
                    <a:cubicBezTo>
                      <a:pt x="28599" y="61400"/>
                      <a:pt x="39183" y="61629"/>
                      <a:pt x="46251" y="61865"/>
                    </a:cubicBezTo>
                    <a:lnTo>
                      <a:pt x="46251" y="57476"/>
                    </a:lnTo>
                    <a:cubicBezTo>
                      <a:pt x="32441" y="57476"/>
                      <a:pt x="30230" y="57476"/>
                      <a:pt x="30230" y="51325"/>
                    </a:cubicBezTo>
                    <a:lnTo>
                      <a:pt x="30230" y="25449"/>
                    </a:lnTo>
                    <a:cubicBezTo>
                      <a:pt x="30230" y="10963"/>
                      <a:pt x="44946" y="3079"/>
                      <a:pt x="57850" y="3079"/>
                    </a:cubicBezTo>
                    <a:cubicBezTo>
                      <a:pt x="71008" y="3079"/>
                      <a:pt x="73255" y="10539"/>
                      <a:pt x="73255" y="18648"/>
                    </a:cubicBezTo>
                    <a:lnTo>
                      <a:pt x="73255" y="51325"/>
                    </a:lnTo>
                    <a:cubicBezTo>
                      <a:pt x="73255" y="57476"/>
                      <a:pt x="71008" y="57476"/>
                      <a:pt x="57198" y="57476"/>
                    </a:cubicBezTo>
                    <a:lnTo>
                      <a:pt x="57198" y="61865"/>
                    </a:lnTo>
                    <a:cubicBezTo>
                      <a:pt x="64230" y="61629"/>
                      <a:pt x="74850" y="61400"/>
                      <a:pt x="80323" y="61400"/>
                    </a:cubicBezTo>
                    <a:cubicBezTo>
                      <a:pt x="85471" y="61400"/>
                      <a:pt x="96381" y="61629"/>
                      <a:pt x="103159" y="61865"/>
                    </a:cubicBezTo>
                    <a:lnTo>
                      <a:pt x="103159" y="57476"/>
                    </a:lnTo>
                    <a:cubicBezTo>
                      <a:pt x="92539" y="57476"/>
                      <a:pt x="87391" y="57476"/>
                      <a:pt x="87391" y="53284"/>
                    </a:cubicBezTo>
                    <a:lnTo>
                      <a:pt x="87391" y="26533"/>
                    </a:lnTo>
                    <a:cubicBezTo>
                      <a:pt x="87391" y="14456"/>
                      <a:pt x="87391" y="10303"/>
                      <a:pt x="80976" y="5273"/>
                    </a:cubicBezTo>
                    <a:cubicBezTo>
                      <a:pt x="78076" y="2854"/>
                      <a:pt x="71334" y="0"/>
                      <a:pt x="59445" y="0"/>
                    </a:cubicBezTo>
                    <a:cubicBezTo>
                      <a:pt x="44330" y="0"/>
                      <a:pt x="34689" y="5926"/>
                      <a:pt x="28925" y="14692"/>
                    </a:cubicBezTo>
                    <a:lnTo>
                      <a:pt x="28925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27" y="5926"/>
                      <a:pt x="16058" y="6811"/>
                      <a:pt x="16058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F8CEC5B-27B8-ECE3-EE98-12F6516AA01C}"/>
                  </a:ext>
                </a:extLst>
              </p:cNvPr>
              <p:cNvSpPr/>
              <p:nvPr/>
            </p:nvSpPr>
            <p:spPr>
              <a:xfrm>
                <a:off x="7522377" y="3013285"/>
                <a:ext cx="38826" cy="37982"/>
              </a:xfrm>
              <a:custGeom>
                <a:avLst/>
                <a:gdLst>
                  <a:gd name="connsiteX0" fmla="*/ 35957 w 67165"/>
                  <a:gd name="connsiteY0" fmla="*/ 35520 h 64276"/>
                  <a:gd name="connsiteX1" fmla="*/ 57161 w 67165"/>
                  <a:gd name="connsiteY1" fmla="*/ 48471 h 64276"/>
                  <a:gd name="connsiteX2" fmla="*/ 34036 w 67165"/>
                  <a:gd name="connsiteY2" fmla="*/ 61197 h 64276"/>
                  <a:gd name="connsiteX3" fmla="*/ 5437 w 67165"/>
                  <a:gd name="connsiteY3" fmla="*/ 41247 h 64276"/>
                  <a:gd name="connsiteX4" fmla="*/ 2574 w 67165"/>
                  <a:gd name="connsiteY4" fmla="*/ 39013 h 64276"/>
                  <a:gd name="connsiteX5" fmla="*/ 0 w 67165"/>
                  <a:gd name="connsiteY5" fmla="*/ 42320 h 64276"/>
                  <a:gd name="connsiteX6" fmla="*/ 0 w 67165"/>
                  <a:gd name="connsiteY6" fmla="*/ 60969 h 64276"/>
                  <a:gd name="connsiteX7" fmla="*/ 2247 w 67165"/>
                  <a:gd name="connsiteY7" fmla="*/ 64276 h 64276"/>
                  <a:gd name="connsiteX8" fmla="*/ 7358 w 67165"/>
                  <a:gd name="connsiteY8" fmla="*/ 61393 h 64276"/>
                  <a:gd name="connsiteX9" fmla="*/ 11563 w 67165"/>
                  <a:gd name="connsiteY9" fmla="*/ 58354 h 64276"/>
                  <a:gd name="connsiteX10" fmla="*/ 34036 w 67165"/>
                  <a:gd name="connsiteY10" fmla="*/ 64276 h 64276"/>
                  <a:gd name="connsiteX11" fmla="*/ 67166 w 67165"/>
                  <a:gd name="connsiteY11" fmla="*/ 44743 h 64276"/>
                  <a:gd name="connsiteX12" fmla="*/ 58466 w 67165"/>
                  <a:gd name="connsiteY12" fmla="*/ 31563 h 64276"/>
                  <a:gd name="connsiteX13" fmla="*/ 35015 w 67165"/>
                  <a:gd name="connsiteY13" fmla="*/ 24792 h 64276"/>
                  <a:gd name="connsiteX14" fmla="*/ 9968 w 67165"/>
                  <a:gd name="connsiteY14" fmla="*/ 13375 h 64276"/>
                  <a:gd name="connsiteX15" fmla="*/ 32767 w 67165"/>
                  <a:gd name="connsiteY15" fmla="*/ 2611 h 64276"/>
                  <a:gd name="connsiteX16" fmla="*/ 56835 w 67165"/>
                  <a:gd name="connsiteY16" fmla="*/ 19526 h 64276"/>
                  <a:gd name="connsiteX17" fmla="*/ 59083 w 67165"/>
                  <a:gd name="connsiteY17" fmla="*/ 20836 h 64276"/>
                  <a:gd name="connsiteX18" fmla="*/ 62019 w 67165"/>
                  <a:gd name="connsiteY18" fmla="*/ 17528 h 64276"/>
                  <a:gd name="connsiteX19" fmla="*/ 62019 w 67165"/>
                  <a:gd name="connsiteY19" fmla="*/ 3268 h 64276"/>
                  <a:gd name="connsiteX20" fmla="*/ 59772 w 67165"/>
                  <a:gd name="connsiteY20" fmla="*/ 0 h 64276"/>
                  <a:gd name="connsiteX21" fmla="*/ 55603 w 67165"/>
                  <a:gd name="connsiteY21" fmla="*/ 1723 h 64276"/>
                  <a:gd name="connsiteX22" fmla="*/ 52051 w 67165"/>
                  <a:gd name="connsiteY22" fmla="*/ 3957 h 64276"/>
                  <a:gd name="connsiteX23" fmla="*/ 32767 w 67165"/>
                  <a:gd name="connsiteY23" fmla="*/ 0 h 64276"/>
                  <a:gd name="connsiteX24" fmla="*/ 0 w 67165"/>
                  <a:gd name="connsiteY24" fmla="*/ 17332 h 64276"/>
                  <a:gd name="connsiteX25" fmla="*/ 8663 w 67165"/>
                  <a:gd name="connsiteY25" fmla="*/ 29173 h 64276"/>
                  <a:gd name="connsiteX26" fmla="*/ 35957 w 67165"/>
                  <a:gd name="connsiteY26" fmla="*/ 35520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65" h="64276">
                    <a:moveTo>
                      <a:pt x="35957" y="35520"/>
                    </a:moveTo>
                    <a:cubicBezTo>
                      <a:pt x="40488" y="36169"/>
                      <a:pt x="57161" y="38363"/>
                      <a:pt x="57161" y="48471"/>
                    </a:cubicBezTo>
                    <a:cubicBezTo>
                      <a:pt x="57161" y="55471"/>
                      <a:pt x="50130" y="61197"/>
                      <a:pt x="34036" y="61197"/>
                    </a:cubicBezTo>
                    <a:cubicBezTo>
                      <a:pt x="16710" y="61197"/>
                      <a:pt x="9279" y="53284"/>
                      <a:pt x="5437" y="41247"/>
                    </a:cubicBezTo>
                    <a:cubicBezTo>
                      <a:pt x="4821" y="39477"/>
                      <a:pt x="4821" y="39013"/>
                      <a:pt x="2574" y="39013"/>
                    </a:cubicBezTo>
                    <a:cubicBezTo>
                      <a:pt x="0" y="39013"/>
                      <a:pt x="0" y="39898"/>
                      <a:pt x="0" y="42320"/>
                    </a:cubicBezTo>
                    <a:lnTo>
                      <a:pt x="0" y="60969"/>
                    </a:lnTo>
                    <a:cubicBezTo>
                      <a:pt x="0" y="63392"/>
                      <a:pt x="0" y="64276"/>
                      <a:pt x="2247" y="64276"/>
                    </a:cubicBezTo>
                    <a:cubicBezTo>
                      <a:pt x="3190" y="64276"/>
                      <a:pt x="3516" y="64041"/>
                      <a:pt x="7358" y="61393"/>
                    </a:cubicBezTo>
                    <a:cubicBezTo>
                      <a:pt x="7721" y="61197"/>
                      <a:pt x="7721" y="60969"/>
                      <a:pt x="11563" y="58354"/>
                    </a:cubicBezTo>
                    <a:cubicBezTo>
                      <a:pt x="20552" y="64041"/>
                      <a:pt x="29868" y="64276"/>
                      <a:pt x="34036" y="64276"/>
                    </a:cubicBezTo>
                    <a:cubicBezTo>
                      <a:pt x="57524" y="64276"/>
                      <a:pt x="67166" y="54818"/>
                      <a:pt x="67166" y="44743"/>
                    </a:cubicBezTo>
                    <a:cubicBezTo>
                      <a:pt x="67166" y="37518"/>
                      <a:pt x="61040" y="33097"/>
                      <a:pt x="58466" y="31563"/>
                    </a:cubicBezTo>
                    <a:cubicBezTo>
                      <a:pt x="51724" y="26986"/>
                      <a:pt x="43678" y="25876"/>
                      <a:pt x="35015" y="24792"/>
                    </a:cubicBezTo>
                    <a:cubicBezTo>
                      <a:pt x="23452" y="23258"/>
                      <a:pt x="9968" y="21485"/>
                      <a:pt x="9968" y="13375"/>
                    </a:cubicBezTo>
                    <a:cubicBezTo>
                      <a:pt x="9968" y="8338"/>
                      <a:pt x="15079" y="2611"/>
                      <a:pt x="32767" y="2611"/>
                    </a:cubicBezTo>
                    <a:cubicBezTo>
                      <a:pt x="55241" y="2611"/>
                      <a:pt x="56546" y="15334"/>
                      <a:pt x="56835" y="19526"/>
                    </a:cubicBezTo>
                    <a:cubicBezTo>
                      <a:pt x="56835" y="20836"/>
                      <a:pt x="58793" y="20836"/>
                      <a:pt x="59083" y="20836"/>
                    </a:cubicBezTo>
                    <a:cubicBezTo>
                      <a:pt x="62019" y="20836"/>
                      <a:pt x="62019" y="20175"/>
                      <a:pt x="62019" y="17528"/>
                    </a:cubicBezTo>
                    <a:lnTo>
                      <a:pt x="62019" y="3268"/>
                    </a:lnTo>
                    <a:cubicBezTo>
                      <a:pt x="62019" y="1073"/>
                      <a:pt x="62019" y="0"/>
                      <a:pt x="59772" y="0"/>
                    </a:cubicBezTo>
                    <a:cubicBezTo>
                      <a:pt x="58793" y="0"/>
                      <a:pt x="58140" y="0"/>
                      <a:pt x="55603" y="1723"/>
                    </a:cubicBezTo>
                    <a:cubicBezTo>
                      <a:pt x="54914" y="2187"/>
                      <a:pt x="52993" y="3496"/>
                      <a:pt x="52051" y="3957"/>
                    </a:cubicBezTo>
                    <a:cubicBezTo>
                      <a:pt x="44330" y="0"/>
                      <a:pt x="35957" y="0"/>
                      <a:pt x="32767" y="0"/>
                    </a:cubicBezTo>
                    <a:cubicBezTo>
                      <a:pt x="7721" y="0"/>
                      <a:pt x="0" y="9419"/>
                      <a:pt x="0" y="17332"/>
                    </a:cubicBezTo>
                    <a:cubicBezTo>
                      <a:pt x="0" y="22145"/>
                      <a:pt x="3190" y="26101"/>
                      <a:pt x="8663" y="29173"/>
                    </a:cubicBezTo>
                    <a:cubicBezTo>
                      <a:pt x="15441" y="32677"/>
                      <a:pt x="21205" y="33562"/>
                      <a:pt x="35957" y="355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768208A4-8661-46C4-6802-409BC800DDD5}"/>
                  </a:ext>
                </a:extLst>
              </p:cNvPr>
              <p:cNvSpPr/>
              <p:nvPr/>
            </p:nvSpPr>
            <p:spPr>
              <a:xfrm>
                <a:off x="7569082" y="2992019"/>
                <a:ext cx="38429" cy="58342"/>
              </a:xfrm>
              <a:custGeom>
                <a:avLst/>
                <a:gdLst>
                  <a:gd name="connsiteX0" fmla="*/ 29215 w 66476"/>
                  <a:gd name="connsiteY0" fmla="*/ 38411 h 98730"/>
                  <a:gd name="connsiteX1" fmla="*/ 29215 w 66476"/>
                  <a:gd name="connsiteY1" fmla="*/ 22141 h 98730"/>
                  <a:gd name="connsiteX2" fmla="*/ 47882 w 66476"/>
                  <a:gd name="connsiteY2" fmla="*/ 3079 h 98730"/>
                  <a:gd name="connsiteX3" fmla="*/ 54588 w 66476"/>
                  <a:gd name="connsiteY3" fmla="*/ 4153 h 98730"/>
                  <a:gd name="connsiteX4" fmla="*/ 48498 w 66476"/>
                  <a:gd name="connsiteY4" fmla="*/ 10115 h 98730"/>
                  <a:gd name="connsiteX5" fmla="*/ 57524 w 66476"/>
                  <a:gd name="connsiteY5" fmla="*/ 16030 h 98730"/>
                  <a:gd name="connsiteX6" fmla="*/ 66477 w 66476"/>
                  <a:gd name="connsiteY6" fmla="*/ 9879 h 98730"/>
                  <a:gd name="connsiteX7" fmla="*/ 47882 w 66476"/>
                  <a:gd name="connsiteY7" fmla="*/ 0 h 98730"/>
                  <a:gd name="connsiteX8" fmla="*/ 16058 w 66476"/>
                  <a:gd name="connsiteY8" fmla="*/ 22377 h 98730"/>
                  <a:gd name="connsiteX9" fmla="*/ 16058 w 66476"/>
                  <a:gd name="connsiteY9" fmla="*/ 38411 h 98730"/>
                  <a:gd name="connsiteX10" fmla="*/ 0 w 66476"/>
                  <a:gd name="connsiteY10" fmla="*/ 38411 h 98730"/>
                  <a:gd name="connsiteX11" fmla="*/ 0 w 66476"/>
                  <a:gd name="connsiteY11" fmla="*/ 42792 h 98730"/>
                  <a:gd name="connsiteX12" fmla="*/ 16058 w 66476"/>
                  <a:gd name="connsiteY12" fmla="*/ 42792 h 98730"/>
                  <a:gd name="connsiteX13" fmla="*/ 16058 w 66476"/>
                  <a:gd name="connsiteY13" fmla="*/ 88191 h 98730"/>
                  <a:gd name="connsiteX14" fmla="*/ 326 w 66476"/>
                  <a:gd name="connsiteY14" fmla="*/ 94342 h 98730"/>
                  <a:gd name="connsiteX15" fmla="*/ 326 w 66476"/>
                  <a:gd name="connsiteY15" fmla="*/ 98730 h 98730"/>
                  <a:gd name="connsiteX16" fmla="*/ 23452 w 66476"/>
                  <a:gd name="connsiteY16" fmla="*/ 98266 h 98730"/>
                  <a:gd name="connsiteX17" fmla="*/ 49477 w 66476"/>
                  <a:gd name="connsiteY17" fmla="*/ 98730 h 98730"/>
                  <a:gd name="connsiteX18" fmla="*/ 49477 w 66476"/>
                  <a:gd name="connsiteY18" fmla="*/ 94342 h 98730"/>
                  <a:gd name="connsiteX19" fmla="*/ 45272 w 66476"/>
                  <a:gd name="connsiteY19" fmla="*/ 94342 h 98730"/>
                  <a:gd name="connsiteX20" fmla="*/ 29867 w 66476"/>
                  <a:gd name="connsiteY20" fmla="*/ 87727 h 98730"/>
                  <a:gd name="connsiteX21" fmla="*/ 29867 w 66476"/>
                  <a:gd name="connsiteY21" fmla="*/ 42792 h 98730"/>
                  <a:gd name="connsiteX22" fmla="*/ 52993 w 66476"/>
                  <a:gd name="connsiteY22" fmla="*/ 42792 h 98730"/>
                  <a:gd name="connsiteX23" fmla="*/ 52993 w 66476"/>
                  <a:gd name="connsiteY23" fmla="*/ 38411 h 98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6476" h="98730">
                    <a:moveTo>
                      <a:pt x="29215" y="38411"/>
                    </a:moveTo>
                    <a:lnTo>
                      <a:pt x="29215" y="22141"/>
                    </a:lnTo>
                    <a:cubicBezTo>
                      <a:pt x="29215" y="9879"/>
                      <a:pt x="38857" y="3079"/>
                      <a:pt x="47882" y="3079"/>
                    </a:cubicBezTo>
                    <a:cubicBezTo>
                      <a:pt x="48498" y="3079"/>
                      <a:pt x="51724" y="3079"/>
                      <a:pt x="54588" y="4153"/>
                    </a:cubicBezTo>
                    <a:cubicBezTo>
                      <a:pt x="52341" y="4613"/>
                      <a:pt x="48498" y="6572"/>
                      <a:pt x="48498" y="10115"/>
                    </a:cubicBezTo>
                    <a:cubicBezTo>
                      <a:pt x="48498" y="13147"/>
                      <a:pt x="51724" y="16030"/>
                      <a:pt x="57524" y="16030"/>
                    </a:cubicBezTo>
                    <a:cubicBezTo>
                      <a:pt x="63287" y="16030"/>
                      <a:pt x="66477" y="13147"/>
                      <a:pt x="66477" y="9879"/>
                    </a:cubicBezTo>
                    <a:cubicBezTo>
                      <a:pt x="66477" y="4613"/>
                      <a:pt x="58756" y="0"/>
                      <a:pt x="47882" y="0"/>
                    </a:cubicBezTo>
                    <a:cubicBezTo>
                      <a:pt x="33710" y="0"/>
                      <a:pt x="16058" y="7460"/>
                      <a:pt x="16058" y="22377"/>
                    </a:cubicBezTo>
                    <a:lnTo>
                      <a:pt x="16058" y="38411"/>
                    </a:lnTo>
                    <a:lnTo>
                      <a:pt x="0" y="38411"/>
                    </a:lnTo>
                    <a:lnTo>
                      <a:pt x="0" y="42792"/>
                    </a:lnTo>
                    <a:lnTo>
                      <a:pt x="16058" y="42792"/>
                    </a:lnTo>
                    <a:lnTo>
                      <a:pt x="16058" y="88191"/>
                    </a:lnTo>
                    <a:cubicBezTo>
                      <a:pt x="16058" y="94342"/>
                      <a:pt x="13810" y="94342"/>
                      <a:pt x="326" y="94342"/>
                    </a:cubicBezTo>
                    <a:lnTo>
                      <a:pt x="326" y="98730"/>
                    </a:lnTo>
                    <a:cubicBezTo>
                      <a:pt x="8337" y="98495"/>
                      <a:pt x="17978" y="98266"/>
                      <a:pt x="23452" y="98266"/>
                    </a:cubicBezTo>
                    <a:cubicBezTo>
                      <a:pt x="31789" y="98266"/>
                      <a:pt x="41430" y="98266"/>
                      <a:pt x="49477" y="98730"/>
                    </a:cubicBezTo>
                    <a:lnTo>
                      <a:pt x="49477" y="94342"/>
                    </a:lnTo>
                    <a:lnTo>
                      <a:pt x="45272" y="94342"/>
                    </a:lnTo>
                    <a:cubicBezTo>
                      <a:pt x="30194" y="94342"/>
                      <a:pt x="29867" y="92804"/>
                      <a:pt x="29867" y="87727"/>
                    </a:cubicBezTo>
                    <a:lnTo>
                      <a:pt x="29867" y="42792"/>
                    </a:lnTo>
                    <a:lnTo>
                      <a:pt x="52993" y="42792"/>
                    </a:lnTo>
                    <a:lnTo>
                      <a:pt x="52993" y="3841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C7CA7F5-E30D-5196-0B30-C876229212B1}"/>
                  </a:ext>
                </a:extLst>
              </p:cNvPr>
              <p:cNvSpPr/>
              <p:nvPr/>
            </p:nvSpPr>
            <p:spPr>
              <a:xfrm>
                <a:off x="7604726" y="3013285"/>
                <a:ext cx="52362" cy="37982"/>
              </a:xfrm>
              <a:custGeom>
                <a:avLst/>
                <a:gdLst>
                  <a:gd name="connsiteX0" fmla="*/ 90581 w 90581"/>
                  <a:gd name="connsiteY0" fmla="*/ 32677 h 64276"/>
                  <a:gd name="connsiteX1" fmla="*/ 45598 w 90581"/>
                  <a:gd name="connsiteY1" fmla="*/ 0 h 64276"/>
                  <a:gd name="connsiteX2" fmla="*/ 0 w 90581"/>
                  <a:gd name="connsiteY2" fmla="*/ 32677 h 64276"/>
                  <a:gd name="connsiteX3" fmla="*/ 45272 w 90581"/>
                  <a:gd name="connsiteY3" fmla="*/ 64276 h 64276"/>
                  <a:gd name="connsiteX4" fmla="*/ 90581 w 90581"/>
                  <a:gd name="connsiteY4" fmla="*/ 32677 h 64276"/>
                  <a:gd name="connsiteX5" fmla="*/ 45598 w 90581"/>
                  <a:gd name="connsiteY5" fmla="*/ 60733 h 64276"/>
                  <a:gd name="connsiteX6" fmla="*/ 22111 w 90581"/>
                  <a:gd name="connsiteY6" fmla="*/ 51314 h 64276"/>
                  <a:gd name="connsiteX7" fmla="*/ 17036 w 90581"/>
                  <a:gd name="connsiteY7" fmla="*/ 31563 h 64276"/>
                  <a:gd name="connsiteX8" fmla="*/ 21821 w 90581"/>
                  <a:gd name="connsiteY8" fmla="*/ 12490 h 64276"/>
                  <a:gd name="connsiteX9" fmla="*/ 45272 w 90581"/>
                  <a:gd name="connsiteY9" fmla="*/ 3072 h 64276"/>
                  <a:gd name="connsiteX10" fmla="*/ 68398 w 90581"/>
                  <a:gd name="connsiteY10" fmla="*/ 12265 h 64276"/>
                  <a:gd name="connsiteX11" fmla="*/ 73835 w 90581"/>
                  <a:gd name="connsiteY11" fmla="*/ 31563 h 64276"/>
                  <a:gd name="connsiteX12" fmla="*/ 69377 w 90581"/>
                  <a:gd name="connsiteY12" fmla="*/ 50440 h 64276"/>
                  <a:gd name="connsiteX13" fmla="*/ 45598 w 90581"/>
                  <a:gd name="connsiteY13" fmla="*/ 60733 h 6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1" h="64276">
                    <a:moveTo>
                      <a:pt x="90581" y="32677"/>
                    </a:moveTo>
                    <a:cubicBezTo>
                      <a:pt x="90581" y="14913"/>
                      <a:pt x="70355" y="0"/>
                      <a:pt x="45598" y="0"/>
                    </a:cubicBezTo>
                    <a:cubicBezTo>
                      <a:pt x="19900" y="0"/>
                      <a:pt x="0" y="15334"/>
                      <a:pt x="0" y="32677"/>
                    </a:cubicBezTo>
                    <a:cubicBezTo>
                      <a:pt x="0" y="50894"/>
                      <a:pt x="21204" y="64276"/>
                      <a:pt x="45272" y="64276"/>
                    </a:cubicBezTo>
                    <a:cubicBezTo>
                      <a:pt x="69993" y="64276"/>
                      <a:pt x="90581" y="50440"/>
                      <a:pt x="90581" y="32677"/>
                    </a:cubicBezTo>
                    <a:close/>
                    <a:moveTo>
                      <a:pt x="45598" y="60733"/>
                    </a:moveTo>
                    <a:cubicBezTo>
                      <a:pt x="36609" y="60733"/>
                      <a:pt x="27584" y="57890"/>
                      <a:pt x="22111" y="51314"/>
                    </a:cubicBezTo>
                    <a:cubicBezTo>
                      <a:pt x="17036" y="45164"/>
                      <a:pt x="17036" y="36633"/>
                      <a:pt x="17036" y="31563"/>
                    </a:cubicBezTo>
                    <a:cubicBezTo>
                      <a:pt x="17036" y="26101"/>
                      <a:pt x="17036" y="18641"/>
                      <a:pt x="21821" y="12490"/>
                    </a:cubicBezTo>
                    <a:cubicBezTo>
                      <a:pt x="27294" y="6151"/>
                      <a:pt x="36936" y="3072"/>
                      <a:pt x="45272" y="3072"/>
                    </a:cubicBezTo>
                    <a:cubicBezTo>
                      <a:pt x="54262" y="3072"/>
                      <a:pt x="62961" y="6151"/>
                      <a:pt x="68398" y="12265"/>
                    </a:cubicBezTo>
                    <a:cubicBezTo>
                      <a:pt x="73835" y="18177"/>
                      <a:pt x="73835" y="26326"/>
                      <a:pt x="73835" y="31563"/>
                    </a:cubicBezTo>
                    <a:cubicBezTo>
                      <a:pt x="73835" y="36633"/>
                      <a:pt x="73835" y="44289"/>
                      <a:pt x="69377" y="50440"/>
                    </a:cubicBezTo>
                    <a:cubicBezTo>
                      <a:pt x="64520" y="56816"/>
                      <a:pt x="55566" y="60733"/>
                      <a:pt x="45598" y="607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ACA1DAB-7807-4FAE-8BC6-E7BBECC4C6A7}"/>
                  </a:ext>
                </a:extLst>
              </p:cNvPr>
              <p:cNvSpPr/>
              <p:nvPr/>
            </p:nvSpPr>
            <p:spPr>
              <a:xfrm>
                <a:off x="7663918" y="3013804"/>
                <a:ext cx="39749" cy="36557"/>
              </a:xfrm>
              <a:custGeom>
                <a:avLst/>
                <a:gdLst>
                  <a:gd name="connsiteX0" fmla="*/ 28599 w 68760"/>
                  <a:gd name="connsiteY0" fmla="*/ 15341 h 61864"/>
                  <a:gd name="connsiteX1" fmla="*/ 28599 w 68760"/>
                  <a:gd name="connsiteY1" fmla="*/ 0 h 61864"/>
                  <a:gd name="connsiteX2" fmla="*/ 0 w 68760"/>
                  <a:gd name="connsiteY2" fmla="*/ 1545 h 61864"/>
                  <a:gd name="connsiteX3" fmla="*/ 0 w 68760"/>
                  <a:gd name="connsiteY3" fmla="*/ 5926 h 61864"/>
                  <a:gd name="connsiteX4" fmla="*/ 16058 w 68760"/>
                  <a:gd name="connsiteY4" fmla="*/ 13807 h 61864"/>
                  <a:gd name="connsiteX5" fmla="*/ 16058 w 68760"/>
                  <a:gd name="connsiteY5" fmla="*/ 51325 h 61864"/>
                  <a:gd name="connsiteX6" fmla="*/ 0 w 68760"/>
                  <a:gd name="connsiteY6" fmla="*/ 57476 h 61864"/>
                  <a:gd name="connsiteX7" fmla="*/ 0 w 68760"/>
                  <a:gd name="connsiteY7" fmla="*/ 61865 h 61864"/>
                  <a:gd name="connsiteX8" fmla="*/ 23452 w 68760"/>
                  <a:gd name="connsiteY8" fmla="*/ 61400 h 61864"/>
                  <a:gd name="connsiteX9" fmla="*/ 49477 w 68760"/>
                  <a:gd name="connsiteY9" fmla="*/ 61865 h 61864"/>
                  <a:gd name="connsiteX10" fmla="*/ 49477 w 68760"/>
                  <a:gd name="connsiteY10" fmla="*/ 57476 h 61864"/>
                  <a:gd name="connsiteX11" fmla="*/ 44983 w 68760"/>
                  <a:gd name="connsiteY11" fmla="*/ 57476 h 61864"/>
                  <a:gd name="connsiteX12" fmla="*/ 29541 w 68760"/>
                  <a:gd name="connsiteY12" fmla="*/ 50861 h 61864"/>
                  <a:gd name="connsiteX13" fmla="*/ 29541 w 68760"/>
                  <a:gd name="connsiteY13" fmla="*/ 29376 h 61864"/>
                  <a:gd name="connsiteX14" fmla="*/ 53646 w 68760"/>
                  <a:gd name="connsiteY14" fmla="*/ 3079 h 61864"/>
                  <a:gd name="connsiteX15" fmla="*/ 55893 w 68760"/>
                  <a:gd name="connsiteY15" fmla="*/ 3268 h 61864"/>
                  <a:gd name="connsiteX16" fmla="*/ 51072 w 68760"/>
                  <a:gd name="connsiteY16" fmla="*/ 8769 h 61864"/>
                  <a:gd name="connsiteX17" fmla="*/ 60061 w 68760"/>
                  <a:gd name="connsiteY17" fmla="*/ 14692 h 61864"/>
                  <a:gd name="connsiteX18" fmla="*/ 68760 w 68760"/>
                  <a:gd name="connsiteY18" fmla="*/ 8541 h 61864"/>
                  <a:gd name="connsiteX19" fmla="*/ 53646 w 68760"/>
                  <a:gd name="connsiteY19" fmla="*/ 0 h 61864"/>
                  <a:gd name="connsiteX20" fmla="*/ 28599 w 68760"/>
                  <a:gd name="connsiteY20" fmla="*/ 15341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60" h="61864">
                    <a:moveTo>
                      <a:pt x="28599" y="15341"/>
                    </a:moveTo>
                    <a:lnTo>
                      <a:pt x="28599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62" y="5926"/>
                      <a:pt x="16058" y="6811"/>
                      <a:pt x="16058" y="13807"/>
                    </a:cubicBezTo>
                    <a:lnTo>
                      <a:pt x="16058" y="51325"/>
                    </a:lnTo>
                    <a:cubicBezTo>
                      <a:pt x="16058" y="57476"/>
                      <a:pt x="13810" y="57476"/>
                      <a:pt x="0" y="57476"/>
                    </a:cubicBezTo>
                    <a:lnTo>
                      <a:pt x="0" y="61865"/>
                    </a:lnTo>
                    <a:cubicBezTo>
                      <a:pt x="8047" y="61629"/>
                      <a:pt x="17689" y="61400"/>
                      <a:pt x="23452" y="61400"/>
                    </a:cubicBezTo>
                    <a:cubicBezTo>
                      <a:pt x="31463" y="61400"/>
                      <a:pt x="41104" y="61400"/>
                      <a:pt x="49477" y="61865"/>
                    </a:cubicBezTo>
                    <a:lnTo>
                      <a:pt x="49477" y="57476"/>
                    </a:lnTo>
                    <a:lnTo>
                      <a:pt x="44983" y="57476"/>
                    </a:lnTo>
                    <a:cubicBezTo>
                      <a:pt x="29867" y="57476"/>
                      <a:pt x="29541" y="55938"/>
                      <a:pt x="29541" y="50861"/>
                    </a:cubicBezTo>
                    <a:lnTo>
                      <a:pt x="29541" y="29376"/>
                    </a:lnTo>
                    <a:cubicBezTo>
                      <a:pt x="29541" y="15569"/>
                      <a:pt x="38241" y="3079"/>
                      <a:pt x="53646" y="3079"/>
                    </a:cubicBezTo>
                    <a:cubicBezTo>
                      <a:pt x="54914" y="3079"/>
                      <a:pt x="55603" y="3079"/>
                      <a:pt x="55893" y="3268"/>
                    </a:cubicBezTo>
                    <a:cubicBezTo>
                      <a:pt x="55277" y="3268"/>
                      <a:pt x="51072" y="5037"/>
                      <a:pt x="51072" y="8769"/>
                    </a:cubicBezTo>
                    <a:cubicBezTo>
                      <a:pt x="51072" y="12498"/>
                      <a:pt x="55603" y="14692"/>
                      <a:pt x="60061" y="14692"/>
                    </a:cubicBezTo>
                    <a:cubicBezTo>
                      <a:pt x="63614" y="14692"/>
                      <a:pt x="68760" y="12922"/>
                      <a:pt x="68760" y="8541"/>
                    </a:cubicBezTo>
                    <a:cubicBezTo>
                      <a:pt x="68760" y="4152"/>
                      <a:pt x="62309" y="0"/>
                      <a:pt x="53646" y="0"/>
                    </a:cubicBezTo>
                    <a:cubicBezTo>
                      <a:pt x="38567" y="0"/>
                      <a:pt x="31172" y="9419"/>
                      <a:pt x="28599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864C0CE9-2C0F-C8F1-A705-CBB160F16254}"/>
                  </a:ext>
                </a:extLst>
              </p:cNvPr>
              <p:cNvSpPr/>
              <p:nvPr/>
            </p:nvSpPr>
            <p:spPr>
              <a:xfrm>
                <a:off x="7710665" y="3013804"/>
                <a:ext cx="92678" cy="36557"/>
              </a:xfrm>
              <a:custGeom>
                <a:avLst/>
                <a:gdLst>
                  <a:gd name="connsiteX0" fmla="*/ 16057 w 160320"/>
                  <a:gd name="connsiteY0" fmla="*/ 13807 h 61864"/>
                  <a:gd name="connsiteX1" fmla="*/ 16057 w 160320"/>
                  <a:gd name="connsiteY1" fmla="*/ 51325 h 61864"/>
                  <a:gd name="connsiteX2" fmla="*/ 0 w 160320"/>
                  <a:gd name="connsiteY2" fmla="*/ 57476 h 61864"/>
                  <a:gd name="connsiteX3" fmla="*/ 0 w 160320"/>
                  <a:gd name="connsiteY3" fmla="*/ 61865 h 61864"/>
                  <a:gd name="connsiteX4" fmla="*/ 23452 w 160320"/>
                  <a:gd name="connsiteY4" fmla="*/ 61400 h 61864"/>
                  <a:gd name="connsiteX5" fmla="*/ 46251 w 160320"/>
                  <a:gd name="connsiteY5" fmla="*/ 61865 h 61864"/>
                  <a:gd name="connsiteX6" fmla="*/ 46251 w 160320"/>
                  <a:gd name="connsiteY6" fmla="*/ 57476 h 61864"/>
                  <a:gd name="connsiteX7" fmla="*/ 30230 w 160320"/>
                  <a:gd name="connsiteY7" fmla="*/ 51325 h 61864"/>
                  <a:gd name="connsiteX8" fmla="*/ 30230 w 160320"/>
                  <a:gd name="connsiteY8" fmla="*/ 25449 h 61864"/>
                  <a:gd name="connsiteX9" fmla="*/ 57814 w 160320"/>
                  <a:gd name="connsiteY9" fmla="*/ 3079 h 61864"/>
                  <a:gd name="connsiteX10" fmla="*/ 73255 w 160320"/>
                  <a:gd name="connsiteY10" fmla="*/ 18648 h 61864"/>
                  <a:gd name="connsiteX11" fmla="*/ 73255 w 160320"/>
                  <a:gd name="connsiteY11" fmla="*/ 51325 h 61864"/>
                  <a:gd name="connsiteX12" fmla="*/ 57197 w 160320"/>
                  <a:gd name="connsiteY12" fmla="*/ 57476 h 61864"/>
                  <a:gd name="connsiteX13" fmla="*/ 57197 w 160320"/>
                  <a:gd name="connsiteY13" fmla="*/ 61865 h 61864"/>
                  <a:gd name="connsiteX14" fmla="*/ 80323 w 160320"/>
                  <a:gd name="connsiteY14" fmla="*/ 61400 h 61864"/>
                  <a:gd name="connsiteX15" fmla="*/ 103122 w 160320"/>
                  <a:gd name="connsiteY15" fmla="*/ 61865 h 61864"/>
                  <a:gd name="connsiteX16" fmla="*/ 103122 w 160320"/>
                  <a:gd name="connsiteY16" fmla="*/ 57476 h 61864"/>
                  <a:gd name="connsiteX17" fmla="*/ 87428 w 160320"/>
                  <a:gd name="connsiteY17" fmla="*/ 51325 h 61864"/>
                  <a:gd name="connsiteX18" fmla="*/ 87428 w 160320"/>
                  <a:gd name="connsiteY18" fmla="*/ 25449 h 61864"/>
                  <a:gd name="connsiteX19" fmla="*/ 115011 w 160320"/>
                  <a:gd name="connsiteY19" fmla="*/ 3079 h 61864"/>
                  <a:gd name="connsiteX20" fmla="*/ 130126 w 160320"/>
                  <a:gd name="connsiteY20" fmla="*/ 18648 h 61864"/>
                  <a:gd name="connsiteX21" fmla="*/ 130126 w 160320"/>
                  <a:gd name="connsiteY21" fmla="*/ 51325 h 61864"/>
                  <a:gd name="connsiteX22" fmla="*/ 114069 w 160320"/>
                  <a:gd name="connsiteY22" fmla="*/ 57476 h 61864"/>
                  <a:gd name="connsiteX23" fmla="*/ 114069 w 160320"/>
                  <a:gd name="connsiteY23" fmla="*/ 61865 h 61864"/>
                  <a:gd name="connsiteX24" fmla="*/ 137195 w 160320"/>
                  <a:gd name="connsiteY24" fmla="*/ 61400 h 61864"/>
                  <a:gd name="connsiteX25" fmla="*/ 160320 w 160320"/>
                  <a:gd name="connsiteY25" fmla="*/ 61865 h 61864"/>
                  <a:gd name="connsiteX26" fmla="*/ 160320 w 160320"/>
                  <a:gd name="connsiteY26" fmla="*/ 57476 h 61864"/>
                  <a:gd name="connsiteX27" fmla="*/ 144299 w 160320"/>
                  <a:gd name="connsiteY27" fmla="*/ 53284 h 61864"/>
                  <a:gd name="connsiteX28" fmla="*/ 144299 w 160320"/>
                  <a:gd name="connsiteY28" fmla="*/ 26533 h 61864"/>
                  <a:gd name="connsiteX29" fmla="*/ 137847 w 160320"/>
                  <a:gd name="connsiteY29" fmla="*/ 5273 h 61864"/>
                  <a:gd name="connsiteX30" fmla="*/ 116316 w 160320"/>
                  <a:gd name="connsiteY30" fmla="*/ 0 h 61864"/>
                  <a:gd name="connsiteX31" fmla="*/ 86739 w 160320"/>
                  <a:gd name="connsiteY31" fmla="*/ 13807 h 61864"/>
                  <a:gd name="connsiteX32" fmla="*/ 59445 w 160320"/>
                  <a:gd name="connsiteY32" fmla="*/ 0 h 61864"/>
                  <a:gd name="connsiteX33" fmla="*/ 28925 w 160320"/>
                  <a:gd name="connsiteY33" fmla="*/ 14692 h 61864"/>
                  <a:gd name="connsiteX34" fmla="*/ 28925 w 160320"/>
                  <a:gd name="connsiteY34" fmla="*/ 0 h 61864"/>
                  <a:gd name="connsiteX35" fmla="*/ 0 w 160320"/>
                  <a:gd name="connsiteY35" fmla="*/ 1545 h 61864"/>
                  <a:gd name="connsiteX36" fmla="*/ 0 w 160320"/>
                  <a:gd name="connsiteY36" fmla="*/ 5926 h 61864"/>
                  <a:gd name="connsiteX37" fmla="*/ 16057 w 160320"/>
                  <a:gd name="connsiteY37" fmla="*/ 13807 h 6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0320" h="61864">
                    <a:moveTo>
                      <a:pt x="16057" y="13807"/>
                    </a:moveTo>
                    <a:lnTo>
                      <a:pt x="16057" y="51325"/>
                    </a:lnTo>
                    <a:cubicBezTo>
                      <a:pt x="16057" y="57476"/>
                      <a:pt x="13810" y="57476"/>
                      <a:pt x="0" y="57476"/>
                    </a:cubicBezTo>
                    <a:lnTo>
                      <a:pt x="0" y="61865"/>
                    </a:lnTo>
                    <a:cubicBezTo>
                      <a:pt x="7394" y="61629"/>
                      <a:pt x="17689" y="61400"/>
                      <a:pt x="23452" y="61400"/>
                    </a:cubicBezTo>
                    <a:cubicBezTo>
                      <a:pt x="28598" y="61400"/>
                      <a:pt x="39219" y="61629"/>
                      <a:pt x="46251" y="61865"/>
                    </a:cubicBezTo>
                    <a:lnTo>
                      <a:pt x="46251" y="57476"/>
                    </a:lnTo>
                    <a:cubicBezTo>
                      <a:pt x="32477" y="57476"/>
                      <a:pt x="30230" y="57476"/>
                      <a:pt x="30230" y="51325"/>
                    </a:cubicBezTo>
                    <a:lnTo>
                      <a:pt x="30230" y="25449"/>
                    </a:lnTo>
                    <a:cubicBezTo>
                      <a:pt x="30230" y="10963"/>
                      <a:pt x="45018" y="3079"/>
                      <a:pt x="57814" y="3079"/>
                    </a:cubicBezTo>
                    <a:cubicBezTo>
                      <a:pt x="71008" y="3079"/>
                      <a:pt x="73255" y="10539"/>
                      <a:pt x="73255" y="18648"/>
                    </a:cubicBezTo>
                    <a:lnTo>
                      <a:pt x="73255" y="51325"/>
                    </a:lnTo>
                    <a:cubicBezTo>
                      <a:pt x="73255" y="57476"/>
                      <a:pt x="71008" y="57476"/>
                      <a:pt x="57197" y="57476"/>
                    </a:cubicBezTo>
                    <a:lnTo>
                      <a:pt x="57197" y="61865"/>
                    </a:lnTo>
                    <a:cubicBezTo>
                      <a:pt x="64266" y="61629"/>
                      <a:pt x="74850" y="61400"/>
                      <a:pt x="80323" y="61400"/>
                    </a:cubicBezTo>
                    <a:cubicBezTo>
                      <a:pt x="85470" y="61400"/>
                      <a:pt x="96380" y="61629"/>
                      <a:pt x="103122" y="61865"/>
                    </a:cubicBezTo>
                    <a:lnTo>
                      <a:pt x="103122" y="57476"/>
                    </a:lnTo>
                    <a:cubicBezTo>
                      <a:pt x="89639" y="57476"/>
                      <a:pt x="87428" y="57476"/>
                      <a:pt x="87428" y="51325"/>
                    </a:cubicBezTo>
                    <a:lnTo>
                      <a:pt x="87428" y="25449"/>
                    </a:lnTo>
                    <a:cubicBezTo>
                      <a:pt x="87428" y="10963"/>
                      <a:pt x="101854" y="3079"/>
                      <a:pt x="115011" y="3079"/>
                    </a:cubicBezTo>
                    <a:cubicBezTo>
                      <a:pt x="127879" y="3079"/>
                      <a:pt x="130126" y="10539"/>
                      <a:pt x="130126" y="18648"/>
                    </a:cubicBezTo>
                    <a:lnTo>
                      <a:pt x="130126" y="51325"/>
                    </a:lnTo>
                    <a:cubicBezTo>
                      <a:pt x="130126" y="57476"/>
                      <a:pt x="127879" y="57476"/>
                      <a:pt x="114069" y="57476"/>
                    </a:cubicBezTo>
                    <a:lnTo>
                      <a:pt x="114069" y="61865"/>
                    </a:lnTo>
                    <a:cubicBezTo>
                      <a:pt x="121137" y="61629"/>
                      <a:pt x="131721" y="61400"/>
                      <a:pt x="137195" y="61400"/>
                    </a:cubicBezTo>
                    <a:cubicBezTo>
                      <a:pt x="142668" y="61400"/>
                      <a:pt x="153252" y="61629"/>
                      <a:pt x="160320" y="61865"/>
                    </a:cubicBezTo>
                    <a:lnTo>
                      <a:pt x="160320" y="57476"/>
                    </a:lnTo>
                    <a:cubicBezTo>
                      <a:pt x="149700" y="57476"/>
                      <a:pt x="144589" y="57476"/>
                      <a:pt x="144299" y="53284"/>
                    </a:cubicBezTo>
                    <a:lnTo>
                      <a:pt x="144299" y="26533"/>
                    </a:lnTo>
                    <a:cubicBezTo>
                      <a:pt x="144299" y="14456"/>
                      <a:pt x="144299" y="10303"/>
                      <a:pt x="137847" y="5273"/>
                    </a:cubicBezTo>
                    <a:cubicBezTo>
                      <a:pt x="134984" y="2854"/>
                      <a:pt x="128205" y="0"/>
                      <a:pt x="116316" y="0"/>
                    </a:cubicBezTo>
                    <a:cubicBezTo>
                      <a:pt x="99280" y="0"/>
                      <a:pt x="89965" y="8305"/>
                      <a:pt x="86739" y="13807"/>
                    </a:cubicBezTo>
                    <a:cubicBezTo>
                      <a:pt x="83875" y="1545"/>
                      <a:pt x="68760" y="0"/>
                      <a:pt x="59445" y="0"/>
                    </a:cubicBezTo>
                    <a:cubicBezTo>
                      <a:pt x="44330" y="0"/>
                      <a:pt x="34724" y="5926"/>
                      <a:pt x="28925" y="14692"/>
                    </a:cubicBezTo>
                    <a:lnTo>
                      <a:pt x="28925" y="0"/>
                    </a:lnTo>
                    <a:lnTo>
                      <a:pt x="0" y="1545"/>
                    </a:lnTo>
                    <a:lnTo>
                      <a:pt x="0" y="5926"/>
                    </a:lnTo>
                    <a:cubicBezTo>
                      <a:pt x="14499" y="5926"/>
                      <a:pt x="16057" y="6811"/>
                      <a:pt x="16057" y="13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AB35A590-6C98-AA14-2628-7DC4F6C5DBFB}"/>
                  </a:ext>
                </a:extLst>
              </p:cNvPr>
              <p:cNvSpPr/>
              <p:nvPr/>
            </p:nvSpPr>
            <p:spPr>
              <a:xfrm>
                <a:off x="7851766" y="2988273"/>
                <a:ext cx="27470" cy="82826"/>
              </a:xfrm>
              <a:custGeom>
                <a:avLst/>
                <a:gdLst>
                  <a:gd name="connsiteX0" fmla="*/ 47520 w 47519"/>
                  <a:gd name="connsiteY0" fmla="*/ 69963 h 140165"/>
                  <a:gd name="connsiteX1" fmla="*/ 34036 w 47519"/>
                  <a:gd name="connsiteY1" fmla="*/ 26297 h 140165"/>
                  <a:gd name="connsiteX2" fmla="*/ 2211 w 47519"/>
                  <a:gd name="connsiteY2" fmla="*/ 0 h 140165"/>
                  <a:gd name="connsiteX3" fmla="*/ 0 w 47519"/>
                  <a:gd name="connsiteY3" fmla="*/ 1534 h 140165"/>
                  <a:gd name="connsiteX4" fmla="*/ 3842 w 47519"/>
                  <a:gd name="connsiteY4" fmla="*/ 4802 h 140165"/>
                  <a:gd name="connsiteX5" fmla="*/ 35667 w 47519"/>
                  <a:gd name="connsiteY5" fmla="*/ 69963 h 140165"/>
                  <a:gd name="connsiteX6" fmla="*/ 2864 w 47519"/>
                  <a:gd name="connsiteY6" fmla="*/ 136209 h 140165"/>
                  <a:gd name="connsiteX7" fmla="*/ 0 w 47519"/>
                  <a:gd name="connsiteY7" fmla="*/ 138628 h 140165"/>
                  <a:gd name="connsiteX8" fmla="*/ 2211 w 47519"/>
                  <a:gd name="connsiteY8" fmla="*/ 140166 h 140165"/>
                  <a:gd name="connsiteX9" fmla="*/ 34688 w 47519"/>
                  <a:gd name="connsiteY9" fmla="*/ 112715 h 140165"/>
                  <a:gd name="connsiteX10" fmla="*/ 47520 w 47519"/>
                  <a:gd name="connsiteY10" fmla="*/ 69963 h 140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519" h="140165">
                    <a:moveTo>
                      <a:pt x="47520" y="69963"/>
                    </a:moveTo>
                    <a:cubicBezTo>
                      <a:pt x="47520" y="59199"/>
                      <a:pt x="45309" y="42328"/>
                      <a:pt x="34036" y="26297"/>
                    </a:cubicBezTo>
                    <a:cubicBezTo>
                      <a:pt x="21821" y="9183"/>
                      <a:pt x="4168" y="0"/>
                      <a:pt x="2211" y="0"/>
                    </a:cubicBezTo>
                    <a:cubicBezTo>
                      <a:pt x="942" y="0"/>
                      <a:pt x="0" y="649"/>
                      <a:pt x="0" y="1534"/>
                    </a:cubicBezTo>
                    <a:cubicBezTo>
                      <a:pt x="0" y="1958"/>
                      <a:pt x="0" y="2183"/>
                      <a:pt x="3842" y="4802"/>
                    </a:cubicBezTo>
                    <a:cubicBezTo>
                      <a:pt x="24068" y="18641"/>
                      <a:pt x="35667" y="40782"/>
                      <a:pt x="35667" y="69963"/>
                    </a:cubicBezTo>
                    <a:cubicBezTo>
                      <a:pt x="35667" y="94066"/>
                      <a:pt x="28272" y="118630"/>
                      <a:pt x="2864" y="136209"/>
                    </a:cubicBezTo>
                    <a:cubicBezTo>
                      <a:pt x="0" y="137971"/>
                      <a:pt x="0" y="138167"/>
                      <a:pt x="0" y="138628"/>
                    </a:cubicBezTo>
                    <a:cubicBezTo>
                      <a:pt x="0" y="139516"/>
                      <a:pt x="942" y="140166"/>
                      <a:pt x="2211" y="140166"/>
                    </a:cubicBezTo>
                    <a:cubicBezTo>
                      <a:pt x="4168" y="140166"/>
                      <a:pt x="22799" y="130518"/>
                      <a:pt x="34688" y="112715"/>
                    </a:cubicBezTo>
                    <a:cubicBezTo>
                      <a:pt x="45309" y="97374"/>
                      <a:pt x="47520" y="81804"/>
                      <a:pt x="47520" y="699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246EC70D-F807-F8DF-594B-EB485A6EC9B3}"/>
                </a:ext>
              </a:extLst>
            </p:cNvPr>
            <p:cNvGrpSpPr/>
            <p:nvPr/>
          </p:nvGrpSpPr>
          <p:grpSpPr>
            <a:xfrm>
              <a:off x="6181885" y="3339004"/>
              <a:ext cx="2075059" cy="638798"/>
              <a:chOff x="6181885" y="3339004"/>
              <a:chExt cx="2075059" cy="63879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30E4E3D-152C-AACC-52CD-948845D9D2DD}"/>
                  </a:ext>
                </a:extLst>
              </p:cNvPr>
              <p:cNvSpPr/>
              <p:nvPr/>
            </p:nvSpPr>
            <p:spPr>
              <a:xfrm>
                <a:off x="7219910" y="3339004"/>
                <a:ext cx="2095" cy="82494"/>
              </a:xfrm>
              <a:custGeom>
                <a:avLst/>
                <a:gdLst>
                  <a:gd name="connsiteX0" fmla="*/ 0 w 3624"/>
                  <a:gd name="connsiteY0" fmla="*/ 0 h 139603"/>
                  <a:gd name="connsiteX1" fmla="*/ 0 w 3624"/>
                  <a:gd name="connsiteY1" fmla="*/ 139604 h 13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139603">
                    <a:moveTo>
                      <a:pt x="0" y="0"/>
                    </a:moveTo>
                    <a:lnTo>
                      <a:pt x="0" y="139604"/>
                    </a:lnTo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FFCB8EF-DA21-361D-D5D8-483D07DE6BB5}"/>
                  </a:ext>
                </a:extLst>
              </p:cNvPr>
              <p:cNvSpPr/>
              <p:nvPr/>
            </p:nvSpPr>
            <p:spPr>
              <a:xfrm>
                <a:off x="7207794" y="3422439"/>
                <a:ext cx="33423" cy="34504"/>
              </a:xfrm>
              <a:custGeom>
                <a:avLst/>
                <a:gdLst>
                  <a:gd name="connsiteX0" fmla="*/ 28907 w 57817"/>
                  <a:gd name="connsiteY0" fmla="*/ 58391 h 58390"/>
                  <a:gd name="connsiteX1" fmla="*/ 57818 w 57817"/>
                  <a:gd name="connsiteY1" fmla="*/ 0 h 58390"/>
                  <a:gd name="connsiteX2" fmla="*/ 0 w 57817"/>
                  <a:gd name="connsiteY2" fmla="*/ 0 h 58390"/>
                  <a:gd name="connsiteX3" fmla="*/ 28907 w 57817"/>
                  <a:gd name="connsiteY3" fmla="*/ 58391 h 5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7" h="58390">
                    <a:moveTo>
                      <a:pt x="28907" y="58391"/>
                    </a:moveTo>
                    <a:cubicBezTo>
                      <a:pt x="31144" y="51246"/>
                      <a:pt x="43931" y="19693"/>
                      <a:pt x="57818" y="0"/>
                    </a:cubicBezTo>
                    <a:lnTo>
                      <a:pt x="0" y="0"/>
                    </a:lnTo>
                    <a:cubicBezTo>
                      <a:pt x="13886" y="19693"/>
                      <a:pt x="26663" y="51246"/>
                      <a:pt x="28907" y="58391"/>
                    </a:cubicBezTo>
                    <a:close/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6B68CCD-F853-F1E9-E3E2-1760957AF654}"/>
                  </a:ext>
                </a:extLst>
              </p:cNvPr>
              <p:cNvSpPr/>
              <p:nvPr/>
            </p:nvSpPr>
            <p:spPr>
              <a:xfrm>
                <a:off x="7207794" y="3422439"/>
                <a:ext cx="33423" cy="34504"/>
              </a:xfrm>
              <a:custGeom>
                <a:avLst/>
                <a:gdLst>
                  <a:gd name="connsiteX0" fmla="*/ 28907 w 57817"/>
                  <a:gd name="connsiteY0" fmla="*/ 58391 h 58390"/>
                  <a:gd name="connsiteX1" fmla="*/ 57818 w 57817"/>
                  <a:gd name="connsiteY1" fmla="*/ 0 h 58390"/>
                  <a:gd name="connsiteX2" fmla="*/ 0 w 57817"/>
                  <a:gd name="connsiteY2" fmla="*/ 0 h 58390"/>
                  <a:gd name="connsiteX3" fmla="*/ 28907 w 57817"/>
                  <a:gd name="connsiteY3" fmla="*/ 58391 h 5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7" h="58390">
                    <a:moveTo>
                      <a:pt x="28907" y="58391"/>
                    </a:moveTo>
                    <a:cubicBezTo>
                      <a:pt x="31144" y="51246"/>
                      <a:pt x="43931" y="19693"/>
                      <a:pt x="57818" y="0"/>
                    </a:cubicBezTo>
                    <a:lnTo>
                      <a:pt x="0" y="0"/>
                    </a:lnTo>
                    <a:cubicBezTo>
                      <a:pt x="13886" y="19693"/>
                      <a:pt x="26663" y="51246"/>
                      <a:pt x="28907" y="58391"/>
                    </a:cubicBezTo>
                    <a:close/>
                  </a:path>
                </a:pathLst>
              </a:custGeom>
              <a:solidFill>
                <a:srgbClr val="007F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50FA00E-5E4D-383E-FCBF-F059C69CD06F}"/>
                  </a:ext>
                </a:extLst>
              </p:cNvPr>
              <p:cNvSpPr/>
              <p:nvPr/>
            </p:nvSpPr>
            <p:spPr>
              <a:xfrm>
                <a:off x="6181885" y="3474324"/>
                <a:ext cx="2075059" cy="503478"/>
              </a:xfrm>
              <a:custGeom>
                <a:avLst/>
                <a:gdLst>
                  <a:gd name="connsiteX0" fmla="*/ 3488641 w 3589588"/>
                  <a:gd name="connsiteY0" fmla="*/ 0 h 852025"/>
                  <a:gd name="connsiteX1" fmla="*/ 100882 w 3589588"/>
                  <a:gd name="connsiteY1" fmla="*/ 0 h 852025"/>
                  <a:gd name="connsiteX2" fmla="*/ 0 w 3589588"/>
                  <a:gd name="connsiteY2" fmla="*/ 99808 h 852025"/>
                  <a:gd name="connsiteX3" fmla="*/ 0 w 3589588"/>
                  <a:gd name="connsiteY3" fmla="*/ 752255 h 852025"/>
                  <a:gd name="connsiteX4" fmla="*/ 100882 w 3589588"/>
                  <a:gd name="connsiteY4" fmla="*/ 852026 h 852025"/>
                  <a:gd name="connsiteX5" fmla="*/ 3488641 w 3589588"/>
                  <a:gd name="connsiteY5" fmla="*/ 852026 h 852025"/>
                  <a:gd name="connsiteX6" fmla="*/ 3589588 w 3589588"/>
                  <a:gd name="connsiteY6" fmla="*/ 752255 h 852025"/>
                  <a:gd name="connsiteX7" fmla="*/ 3589588 w 3589588"/>
                  <a:gd name="connsiteY7" fmla="*/ 99808 h 852025"/>
                  <a:gd name="connsiteX8" fmla="*/ 3488641 w 3589588"/>
                  <a:gd name="connsiteY8" fmla="*/ 0 h 85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88" h="852025">
                    <a:moveTo>
                      <a:pt x="3488641" y="0"/>
                    </a:moveTo>
                    <a:lnTo>
                      <a:pt x="100882" y="0"/>
                    </a:lnTo>
                    <a:cubicBezTo>
                      <a:pt x="45189" y="0"/>
                      <a:pt x="0" y="44717"/>
                      <a:pt x="0" y="99808"/>
                    </a:cubicBezTo>
                    <a:lnTo>
                      <a:pt x="0" y="752255"/>
                    </a:lnTo>
                    <a:cubicBezTo>
                      <a:pt x="0" y="807345"/>
                      <a:pt x="45189" y="852026"/>
                      <a:pt x="100882" y="852026"/>
                    </a:cubicBezTo>
                    <a:lnTo>
                      <a:pt x="3488641" y="852026"/>
                    </a:lnTo>
                    <a:cubicBezTo>
                      <a:pt x="3544352" y="852026"/>
                      <a:pt x="3589588" y="807345"/>
                      <a:pt x="3589588" y="752255"/>
                    </a:cubicBezTo>
                    <a:lnTo>
                      <a:pt x="3589588" y="99808"/>
                    </a:lnTo>
                    <a:cubicBezTo>
                      <a:pt x="3589588" y="44717"/>
                      <a:pt x="3544352" y="0"/>
                      <a:pt x="3488641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63C391D-0CE2-6972-D778-F0529C455047}"/>
                  </a:ext>
                </a:extLst>
              </p:cNvPr>
              <p:cNvSpPr/>
              <p:nvPr/>
            </p:nvSpPr>
            <p:spPr>
              <a:xfrm>
                <a:off x="6181885" y="3474324"/>
                <a:ext cx="2075059" cy="503478"/>
              </a:xfrm>
              <a:custGeom>
                <a:avLst/>
                <a:gdLst>
                  <a:gd name="connsiteX0" fmla="*/ 3488641 w 3589588"/>
                  <a:gd name="connsiteY0" fmla="*/ 0 h 852025"/>
                  <a:gd name="connsiteX1" fmla="*/ 100882 w 3589588"/>
                  <a:gd name="connsiteY1" fmla="*/ 0 h 852025"/>
                  <a:gd name="connsiteX2" fmla="*/ 0 w 3589588"/>
                  <a:gd name="connsiteY2" fmla="*/ 99808 h 852025"/>
                  <a:gd name="connsiteX3" fmla="*/ 0 w 3589588"/>
                  <a:gd name="connsiteY3" fmla="*/ 752255 h 852025"/>
                  <a:gd name="connsiteX4" fmla="*/ 100882 w 3589588"/>
                  <a:gd name="connsiteY4" fmla="*/ 852026 h 852025"/>
                  <a:gd name="connsiteX5" fmla="*/ 3488641 w 3589588"/>
                  <a:gd name="connsiteY5" fmla="*/ 852026 h 852025"/>
                  <a:gd name="connsiteX6" fmla="*/ 3589588 w 3589588"/>
                  <a:gd name="connsiteY6" fmla="*/ 752255 h 852025"/>
                  <a:gd name="connsiteX7" fmla="*/ 3589588 w 3589588"/>
                  <a:gd name="connsiteY7" fmla="*/ 99808 h 852025"/>
                  <a:gd name="connsiteX8" fmla="*/ 3488641 w 3589588"/>
                  <a:gd name="connsiteY8" fmla="*/ 0 h 85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88" h="852025">
                    <a:moveTo>
                      <a:pt x="3488641" y="0"/>
                    </a:moveTo>
                    <a:lnTo>
                      <a:pt x="100882" y="0"/>
                    </a:lnTo>
                    <a:cubicBezTo>
                      <a:pt x="45189" y="0"/>
                      <a:pt x="0" y="44717"/>
                      <a:pt x="0" y="99808"/>
                    </a:cubicBezTo>
                    <a:lnTo>
                      <a:pt x="0" y="752255"/>
                    </a:lnTo>
                    <a:cubicBezTo>
                      <a:pt x="0" y="807345"/>
                      <a:pt x="45189" y="852026"/>
                      <a:pt x="100882" y="852026"/>
                    </a:cubicBezTo>
                    <a:lnTo>
                      <a:pt x="3488641" y="852026"/>
                    </a:lnTo>
                    <a:cubicBezTo>
                      <a:pt x="3544352" y="852026"/>
                      <a:pt x="3589588" y="807345"/>
                      <a:pt x="3589588" y="752255"/>
                    </a:cubicBezTo>
                    <a:lnTo>
                      <a:pt x="3589588" y="99808"/>
                    </a:lnTo>
                    <a:cubicBezTo>
                      <a:pt x="3589588" y="44717"/>
                      <a:pt x="3544352" y="0"/>
                      <a:pt x="34886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3A7A8439-AA28-3A3E-17CB-E3E5102A9C4B}"/>
                  </a:ext>
                </a:extLst>
              </p:cNvPr>
              <p:cNvGrpSpPr/>
              <p:nvPr/>
            </p:nvGrpSpPr>
            <p:grpSpPr>
              <a:xfrm>
                <a:off x="7364871" y="3621765"/>
                <a:ext cx="825608" cy="247704"/>
                <a:chOff x="6856896" y="4068613"/>
                <a:chExt cx="866030" cy="254185"/>
              </a:xfrm>
            </p:grpSpPr>
            <p:sp>
              <p:nvSpPr>
                <p:cNvPr id="470" name="Freeform: Shape 469">
                  <a:extLst>
                    <a:ext uri="{FF2B5EF4-FFF2-40B4-BE49-F238E27FC236}">
                      <a16:creationId xmlns:a16="http://schemas.microsoft.com/office/drawing/2014/main" id="{C223A560-0475-CEE4-F923-4DDE9E5E2A41}"/>
                    </a:ext>
                  </a:extLst>
                </p:cNvPr>
                <p:cNvSpPr/>
                <p:nvPr/>
              </p:nvSpPr>
              <p:spPr>
                <a:xfrm>
                  <a:off x="6861489" y="4068619"/>
                  <a:ext cx="859241" cy="250617"/>
                </a:xfrm>
                <a:custGeom>
                  <a:avLst/>
                  <a:gdLst>
                    <a:gd name="connsiteX0" fmla="*/ 0 w 1417001"/>
                    <a:gd name="connsiteY0" fmla="*/ 0 h 413301"/>
                    <a:gd name="connsiteX1" fmla="*/ 1417002 w 1417001"/>
                    <a:gd name="connsiteY1" fmla="*/ 0 h 413301"/>
                    <a:gd name="connsiteX2" fmla="*/ 1417002 w 1417001"/>
                    <a:gd name="connsiteY2" fmla="*/ 413302 h 413301"/>
                    <a:gd name="connsiteX3" fmla="*/ 0 w 1417001"/>
                    <a:gd name="connsiteY3" fmla="*/ 413302 h 41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7001" h="413301">
                      <a:moveTo>
                        <a:pt x="0" y="0"/>
                      </a:moveTo>
                      <a:lnTo>
                        <a:pt x="1417002" y="0"/>
                      </a:lnTo>
                      <a:lnTo>
                        <a:pt x="1417002" y="413302"/>
                      </a:lnTo>
                      <a:lnTo>
                        <a:pt x="0" y="41330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9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4E7ADFBA-02B3-266D-2B3C-94ECBBFD6142}"/>
                    </a:ext>
                  </a:extLst>
                </p:cNvPr>
                <p:cNvSpPr/>
                <p:nvPr/>
              </p:nvSpPr>
              <p:spPr>
                <a:xfrm flipV="1">
                  <a:off x="6900542" y="4068613"/>
                  <a:ext cx="2198" cy="250625"/>
                </a:xfrm>
                <a:custGeom>
                  <a:avLst/>
                  <a:gdLst>
                    <a:gd name="connsiteX0" fmla="*/ 668 w 3624"/>
                    <a:gd name="connsiteY0" fmla="*/ 1724 h 413314"/>
                    <a:gd name="connsiteX1" fmla="*/ 668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68" y="1724"/>
                      </a:moveTo>
                      <a:lnTo>
                        <a:pt x="668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B71128E2-856C-0604-E0C8-D0A1F470308C}"/>
                    </a:ext>
                  </a:extLst>
                </p:cNvPr>
                <p:cNvSpPr/>
                <p:nvPr/>
              </p:nvSpPr>
              <p:spPr>
                <a:xfrm>
                  <a:off x="6900545" y="4319236"/>
                  <a:ext cx="2198" cy="3562"/>
                </a:xfrm>
                <a:custGeom>
                  <a:avLst/>
                  <a:gdLst>
                    <a:gd name="connsiteX0" fmla="*/ 0 w 3624"/>
                    <a:gd name="connsiteY0" fmla="*/ 0 h 5875"/>
                    <a:gd name="connsiteX1" fmla="*/ 0 w 3624"/>
                    <a:gd name="connsiteY1" fmla="*/ 5875 h 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5875">
                      <a:moveTo>
                        <a:pt x="0" y="0"/>
                      </a:moveTo>
                      <a:lnTo>
                        <a:pt x="0" y="5875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3A2D322D-9348-094B-0A8D-9858B7541BF0}"/>
                    </a:ext>
                  </a:extLst>
                </p:cNvPr>
                <p:cNvSpPr/>
                <p:nvPr/>
              </p:nvSpPr>
              <p:spPr>
                <a:xfrm flipV="1">
                  <a:off x="7111710" y="4068613"/>
                  <a:ext cx="2198" cy="250625"/>
                </a:xfrm>
                <a:custGeom>
                  <a:avLst/>
                  <a:gdLst>
                    <a:gd name="connsiteX0" fmla="*/ 730 w 3624"/>
                    <a:gd name="connsiteY0" fmla="*/ 1724 h 413314"/>
                    <a:gd name="connsiteX1" fmla="*/ 730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30" y="1724"/>
                      </a:moveTo>
                      <a:lnTo>
                        <a:pt x="730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88156E00-9F05-18D4-D8DF-ACE442685D59}"/>
                    </a:ext>
                  </a:extLst>
                </p:cNvPr>
                <p:cNvSpPr/>
                <p:nvPr/>
              </p:nvSpPr>
              <p:spPr>
                <a:xfrm>
                  <a:off x="7111701" y="4319236"/>
                  <a:ext cx="2198" cy="3562"/>
                </a:xfrm>
                <a:custGeom>
                  <a:avLst/>
                  <a:gdLst>
                    <a:gd name="connsiteX0" fmla="*/ 0 w 3624"/>
                    <a:gd name="connsiteY0" fmla="*/ 0 h 5875"/>
                    <a:gd name="connsiteX1" fmla="*/ 0 w 3624"/>
                    <a:gd name="connsiteY1" fmla="*/ 5875 h 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5875">
                      <a:moveTo>
                        <a:pt x="0" y="0"/>
                      </a:moveTo>
                      <a:lnTo>
                        <a:pt x="0" y="5875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6" name="Freeform: Shape 475">
                  <a:extLst>
                    <a:ext uri="{FF2B5EF4-FFF2-40B4-BE49-F238E27FC236}">
                      <a16:creationId xmlns:a16="http://schemas.microsoft.com/office/drawing/2014/main" id="{0615F5CF-7B6E-9B8A-1BCB-26268094EC2E}"/>
                    </a:ext>
                  </a:extLst>
                </p:cNvPr>
                <p:cNvSpPr/>
                <p:nvPr/>
              </p:nvSpPr>
              <p:spPr>
                <a:xfrm flipV="1">
                  <a:off x="7322908" y="4068613"/>
                  <a:ext cx="2198" cy="250625"/>
                </a:xfrm>
                <a:custGeom>
                  <a:avLst/>
                  <a:gdLst>
                    <a:gd name="connsiteX0" fmla="*/ 791 w 3624"/>
                    <a:gd name="connsiteY0" fmla="*/ 1724 h 413314"/>
                    <a:gd name="connsiteX1" fmla="*/ 791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91" y="1724"/>
                      </a:moveTo>
                      <a:lnTo>
                        <a:pt x="791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7" name="Freeform: Shape 476">
                  <a:extLst>
                    <a:ext uri="{FF2B5EF4-FFF2-40B4-BE49-F238E27FC236}">
                      <a16:creationId xmlns:a16="http://schemas.microsoft.com/office/drawing/2014/main" id="{AD2A842B-D7E2-5F3A-AC4B-491D8EAB1D71}"/>
                    </a:ext>
                  </a:extLst>
                </p:cNvPr>
                <p:cNvSpPr/>
                <p:nvPr/>
              </p:nvSpPr>
              <p:spPr>
                <a:xfrm>
                  <a:off x="7322901" y="4319235"/>
                  <a:ext cx="2198" cy="3562"/>
                </a:xfrm>
                <a:custGeom>
                  <a:avLst/>
                  <a:gdLst>
                    <a:gd name="connsiteX0" fmla="*/ 0 w 3624"/>
                    <a:gd name="connsiteY0" fmla="*/ 0 h 5875"/>
                    <a:gd name="connsiteX1" fmla="*/ 0 w 3624"/>
                    <a:gd name="connsiteY1" fmla="*/ 5875 h 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5875">
                      <a:moveTo>
                        <a:pt x="0" y="0"/>
                      </a:moveTo>
                      <a:lnTo>
                        <a:pt x="0" y="5875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8" name="Freeform: Shape 477">
                  <a:extLst>
                    <a:ext uri="{FF2B5EF4-FFF2-40B4-BE49-F238E27FC236}">
                      <a16:creationId xmlns:a16="http://schemas.microsoft.com/office/drawing/2014/main" id="{96BB67DC-E782-FD2D-900E-717F501F6A69}"/>
                    </a:ext>
                  </a:extLst>
                </p:cNvPr>
                <p:cNvSpPr/>
                <p:nvPr/>
              </p:nvSpPr>
              <p:spPr>
                <a:xfrm flipV="1">
                  <a:off x="7534082" y="4068613"/>
                  <a:ext cx="2198" cy="250625"/>
                </a:xfrm>
                <a:custGeom>
                  <a:avLst/>
                  <a:gdLst>
                    <a:gd name="connsiteX0" fmla="*/ 853 w 3624"/>
                    <a:gd name="connsiteY0" fmla="*/ 1724 h 413314"/>
                    <a:gd name="connsiteX1" fmla="*/ 853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53" y="1724"/>
                      </a:moveTo>
                      <a:lnTo>
                        <a:pt x="853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79" name="Freeform: Shape 478">
                  <a:extLst>
                    <a:ext uri="{FF2B5EF4-FFF2-40B4-BE49-F238E27FC236}">
                      <a16:creationId xmlns:a16="http://schemas.microsoft.com/office/drawing/2014/main" id="{A2C9AF01-CB6A-8050-1276-83C04EC33AC7}"/>
                    </a:ext>
                  </a:extLst>
                </p:cNvPr>
                <p:cNvSpPr/>
                <p:nvPr/>
              </p:nvSpPr>
              <p:spPr>
                <a:xfrm>
                  <a:off x="7534079" y="4319235"/>
                  <a:ext cx="2198" cy="3562"/>
                </a:xfrm>
                <a:custGeom>
                  <a:avLst/>
                  <a:gdLst>
                    <a:gd name="connsiteX0" fmla="*/ 0 w 3624"/>
                    <a:gd name="connsiteY0" fmla="*/ 0 h 5875"/>
                    <a:gd name="connsiteX1" fmla="*/ 0 w 3624"/>
                    <a:gd name="connsiteY1" fmla="*/ 5875 h 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5875">
                      <a:moveTo>
                        <a:pt x="0" y="0"/>
                      </a:moveTo>
                      <a:lnTo>
                        <a:pt x="0" y="5875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0" name="Freeform: Shape 479">
                  <a:extLst>
                    <a:ext uri="{FF2B5EF4-FFF2-40B4-BE49-F238E27FC236}">
                      <a16:creationId xmlns:a16="http://schemas.microsoft.com/office/drawing/2014/main" id="{5CECD1CC-709A-787A-897A-DD0E23A2F6C1}"/>
                    </a:ext>
                  </a:extLst>
                </p:cNvPr>
                <p:cNvSpPr/>
                <p:nvPr/>
              </p:nvSpPr>
              <p:spPr>
                <a:xfrm flipV="1">
                  <a:off x="6867840" y="4068613"/>
                  <a:ext cx="2198" cy="250625"/>
                </a:xfrm>
                <a:custGeom>
                  <a:avLst/>
                  <a:gdLst>
                    <a:gd name="connsiteX0" fmla="*/ 659 w 3624"/>
                    <a:gd name="connsiteY0" fmla="*/ 1724 h 413314"/>
                    <a:gd name="connsiteX1" fmla="*/ 659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59" y="1724"/>
                      </a:moveTo>
                      <a:lnTo>
                        <a:pt x="659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2" name="Freeform: Shape 481">
                  <a:extLst>
                    <a:ext uri="{FF2B5EF4-FFF2-40B4-BE49-F238E27FC236}">
                      <a16:creationId xmlns:a16="http://schemas.microsoft.com/office/drawing/2014/main" id="{018F24C8-A661-F5BF-A3F5-446F83F8E0F1}"/>
                    </a:ext>
                  </a:extLst>
                </p:cNvPr>
                <p:cNvSpPr/>
                <p:nvPr/>
              </p:nvSpPr>
              <p:spPr>
                <a:xfrm>
                  <a:off x="6867839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3" name="Freeform: Shape 482">
                  <a:extLst>
                    <a:ext uri="{FF2B5EF4-FFF2-40B4-BE49-F238E27FC236}">
                      <a16:creationId xmlns:a16="http://schemas.microsoft.com/office/drawing/2014/main" id="{6C2B1362-DEE7-4410-EAC4-716E0C50E64C}"/>
                    </a:ext>
                  </a:extLst>
                </p:cNvPr>
                <p:cNvSpPr/>
                <p:nvPr/>
              </p:nvSpPr>
              <p:spPr>
                <a:xfrm flipV="1">
                  <a:off x="6880076" y="4068613"/>
                  <a:ext cx="2198" cy="250625"/>
                </a:xfrm>
                <a:custGeom>
                  <a:avLst/>
                  <a:gdLst>
                    <a:gd name="connsiteX0" fmla="*/ 663 w 3624"/>
                    <a:gd name="connsiteY0" fmla="*/ 1724 h 413314"/>
                    <a:gd name="connsiteX1" fmla="*/ 663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63" y="1724"/>
                      </a:moveTo>
                      <a:lnTo>
                        <a:pt x="663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4" name="Freeform: Shape 483">
                  <a:extLst>
                    <a:ext uri="{FF2B5EF4-FFF2-40B4-BE49-F238E27FC236}">
                      <a16:creationId xmlns:a16="http://schemas.microsoft.com/office/drawing/2014/main" id="{3F6BEE58-DC64-8F58-0378-087C5D3C5739}"/>
                    </a:ext>
                  </a:extLst>
                </p:cNvPr>
                <p:cNvSpPr/>
                <p:nvPr/>
              </p:nvSpPr>
              <p:spPr>
                <a:xfrm>
                  <a:off x="6880059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5" name="Freeform: Shape 484">
                  <a:extLst>
                    <a:ext uri="{FF2B5EF4-FFF2-40B4-BE49-F238E27FC236}">
                      <a16:creationId xmlns:a16="http://schemas.microsoft.com/office/drawing/2014/main" id="{4620F8EF-DFB6-41C3-4BC1-4078C7A4669A}"/>
                    </a:ext>
                  </a:extLst>
                </p:cNvPr>
                <p:cNvSpPr/>
                <p:nvPr/>
              </p:nvSpPr>
              <p:spPr>
                <a:xfrm flipV="1">
                  <a:off x="6890883" y="4068613"/>
                  <a:ext cx="2198" cy="250625"/>
                </a:xfrm>
                <a:custGeom>
                  <a:avLst/>
                  <a:gdLst>
                    <a:gd name="connsiteX0" fmla="*/ 666 w 3624"/>
                    <a:gd name="connsiteY0" fmla="*/ 1724 h 413314"/>
                    <a:gd name="connsiteX1" fmla="*/ 666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66" y="1724"/>
                      </a:moveTo>
                      <a:lnTo>
                        <a:pt x="666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6" name="Freeform: Shape 485">
                  <a:extLst>
                    <a:ext uri="{FF2B5EF4-FFF2-40B4-BE49-F238E27FC236}">
                      <a16:creationId xmlns:a16="http://schemas.microsoft.com/office/drawing/2014/main" id="{7FEEFE4C-A358-320D-456D-B4F67795D89D}"/>
                    </a:ext>
                  </a:extLst>
                </p:cNvPr>
                <p:cNvSpPr/>
                <p:nvPr/>
              </p:nvSpPr>
              <p:spPr>
                <a:xfrm>
                  <a:off x="6890874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7" name="Freeform: Shape 486">
                  <a:extLst>
                    <a:ext uri="{FF2B5EF4-FFF2-40B4-BE49-F238E27FC236}">
                      <a16:creationId xmlns:a16="http://schemas.microsoft.com/office/drawing/2014/main" id="{56955356-7A35-E73C-4D32-FC6C6FAFB83F}"/>
                    </a:ext>
                  </a:extLst>
                </p:cNvPr>
                <p:cNvSpPr/>
                <p:nvPr/>
              </p:nvSpPr>
              <p:spPr>
                <a:xfrm flipV="1">
                  <a:off x="6964103" y="4068613"/>
                  <a:ext cx="2198" cy="250625"/>
                </a:xfrm>
                <a:custGeom>
                  <a:avLst/>
                  <a:gdLst>
                    <a:gd name="connsiteX0" fmla="*/ 687 w 3624"/>
                    <a:gd name="connsiteY0" fmla="*/ 1724 h 413314"/>
                    <a:gd name="connsiteX1" fmla="*/ 687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87" y="1724"/>
                      </a:moveTo>
                      <a:lnTo>
                        <a:pt x="687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8" name="Freeform: Shape 487">
                  <a:extLst>
                    <a:ext uri="{FF2B5EF4-FFF2-40B4-BE49-F238E27FC236}">
                      <a16:creationId xmlns:a16="http://schemas.microsoft.com/office/drawing/2014/main" id="{CC3B91E5-4333-EAF0-2E4C-769ECB4ACFDB}"/>
                    </a:ext>
                  </a:extLst>
                </p:cNvPr>
                <p:cNvSpPr/>
                <p:nvPr/>
              </p:nvSpPr>
              <p:spPr>
                <a:xfrm>
                  <a:off x="6964087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89" name="Freeform: Shape 488">
                  <a:extLst>
                    <a:ext uri="{FF2B5EF4-FFF2-40B4-BE49-F238E27FC236}">
                      <a16:creationId xmlns:a16="http://schemas.microsoft.com/office/drawing/2014/main" id="{78649E82-9A9E-993C-376B-FAFDA2F99DF1}"/>
                    </a:ext>
                  </a:extLst>
                </p:cNvPr>
                <p:cNvSpPr/>
                <p:nvPr/>
              </p:nvSpPr>
              <p:spPr>
                <a:xfrm flipV="1">
                  <a:off x="7001306" y="4068613"/>
                  <a:ext cx="2198" cy="250625"/>
                </a:xfrm>
                <a:custGeom>
                  <a:avLst/>
                  <a:gdLst>
                    <a:gd name="connsiteX0" fmla="*/ 698 w 3624"/>
                    <a:gd name="connsiteY0" fmla="*/ 1724 h 413314"/>
                    <a:gd name="connsiteX1" fmla="*/ 698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698" y="1724"/>
                      </a:moveTo>
                      <a:lnTo>
                        <a:pt x="698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id="{6F60D167-5242-9106-D7EA-6A21EC3AFFFA}"/>
                    </a:ext>
                  </a:extLst>
                </p:cNvPr>
                <p:cNvSpPr/>
                <p:nvPr/>
              </p:nvSpPr>
              <p:spPr>
                <a:xfrm>
                  <a:off x="700129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id="{F70CCB6F-982D-3911-D659-0E0286C8DA33}"/>
                    </a:ext>
                  </a:extLst>
                </p:cNvPr>
                <p:cNvSpPr/>
                <p:nvPr/>
              </p:nvSpPr>
              <p:spPr>
                <a:xfrm flipV="1">
                  <a:off x="7027689" y="4068613"/>
                  <a:ext cx="2198" cy="250625"/>
                </a:xfrm>
                <a:custGeom>
                  <a:avLst/>
                  <a:gdLst>
                    <a:gd name="connsiteX0" fmla="*/ 706 w 3624"/>
                    <a:gd name="connsiteY0" fmla="*/ 1724 h 413314"/>
                    <a:gd name="connsiteX1" fmla="*/ 706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06" y="1724"/>
                      </a:moveTo>
                      <a:lnTo>
                        <a:pt x="706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373C7BD-B2AF-A5D3-6B6C-51A5C7D68B78}"/>
                    </a:ext>
                  </a:extLst>
                </p:cNvPr>
                <p:cNvSpPr/>
                <p:nvPr/>
              </p:nvSpPr>
              <p:spPr>
                <a:xfrm>
                  <a:off x="702767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54105B9-0B85-E220-A3BE-80C47F2C702B}"/>
                    </a:ext>
                  </a:extLst>
                </p:cNvPr>
                <p:cNvSpPr/>
                <p:nvPr/>
              </p:nvSpPr>
              <p:spPr>
                <a:xfrm flipV="1">
                  <a:off x="7048149" y="4068613"/>
                  <a:ext cx="2198" cy="250625"/>
                </a:xfrm>
                <a:custGeom>
                  <a:avLst/>
                  <a:gdLst>
                    <a:gd name="connsiteX0" fmla="*/ 711 w 3624"/>
                    <a:gd name="connsiteY0" fmla="*/ 1724 h 413314"/>
                    <a:gd name="connsiteX1" fmla="*/ 711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11" y="1724"/>
                      </a:moveTo>
                      <a:lnTo>
                        <a:pt x="711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855D1B7A-7C4F-F376-3014-9B489B1A45B4}"/>
                    </a:ext>
                  </a:extLst>
                </p:cNvPr>
                <p:cNvSpPr/>
                <p:nvPr/>
              </p:nvSpPr>
              <p:spPr>
                <a:xfrm>
                  <a:off x="7048136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6DB7C2FE-FD1F-4306-DA82-9E39BECB6740}"/>
                    </a:ext>
                  </a:extLst>
                </p:cNvPr>
                <p:cNvSpPr/>
                <p:nvPr/>
              </p:nvSpPr>
              <p:spPr>
                <a:xfrm flipV="1">
                  <a:off x="7064873" y="4068613"/>
                  <a:ext cx="2198" cy="250625"/>
                </a:xfrm>
                <a:custGeom>
                  <a:avLst/>
                  <a:gdLst>
                    <a:gd name="connsiteX0" fmla="*/ 716 w 3624"/>
                    <a:gd name="connsiteY0" fmla="*/ 1724 h 413314"/>
                    <a:gd name="connsiteX1" fmla="*/ 716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16" y="1724"/>
                      </a:moveTo>
                      <a:lnTo>
                        <a:pt x="716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4A3F572-493E-FDB3-2A18-2B15E01ABC73}"/>
                    </a:ext>
                  </a:extLst>
                </p:cNvPr>
                <p:cNvSpPr/>
                <p:nvPr/>
              </p:nvSpPr>
              <p:spPr>
                <a:xfrm>
                  <a:off x="706486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833EFBB7-7D9E-EA77-9179-645293E5C62E}"/>
                    </a:ext>
                  </a:extLst>
                </p:cNvPr>
                <p:cNvSpPr/>
                <p:nvPr/>
              </p:nvSpPr>
              <p:spPr>
                <a:xfrm flipV="1">
                  <a:off x="7079014" y="4068613"/>
                  <a:ext cx="2198" cy="250625"/>
                </a:xfrm>
                <a:custGeom>
                  <a:avLst/>
                  <a:gdLst>
                    <a:gd name="connsiteX0" fmla="*/ 720 w 3624"/>
                    <a:gd name="connsiteY0" fmla="*/ 1724 h 413314"/>
                    <a:gd name="connsiteX1" fmla="*/ 720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20" y="1724"/>
                      </a:moveTo>
                      <a:lnTo>
                        <a:pt x="720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9A29E22-FEB9-327D-41DA-7DCF980516E8}"/>
                    </a:ext>
                  </a:extLst>
                </p:cNvPr>
                <p:cNvSpPr/>
                <p:nvPr/>
              </p:nvSpPr>
              <p:spPr>
                <a:xfrm>
                  <a:off x="7078995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FC0D858-4C7A-44EF-7B45-32D55076FA44}"/>
                    </a:ext>
                  </a:extLst>
                </p:cNvPr>
                <p:cNvSpPr/>
                <p:nvPr/>
              </p:nvSpPr>
              <p:spPr>
                <a:xfrm flipV="1">
                  <a:off x="7091250" y="4068613"/>
                  <a:ext cx="2198" cy="250625"/>
                </a:xfrm>
                <a:custGeom>
                  <a:avLst/>
                  <a:gdLst>
                    <a:gd name="connsiteX0" fmla="*/ 724 w 3624"/>
                    <a:gd name="connsiteY0" fmla="*/ 1724 h 413314"/>
                    <a:gd name="connsiteX1" fmla="*/ 724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24" y="1724"/>
                      </a:moveTo>
                      <a:lnTo>
                        <a:pt x="724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31FE6789-99F7-4D7C-8D09-B4DA31B0EDB3}"/>
                    </a:ext>
                  </a:extLst>
                </p:cNvPr>
                <p:cNvSpPr/>
                <p:nvPr/>
              </p:nvSpPr>
              <p:spPr>
                <a:xfrm>
                  <a:off x="709123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FC77BB70-9801-9487-5CEC-72E29242917A}"/>
                    </a:ext>
                  </a:extLst>
                </p:cNvPr>
                <p:cNvSpPr/>
                <p:nvPr/>
              </p:nvSpPr>
              <p:spPr>
                <a:xfrm flipV="1">
                  <a:off x="7102051" y="4068613"/>
                  <a:ext cx="2198" cy="250625"/>
                </a:xfrm>
                <a:custGeom>
                  <a:avLst/>
                  <a:gdLst>
                    <a:gd name="connsiteX0" fmla="*/ 727 w 3624"/>
                    <a:gd name="connsiteY0" fmla="*/ 1724 h 413314"/>
                    <a:gd name="connsiteX1" fmla="*/ 727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27" y="1724"/>
                      </a:moveTo>
                      <a:lnTo>
                        <a:pt x="727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1373DEDE-48D1-41A2-E29F-946575CCDB88}"/>
                    </a:ext>
                  </a:extLst>
                </p:cNvPr>
                <p:cNvSpPr/>
                <p:nvPr/>
              </p:nvSpPr>
              <p:spPr>
                <a:xfrm>
                  <a:off x="7102051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722E6AD-54F6-75DB-7760-F52BF2DAE461}"/>
                    </a:ext>
                  </a:extLst>
                </p:cNvPr>
                <p:cNvSpPr/>
                <p:nvPr/>
              </p:nvSpPr>
              <p:spPr>
                <a:xfrm flipV="1">
                  <a:off x="7175301" y="4068613"/>
                  <a:ext cx="2198" cy="250625"/>
                </a:xfrm>
                <a:custGeom>
                  <a:avLst/>
                  <a:gdLst>
                    <a:gd name="connsiteX0" fmla="*/ 748 w 3624"/>
                    <a:gd name="connsiteY0" fmla="*/ 1724 h 413314"/>
                    <a:gd name="connsiteX1" fmla="*/ 748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48" y="1724"/>
                      </a:moveTo>
                      <a:lnTo>
                        <a:pt x="748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3056027C-34F4-35A8-01E1-A12BD9B88FB2}"/>
                    </a:ext>
                  </a:extLst>
                </p:cNvPr>
                <p:cNvSpPr/>
                <p:nvPr/>
              </p:nvSpPr>
              <p:spPr>
                <a:xfrm>
                  <a:off x="717528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32767383-76A3-1C6C-FBE1-BE6154268FF6}"/>
                    </a:ext>
                  </a:extLst>
                </p:cNvPr>
                <p:cNvSpPr/>
                <p:nvPr/>
              </p:nvSpPr>
              <p:spPr>
                <a:xfrm flipV="1">
                  <a:off x="7212480" y="4068613"/>
                  <a:ext cx="2198" cy="250625"/>
                </a:xfrm>
                <a:custGeom>
                  <a:avLst/>
                  <a:gdLst>
                    <a:gd name="connsiteX0" fmla="*/ 759 w 3624"/>
                    <a:gd name="connsiteY0" fmla="*/ 1724 h 413314"/>
                    <a:gd name="connsiteX1" fmla="*/ 759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59" y="1724"/>
                      </a:moveTo>
                      <a:lnTo>
                        <a:pt x="759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2CA6C1F3-21EB-2840-F39F-D2E5629A0565}"/>
                    </a:ext>
                  </a:extLst>
                </p:cNvPr>
                <p:cNvSpPr/>
                <p:nvPr/>
              </p:nvSpPr>
              <p:spPr>
                <a:xfrm>
                  <a:off x="7212476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75A18014-9A68-3FC6-2C12-58CC14077720}"/>
                    </a:ext>
                  </a:extLst>
                </p:cNvPr>
                <p:cNvSpPr/>
                <p:nvPr/>
              </p:nvSpPr>
              <p:spPr>
                <a:xfrm flipV="1">
                  <a:off x="7238863" y="4068613"/>
                  <a:ext cx="2198" cy="250625"/>
                </a:xfrm>
                <a:custGeom>
                  <a:avLst/>
                  <a:gdLst>
                    <a:gd name="connsiteX0" fmla="*/ 767 w 3624"/>
                    <a:gd name="connsiteY0" fmla="*/ 1724 h 413314"/>
                    <a:gd name="connsiteX1" fmla="*/ 767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67" y="1724"/>
                      </a:moveTo>
                      <a:lnTo>
                        <a:pt x="767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6E74452E-654A-9B16-70AD-1EBF1423A3FC}"/>
                    </a:ext>
                  </a:extLst>
                </p:cNvPr>
                <p:cNvSpPr/>
                <p:nvPr/>
              </p:nvSpPr>
              <p:spPr>
                <a:xfrm>
                  <a:off x="7238852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5D37E366-5CF8-6676-FC30-BAF380B1417F}"/>
                    </a:ext>
                  </a:extLst>
                </p:cNvPr>
                <p:cNvSpPr/>
                <p:nvPr/>
              </p:nvSpPr>
              <p:spPr>
                <a:xfrm>
                  <a:off x="7259314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8D2D166-020D-FA27-15E4-00B6C7BF4C84}"/>
                    </a:ext>
                  </a:extLst>
                </p:cNvPr>
                <p:cNvSpPr/>
                <p:nvPr/>
              </p:nvSpPr>
              <p:spPr>
                <a:xfrm flipV="1">
                  <a:off x="7276047" y="4068613"/>
                  <a:ext cx="2198" cy="250625"/>
                </a:xfrm>
                <a:custGeom>
                  <a:avLst/>
                  <a:gdLst>
                    <a:gd name="connsiteX0" fmla="*/ 778 w 3624"/>
                    <a:gd name="connsiteY0" fmla="*/ 1724 h 413314"/>
                    <a:gd name="connsiteX1" fmla="*/ 778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78" y="1724"/>
                      </a:moveTo>
                      <a:lnTo>
                        <a:pt x="778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29C76104-76DF-F360-5278-D9D1018EF2D7}"/>
                    </a:ext>
                  </a:extLst>
                </p:cNvPr>
                <p:cNvSpPr/>
                <p:nvPr/>
              </p:nvSpPr>
              <p:spPr>
                <a:xfrm>
                  <a:off x="7276041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36917470-7823-96A9-0A50-567D4F0A14EF}"/>
                    </a:ext>
                  </a:extLst>
                </p:cNvPr>
                <p:cNvSpPr/>
                <p:nvPr/>
              </p:nvSpPr>
              <p:spPr>
                <a:xfrm flipV="1">
                  <a:off x="7290187" y="4068613"/>
                  <a:ext cx="2198" cy="250625"/>
                </a:xfrm>
                <a:custGeom>
                  <a:avLst/>
                  <a:gdLst>
                    <a:gd name="connsiteX0" fmla="*/ 782 w 3624"/>
                    <a:gd name="connsiteY0" fmla="*/ 1724 h 413314"/>
                    <a:gd name="connsiteX1" fmla="*/ 782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82" y="1724"/>
                      </a:moveTo>
                      <a:lnTo>
                        <a:pt x="782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8E265A4-128D-5393-7D84-59245B116C25}"/>
                    </a:ext>
                  </a:extLst>
                </p:cNvPr>
                <p:cNvSpPr/>
                <p:nvPr/>
              </p:nvSpPr>
              <p:spPr>
                <a:xfrm>
                  <a:off x="729017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246832B5-E853-CE1A-B696-2C814D833D97}"/>
                    </a:ext>
                  </a:extLst>
                </p:cNvPr>
                <p:cNvSpPr/>
                <p:nvPr/>
              </p:nvSpPr>
              <p:spPr>
                <a:xfrm flipV="1">
                  <a:off x="7302423" y="4068613"/>
                  <a:ext cx="2198" cy="250625"/>
                </a:xfrm>
                <a:custGeom>
                  <a:avLst/>
                  <a:gdLst>
                    <a:gd name="connsiteX0" fmla="*/ 786 w 3624"/>
                    <a:gd name="connsiteY0" fmla="*/ 1724 h 413314"/>
                    <a:gd name="connsiteX1" fmla="*/ 786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86" y="1724"/>
                      </a:moveTo>
                      <a:lnTo>
                        <a:pt x="786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E812AE6-A7E7-31B8-55C0-8EEE3435FDBD}"/>
                    </a:ext>
                  </a:extLst>
                </p:cNvPr>
                <p:cNvSpPr/>
                <p:nvPr/>
              </p:nvSpPr>
              <p:spPr>
                <a:xfrm>
                  <a:off x="7302416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9D4E0AAC-8D4E-44AB-C966-693044FA1AF4}"/>
                    </a:ext>
                  </a:extLst>
                </p:cNvPr>
                <p:cNvSpPr/>
                <p:nvPr/>
              </p:nvSpPr>
              <p:spPr>
                <a:xfrm flipV="1">
                  <a:off x="7313225" y="4068613"/>
                  <a:ext cx="2198" cy="250625"/>
                </a:xfrm>
                <a:custGeom>
                  <a:avLst/>
                  <a:gdLst>
                    <a:gd name="connsiteX0" fmla="*/ 789 w 3624"/>
                    <a:gd name="connsiteY0" fmla="*/ 1724 h 413314"/>
                    <a:gd name="connsiteX1" fmla="*/ 789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789" y="1724"/>
                      </a:moveTo>
                      <a:lnTo>
                        <a:pt x="789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5EFE2B2-1363-95E2-DBB5-AC5CA4CD4CE4}"/>
                    </a:ext>
                  </a:extLst>
                </p:cNvPr>
                <p:cNvSpPr/>
                <p:nvPr/>
              </p:nvSpPr>
              <p:spPr>
                <a:xfrm>
                  <a:off x="731320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0E8BBB55-DFEB-E050-41B2-9A208BBEF0BD}"/>
                    </a:ext>
                  </a:extLst>
                </p:cNvPr>
                <p:cNvSpPr/>
                <p:nvPr/>
              </p:nvSpPr>
              <p:spPr>
                <a:xfrm flipV="1">
                  <a:off x="7386470" y="4068613"/>
                  <a:ext cx="2198" cy="250625"/>
                </a:xfrm>
                <a:custGeom>
                  <a:avLst/>
                  <a:gdLst>
                    <a:gd name="connsiteX0" fmla="*/ 810 w 3624"/>
                    <a:gd name="connsiteY0" fmla="*/ 1724 h 413314"/>
                    <a:gd name="connsiteX1" fmla="*/ 810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10" y="1724"/>
                      </a:moveTo>
                      <a:lnTo>
                        <a:pt x="810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1CFC399C-8018-AF18-364E-38056E2FBC90}"/>
                    </a:ext>
                  </a:extLst>
                </p:cNvPr>
                <p:cNvSpPr/>
                <p:nvPr/>
              </p:nvSpPr>
              <p:spPr>
                <a:xfrm>
                  <a:off x="7386465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5F4985F-A8FE-ED46-14EF-B27C5CAB0B0A}"/>
                    </a:ext>
                  </a:extLst>
                </p:cNvPr>
                <p:cNvSpPr/>
                <p:nvPr/>
              </p:nvSpPr>
              <p:spPr>
                <a:xfrm>
                  <a:off x="742363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DF3A623-E390-D94F-1DEC-CD19D2D57657}"/>
                    </a:ext>
                  </a:extLst>
                </p:cNvPr>
                <p:cNvSpPr/>
                <p:nvPr/>
              </p:nvSpPr>
              <p:spPr>
                <a:xfrm flipV="1">
                  <a:off x="7450036" y="4068613"/>
                  <a:ext cx="2198" cy="250625"/>
                </a:xfrm>
                <a:custGeom>
                  <a:avLst/>
                  <a:gdLst>
                    <a:gd name="connsiteX0" fmla="*/ 828 w 3624"/>
                    <a:gd name="connsiteY0" fmla="*/ 1724 h 413314"/>
                    <a:gd name="connsiteX1" fmla="*/ 828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28" y="1724"/>
                      </a:moveTo>
                      <a:lnTo>
                        <a:pt x="828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575F503-B9F2-0FF5-F03B-2E677F6243A4}"/>
                    </a:ext>
                  </a:extLst>
                </p:cNvPr>
                <p:cNvSpPr/>
                <p:nvPr/>
              </p:nvSpPr>
              <p:spPr>
                <a:xfrm>
                  <a:off x="7450030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F6691955-9BBB-740F-0539-7E0C31C1BA3F}"/>
                    </a:ext>
                  </a:extLst>
                </p:cNvPr>
                <p:cNvSpPr/>
                <p:nvPr/>
              </p:nvSpPr>
              <p:spPr>
                <a:xfrm flipV="1">
                  <a:off x="7470497" y="4068613"/>
                  <a:ext cx="2198" cy="250625"/>
                </a:xfrm>
                <a:custGeom>
                  <a:avLst/>
                  <a:gdLst>
                    <a:gd name="connsiteX0" fmla="*/ 834 w 3624"/>
                    <a:gd name="connsiteY0" fmla="*/ 1724 h 413314"/>
                    <a:gd name="connsiteX1" fmla="*/ 834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34" y="1724"/>
                      </a:moveTo>
                      <a:lnTo>
                        <a:pt x="834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AC334EE7-F373-F5AE-F53F-379AA7A549F5}"/>
                    </a:ext>
                  </a:extLst>
                </p:cNvPr>
                <p:cNvSpPr/>
                <p:nvPr/>
              </p:nvSpPr>
              <p:spPr>
                <a:xfrm>
                  <a:off x="747049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599AEDBF-F548-AAD0-CF0A-2A83B595970A}"/>
                    </a:ext>
                  </a:extLst>
                </p:cNvPr>
                <p:cNvSpPr/>
                <p:nvPr/>
              </p:nvSpPr>
              <p:spPr>
                <a:xfrm flipV="1">
                  <a:off x="7487215" y="4068613"/>
                  <a:ext cx="2198" cy="250625"/>
                </a:xfrm>
                <a:custGeom>
                  <a:avLst/>
                  <a:gdLst>
                    <a:gd name="connsiteX0" fmla="*/ 839 w 3624"/>
                    <a:gd name="connsiteY0" fmla="*/ 1724 h 413314"/>
                    <a:gd name="connsiteX1" fmla="*/ 839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39" y="1724"/>
                      </a:moveTo>
                      <a:lnTo>
                        <a:pt x="839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D4D446A-A267-4B9C-69A8-FB6DBEB4C210}"/>
                    </a:ext>
                  </a:extLst>
                </p:cNvPr>
                <p:cNvSpPr/>
                <p:nvPr/>
              </p:nvSpPr>
              <p:spPr>
                <a:xfrm>
                  <a:off x="7487197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D74E7F25-9B71-A0B6-FF9B-5CE68CAD9432}"/>
                    </a:ext>
                  </a:extLst>
                </p:cNvPr>
                <p:cNvSpPr/>
                <p:nvPr/>
              </p:nvSpPr>
              <p:spPr>
                <a:xfrm flipV="1">
                  <a:off x="7501361" y="4068613"/>
                  <a:ext cx="2198" cy="250625"/>
                </a:xfrm>
                <a:custGeom>
                  <a:avLst/>
                  <a:gdLst>
                    <a:gd name="connsiteX0" fmla="*/ 843 w 3624"/>
                    <a:gd name="connsiteY0" fmla="*/ 1724 h 413314"/>
                    <a:gd name="connsiteX1" fmla="*/ 843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43" y="1724"/>
                      </a:moveTo>
                      <a:lnTo>
                        <a:pt x="843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92D00E5-9552-FF57-C23E-91F7FA8487DD}"/>
                    </a:ext>
                  </a:extLst>
                </p:cNvPr>
                <p:cNvSpPr/>
                <p:nvPr/>
              </p:nvSpPr>
              <p:spPr>
                <a:xfrm>
                  <a:off x="7501352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14B0B7D-DA09-257E-F80B-A91C8A39AB8A}"/>
                    </a:ext>
                  </a:extLst>
                </p:cNvPr>
                <p:cNvSpPr/>
                <p:nvPr/>
              </p:nvSpPr>
              <p:spPr>
                <a:xfrm flipV="1">
                  <a:off x="7513622" y="4068613"/>
                  <a:ext cx="2198" cy="250625"/>
                </a:xfrm>
                <a:custGeom>
                  <a:avLst/>
                  <a:gdLst>
                    <a:gd name="connsiteX0" fmla="*/ 847 w 3624"/>
                    <a:gd name="connsiteY0" fmla="*/ 1724 h 413314"/>
                    <a:gd name="connsiteX1" fmla="*/ 847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47" y="1724"/>
                      </a:moveTo>
                      <a:lnTo>
                        <a:pt x="847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21AC9FC-842D-DD99-A8D8-ECBF5B8F4D72}"/>
                    </a:ext>
                  </a:extLst>
                </p:cNvPr>
                <p:cNvSpPr/>
                <p:nvPr/>
              </p:nvSpPr>
              <p:spPr>
                <a:xfrm>
                  <a:off x="7513616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7C79D8-8DE8-A5CD-F1E8-2DABF44EED85}"/>
                    </a:ext>
                  </a:extLst>
                </p:cNvPr>
                <p:cNvSpPr/>
                <p:nvPr/>
              </p:nvSpPr>
              <p:spPr>
                <a:xfrm flipV="1">
                  <a:off x="7524423" y="4068613"/>
                  <a:ext cx="2198" cy="250625"/>
                </a:xfrm>
                <a:custGeom>
                  <a:avLst/>
                  <a:gdLst>
                    <a:gd name="connsiteX0" fmla="*/ 850 w 3624"/>
                    <a:gd name="connsiteY0" fmla="*/ 1724 h 413314"/>
                    <a:gd name="connsiteX1" fmla="*/ 850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50" y="1724"/>
                      </a:moveTo>
                      <a:lnTo>
                        <a:pt x="850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628CA24-FD31-442E-8058-3509A175087D}"/>
                    </a:ext>
                  </a:extLst>
                </p:cNvPr>
                <p:cNvSpPr/>
                <p:nvPr/>
              </p:nvSpPr>
              <p:spPr>
                <a:xfrm>
                  <a:off x="752440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0081605C-13A9-4F15-F0D5-59A82664EA17}"/>
                    </a:ext>
                  </a:extLst>
                </p:cNvPr>
                <p:cNvSpPr/>
                <p:nvPr/>
              </p:nvSpPr>
              <p:spPr>
                <a:xfrm flipV="1">
                  <a:off x="7597643" y="4068613"/>
                  <a:ext cx="2198" cy="250625"/>
                </a:xfrm>
                <a:custGeom>
                  <a:avLst/>
                  <a:gdLst>
                    <a:gd name="connsiteX0" fmla="*/ 871 w 3624"/>
                    <a:gd name="connsiteY0" fmla="*/ 1724 h 413314"/>
                    <a:gd name="connsiteX1" fmla="*/ 871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71" y="1724"/>
                      </a:moveTo>
                      <a:lnTo>
                        <a:pt x="871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645D4A3D-1202-085F-2D9E-14C9931A8911}"/>
                    </a:ext>
                  </a:extLst>
                </p:cNvPr>
                <p:cNvSpPr/>
                <p:nvPr/>
              </p:nvSpPr>
              <p:spPr>
                <a:xfrm>
                  <a:off x="7597621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A0BF5DA-2C48-D3A0-7CF3-604943DA0679}"/>
                    </a:ext>
                  </a:extLst>
                </p:cNvPr>
                <p:cNvSpPr/>
                <p:nvPr/>
              </p:nvSpPr>
              <p:spPr>
                <a:xfrm flipV="1">
                  <a:off x="7634827" y="4068613"/>
                  <a:ext cx="2198" cy="250625"/>
                </a:xfrm>
                <a:custGeom>
                  <a:avLst/>
                  <a:gdLst>
                    <a:gd name="connsiteX0" fmla="*/ 882 w 3624"/>
                    <a:gd name="connsiteY0" fmla="*/ 1724 h 413314"/>
                    <a:gd name="connsiteX1" fmla="*/ 882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82" y="1724"/>
                      </a:moveTo>
                      <a:lnTo>
                        <a:pt x="882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27404989-6771-2A1E-7A67-A51ADDEA418E}"/>
                    </a:ext>
                  </a:extLst>
                </p:cNvPr>
                <p:cNvSpPr/>
                <p:nvPr/>
              </p:nvSpPr>
              <p:spPr>
                <a:xfrm>
                  <a:off x="7634810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F1BDD540-FF27-E9E0-9BD6-13E32B1763BC}"/>
                    </a:ext>
                  </a:extLst>
                </p:cNvPr>
                <p:cNvSpPr/>
                <p:nvPr/>
              </p:nvSpPr>
              <p:spPr>
                <a:xfrm flipV="1">
                  <a:off x="7661229" y="4068613"/>
                  <a:ext cx="2198" cy="250625"/>
                </a:xfrm>
                <a:custGeom>
                  <a:avLst/>
                  <a:gdLst>
                    <a:gd name="connsiteX0" fmla="*/ 890 w 3624"/>
                    <a:gd name="connsiteY0" fmla="*/ 1724 h 413314"/>
                    <a:gd name="connsiteX1" fmla="*/ 890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90" y="1724"/>
                      </a:moveTo>
                      <a:lnTo>
                        <a:pt x="890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39BC25A-CD67-86A4-CD8A-7AD4DCCB0A33}"/>
                    </a:ext>
                  </a:extLst>
                </p:cNvPr>
                <p:cNvSpPr/>
                <p:nvPr/>
              </p:nvSpPr>
              <p:spPr>
                <a:xfrm>
                  <a:off x="7661208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AF20714-7F28-5D2E-5AEC-F52D2DD4A717}"/>
                    </a:ext>
                  </a:extLst>
                </p:cNvPr>
                <p:cNvSpPr/>
                <p:nvPr/>
              </p:nvSpPr>
              <p:spPr>
                <a:xfrm flipV="1">
                  <a:off x="7681695" y="4068613"/>
                  <a:ext cx="2198" cy="250625"/>
                </a:xfrm>
                <a:custGeom>
                  <a:avLst/>
                  <a:gdLst>
                    <a:gd name="connsiteX0" fmla="*/ 896 w 3624"/>
                    <a:gd name="connsiteY0" fmla="*/ 1724 h 413314"/>
                    <a:gd name="connsiteX1" fmla="*/ 896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896" y="1724"/>
                      </a:moveTo>
                      <a:lnTo>
                        <a:pt x="896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FB8959C-CCC0-F970-2E28-4BCE10A532E5}"/>
                    </a:ext>
                  </a:extLst>
                </p:cNvPr>
                <p:cNvSpPr/>
                <p:nvPr/>
              </p:nvSpPr>
              <p:spPr>
                <a:xfrm>
                  <a:off x="7681693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9CAAAD1-741F-0536-D9FE-49381F04DE4C}"/>
                    </a:ext>
                  </a:extLst>
                </p:cNvPr>
                <p:cNvSpPr/>
                <p:nvPr/>
              </p:nvSpPr>
              <p:spPr>
                <a:xfrm flipV="1">
                  <a:off x="7698413" y="4068613"/>
                  <a:ext cx="2198" cy="250625"/>
                </a:xfrm>
                <a:custGeom>
                  <a:avLst/>
                  <a:gdLst>
                    <a:gd name="connsiteX0" fmla="*/ 901 w 3624"/>
                    <a:gd name="connsiteY0" fmla="*/ 1724 h 413314"/>
                    <a:gd name="connsiteX1" fmla="*/ 901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901" y="1724"/>
                      </a:moveTo>
                      <a:lnTo>
                        <a:pt x="901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6979AC95-2CE9-E177-506C-8B9F90223537}"/>
                    </a:ext>
                  </a:extLst>
                </p:cNvPr>
                <p:cNvSpPr/>
                <p:nvPr/>
              </p:nvSpPr>
              <p:spPr>
                <a:xfrm>
                  <a:off x="7698397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30F7A095-CB65-54F4-8A34-8C5E9673B02E}"/>
                    </a:ext>
                  </a:extLst>
                </p:cNvPr>
                <p:cNvSpPr/>
                <p:nvPr/>
              </p:nvSpPr>
              <p:spPr>
                <a:xfrm flipV="1">
                  <a:off x="7712560" y="4068613"/>
                  <a:ext cx="2198" cy="250625"/>
                </a:xfrm>
                <a:custGeom>
                  <a:avLst/>
                  <a:gdLst>
                    <a:gd name="connsiteX0" fmla="*/ 905 w 3624"/>
                    <a:gd name="connsiteY0" fmla="*/ 1724 h 413314"/>
                    <a:gd name="connsiteX1" fmla="*/ 905 w 3624"/>
                    <a:gd name="connsiteY1" fmla="*/ 415039 h 413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14">
                      <a:moveTo>
                        <a:pt x="905" y="1724"/>
                      </a:moveTo>
                      <a:lnTo>
                        <a:pt x="905" y="415039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DDACE87D-A902-6A0D-6FE4-81480B3B98F8}"/>
                    </a:ext>
                  </a:extLst>
                </p:cNvPr>
                <p:cNvSpPr/>
                <p:nvPr/>
              </p:nvSpPr>
              <p:spPr>
                <a:xfrm>
                  <a:off x="7712551" y="4319235"/>
                  <a:ext cx="2198" cy="2045"/>
                </a:xfrm>
                <a:custGeom>
                  <a:avLst/>
                  <a:gdLst>
                    <a:gd name="connsiteX0" fmla="*/ 0 w 3624"/>
                    <a:gd name="connsiteY0" fmla="*/ 0 h 3372"/>
                    <a:gd name="connsiteX1" fmla="*/ 0 w 3624"/>
                    <a:gd name="connsiteY1" fmla="*/ 3373 h 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3372">
                      <a:moveTo>
                        <a:pt x="0" y="0"/>
                      </a:moveTo>
                      <a:lnTo>
                        <a:pt x="0" y="3373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F0AEDC9-2943-A60C-1CD6-19ECA3A747B8}"/>
                    </a:ext>
                  </a:extLst>
                </p:cNvPr>
                <p:cNvSpPr/>
                <p:nvPr/>
              </p:nvSpPr>
              <p:spPr>
                <a:xfrm flipV="1">
                  <a:off x="6861496" y="4300798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795 h 3626"/>
                    <a:gd name="connsiteX1" fmla="*/ 1417791 w 1417008"/>
                    <a:gd name="connsiteY1" fmla="*/ 1795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795"/>
                      </a:moveTo>
                      <a:lnTo>
                        <a:pt x="1417791" y="1795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58657F03-4C53-C03B-3651-E8A730438A16}"/>
                    </a:ext>
                  </a:extLst>
                </p:cNvPr>
                <p:cNvSpPr/>
                <p:nvPr/>
              </p:nvSpPr>
              <p:spPr>
                <a:xfrm>
                  <a:off x="6856896" y="4300805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48128166-772F-D437-5BA3-D6DA5BA1BAFC}"/>
                    </a:ext>
                  </a:extLst>
                </p:cNvPr>
                <p:cNvSpPr/>
                <p:nvPr/>
              </p:nvSpPr>
              <p:spPr>
                <a:xfrm flipV="1">
                  <a:off x="6861496" y="4270351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775 h 3626"/>
                    <a:gd name="connsiteX1" fmla="*/ 1417791 w 1417008"/>
                    <a:gd name="connsiteY1" fmla="*/ 1775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775"/>
                      </a:moveTo>
                      <a:lnTo>
                        <a:pt x="1417791" y="1775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02D065A5-675C-1F61-2A02-85C5681A4B2D}"/>
                    </a:ext>
                  </a:extLst>
                </p:cNvPr>
                <p:cNvSpPr/>
                <p:nvPr/>
              </p:nvSpPr>
              <p:spPr>
                <a:xfrm>
                  <a:off x="6856896" y="4270347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6E54938C-C807-BCFC-A17C-0111A42F4267}"/>
                    </a:ext>
                  </a:extLst>
                </p:cNvPr>
                <p:cNvSpPr/>
                <p:nvPr/>
              </p:nvSpPr>
              <p:spPr>
                <a:xfrm>
                  <a:off x="6856896" y="4239910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6A95094-5B8F-9F9B-0E86-BD0D8CA322F6}"/>
                    </a:ext>
                  </a:extLst>
                </p:cNvPr>
                <p:cNvSpPr/>
                <p:nvPr/>
              </p:nvSpPr>
              <p:spPr>
                <a:xfrm>
                  <a:off x="6856896" y="4209452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79EDA2B7-56B2-8800-A100-7DF96DB9AED3}"/>
                    </a:ext>
                  </a:extLst>
                </p:cNvPr>
                <p:cNvSpPr/>
                <p:nvPr/>
              </p:nvSpPr>
              <p:spPr>
                <a:xfrm flipV="1">
                  <a:off x="6861496" y="4179015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714 h 3626"/>
                    <a:gd name="connsiteX1" fmla="*/ 1417791 w 1417008"/>
                    <a:gd name="connsiteY1" fmla="*/ 1714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714"/>
                      </a:moveTo>
                      <a:lnTo>
                        <a:pt x="1417791" y="1714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335D28E-AF33-C117-D8B9-060BDF759584}"/>
                    </a:ext>
                  </a:extLst>
                </p:cNvPr>
                <p:cNvSpPr/>
                <p:nvPr/>
              </p:nvSpPr>
              <p:spPr>
                <a:xfrm>
                  <a:off x="6856896" y="4179016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EF85E418-88EF-A7F3-EE0E-601D03FF80FC}"/>
                    </a:ext>
                  </a:extLst>
                </p:cNvPr>
                <p:cNvSpPr/>
                <p:nvPr/>
              </p:nvSpPr>
              <p:spPr>
                <a:xfrm flipV="1">
                  <a:off x="6861496" y="4148573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694 h 3626"/>
                    <a:gd name="connsiteX1" fmla="*/ 1417791 w 1417008"/>
                    <a:gd name="connsiteY1" fmla="*/ 1694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694"/>
                      </a:moveTo>
                      <a:lnTo>
                        <a:pt x="1417791" y="1694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0A46A2EE-E793-F964-29B0-B0D9DB4E15D9}"/>
                    </a:ext>
                  </a:extLst>
                </p:cNvPr>
                <p:cNvSpPr/>
                <p:nvPr/>
              </p:nvSpPr>
              <p:spPr>
                <a:xfrm>
                  <a:off x="6856896" y="4148579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734DC26D-E2E6-01A0-E80F-B899FC068FB7}"/>
                    </a:ext>
                  </a:extLst>
                </p:cNvPr>
                <p:cNvSpPr/>
                <p:nvPr/>
              </p:nvSpPr>
              <p:spPr>
                <a:xfrm flipV="1">
                  <a:off x="6861496" y="4118102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674 h 3626"/>
                    <a:gd name="connsiteX1" fmla="*/ 1417791 w 1417008"/>
                    <a:gd name="connsiteY1" fmla="*/ 1674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674"/>
                      </a:moveTo>
                      <a:lnTo>
                        <a:pt x="1417791" y="1674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57653B47-E3F8-A9FF-C128-707DE64E4F3E}"/>
                    </a:ext>
                  </a:extLst>
                </p:cNvPr>
                <p:cNvSpPr/>
                <p:nvPr/>
              </p:nvSpPr>
              <p:spPr>
                <a:xfrm>
                  <a:off x="6856896" y="4118098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05C83B1-7E0C-54E6-CB34-26A3F1A53649}"/>
                    </a:ext>
                  </a:extLst>
                </p:cNvPr>
                <p:cNvSpPr/>
                <p:nvPr/>
              </p:nvSpPr>
              <p:spPr>
                <a:xfrm flipV="1">
                  <a:off x="6861496" y="4087659"/>
                  <a:ext cx="859245" cy="2199"/>
                </a:xfrm>
                <a:custGeom>
                  <a:avLst/>
                  <a:gdLst>
                    <a:gd name="connsiteX0" fmla="*/ 782 w 1417008"/>
                    <a:gd name="connsiteY0" fmla="*/ 1653 h 3626"/>
                    <a:gd name="connsiteX1" fmla="*/ 1417791 w 1417008"/>
                    <a:gd name="connsiteY1" fmla="*/ 1653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8" h="3626">
                      <a:moveTo>
                        <a:pt x="782" y="1653"/>
                      </a:moveTo>
                      <a:lnTo>
                        <a:pt x="1417791" y="1653"/>
                      </a:lnTo>
                    </a:path>
                  </a:pathLst>
                </a:custGeom>
                <a:noFill/>
                <a:ln w="14028" cap="flat">
                  <a:solidFill>
                    <a:srgbClr val="B0B0B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5677A9D-95B2-50A0-CA1C-0FB49ADC7293}"/>
                    </a:ext>
                  </a:extLst>
                </p:cNvPr>
                <p:cNvSpPr/>
                <p:nvPr/>
              </p:nvSpPr>
              <p:spPr>
                <a:xfrm>
                  <a:off x="6856896" y="4087662"/>
                  <a:ext cx="4593" cy="2199"/>
                </a:xfrm>
                <a:custGeom>
                  <a:avLst/>
                  <a:gdLst>
                    <a:gd name="connsiteX0" fmla="*/ 7575 w 7575"/>
                    <a:gd name="connsiteY0" fmla="*/ 0 h 3626"/>
                    <a:gd name="connsiteX1" fmla="*/ 0 w 7575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575" h="3626">
                      <a:moveTo>
                        <a:pt x="757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73BA0EA9-3EDA-B111-990B-1052745D367B}"/>
                    </a:ext>
                  </a:extLst>
                </p:cNvPr>
                <p:cNvSpPr/>
                <p:nvPr/>
              </p:nvSpPr>
              <p:spPr>
                <a:xfrm>
                  <a:off x="6900546" y="4098220"/>
                  <a:ext cx="781104" cy="93751"/>
                </a:xfrm>
                <a:custGeom>
                  <a:avLst/>
                  <a:gdLst>
                    <a:gd name="connsiteX0" fmla="*/ 0 w 1288143"/>
                    <a:gd name="connsiteY0" fmla="*/ 36 h 154607"/>
                    <a:gd name="connsiteX1" fmla="*/ 61294 w 1288143"/>
                    <a:gd name="connsiteY1" fmla="*/ 0 h 154607"/>
                    <a:gd name="connsiteX2" fmla="*/ 104790 w 1288143"/>
                    <a:gd name="connsiteY2" fmla="*/ 616 h 154607"/>
                    <a:gd name="connsiteX3" fmla="*/ 138572 w 1288143"/>
                    <a:gd name="connsiteY3" fmla="*/ 1704 h 154607"/>
                    <a:gd name="connsiteX4" fmla="*/ 166156 w 1288143"/>
                    <a:gd name="connsiteY4" fmla="*/ 3119 h 154607"/>
                    <a:gd name="connsiteX5" fmla="*/ 189427 w 1288143"/>
                    <a:gd name="connsiteY5" fmla="*/ 4751 h 154607"/>
                    <a:gd name="connsiteX6" fmla="*/ 209652 w 1288143"/>
                    <a:gd name="connsiteY6" fmla="*/ 6600 h 154607"/>
                    <a:gd name="connsiteX7" fmla="*/ 227486 w 1288143"/>
                    <a:gd name="connsiteY7" fmla="*/ 8559 h 154607"/>
                    <a:gd name="connsiteX8" fmla="*/ 243398 w 1288143"/>
                    <a:gd name="connsiteY8" fmla="*/ 10626 h 154607"/>
                    <a:gd name="connsiteX9" fmla="*/ 257861 w 1288143"/>
                    <a:gd name="connsiteY9" fmla="*/ 12730 h 154607"/>
                    <a:gd name="connsiteX10" fmla="*/ 270982 w 1288143"/>
                    <a:gd name="connsiteY10" fmla="*/ 14869 h 154607"/>
                    <a:gd name="connsiteX11" fmla="*/ 294289 w 1288143"/>
                    <a:gd name="connsiteY11" fmla="*/ 19221 h 154607"/>
                    <a:gd name="connsiteX12" fmla="*/ 314478 w 1288143"/>
                    <a:gd name="connsiteY12" fmla="*/ 23610 h 154607"/>
                    <a:gd name="connsiteX13" fmla="*/ 332312 w 1288143"/>
                    <a:gd name="connsiteY13" fmla="*/ 27962 h 154607"/>
                    <a:gd name="connsiteX14" fmla="*/ 348224 w 1288143"/>
                    <a:gd name="connsiteY14" fmla="*/ 32205 h 154607"/>
                    <a:gd name="connsiteX15" fmla="*/ 362651 w 1288143"/>
                    <a:gd name="connsiteY15" fmla="*/ 36412 h 154607"/>
                    <a:gd name="connsiteX16" fmla="*/ 375844 w 1288143"/>
                    <a:gd name="connsiteY16" fmla="*/ 40547 h 154607"/>
                    <a:gd name="connsiteX17" fmla="*/ 387915 w 1288143"/>
                    <a:gd name="connsiteY17" fmla="*/ 44681 h 154607"/>
                    <a:gd name="connsiteX18" fmla="*/ 404443 w 1288143"/>
                    <a:gd name="connsiteY18" fmla="*/ 50738 h 154607"/>
                    <a:gd name="connsiteX19" fmla="*/ 419341 w 1288143"/>
                    <a:gd name="connsiteY19" fmla="*/ 56867 h 154607"/>
                    <a:gd name="connsiteX20" fmla="*/ 428511 w 1288143"/>
                    <a:gd name="connsiteY20" fmla="*/ 60965 h 154607"/>
                    <a:gd name="connsiteX21" fmla="*/ 437174 w 1288143"/>
                    <a:gd name="connsiteY21" fmla="*/ 65136 h 154607"/>
                    <a:gd name="connsiteX22" fmla="*/ 445293 w 1288143"/>
                    <a:gd name="connsiteY22" fmla="*/ 69343 h 154607"/>
                    <a:gd name="connsiteX23" fmla="*/ 453087 w 1288143"/>
                    <a:gd name="connsiteY23" fmla="*/ 73695 h 154607"/>
                    <a:gd name="connsiteX24" fmla="*/ 460445 w 1288143"/>
                    <a:gd name="connsiteY24" fmla="*/ 78192 h 154607"/>
                    <a:gd name="connsiteX25" fmla="*/ 467477 w 1288143"/>
                    <a:gd name="connsiteY25" fmla="*/ 82834 h 154607"/>
                    <a:gd name="connsiteX26" fmla="*/ 474218 w 1288143"/>
                    <a:gd name="connsiteY26" fmla="*/ 87767 h 154607"/>
                    <a:gd name="connsiteX27" fmla="*/ 480671 w 1288143"/>
                    <a:gd name="connsiteY27" fmla="*/ 92917 h 154607"/>
                    <a:gd name="connsiteX28" fmla="*/ 486832 w 1288143"/>
                    <a:gd name="connsiteY28" fmla="*/ 98429 h 154607"/>
                    <a:gd name="connsiteX29" fmla="*/ 492777 w 1288143"/>
                    <a:gd name="connsiteY29" fmla="*/ 104305 h 154607"/>
                    <a:gd name="connsiteX30" fmla="*/ 498468 w 1288143"/>
                    <a:gd name="connsiteY30" fmla="*/ 110687 h 154607"/>
                    <a:gd name="connsiteX31" fmla="*/ 503978 w 1288143"/>
                    <a:gd name="connsiteY31" fmla="*/ 117578 h 154607"/>
                    <a:gd name="connsiteX32" fmla="*/ 509306 w 1288143"/>
                    <a:gd name="connsiteY32" fmla="*/ 125158 h 154607"/>
                    <a:gd name="connsiteX33" fmla="*/ 514417 w 1288143"/>
                    <a:gd name="connsiteY33" fmla="*/ 133318 h 154607"/>
                    <a:gd name="connsiteX34" fmla="*/ 521774 w 1288143"/>
                    <a:gd name="connsiteY34" fmla="*/ 145830 h 154607"/>
                    <a:gd name="connsiteX35" fmla="*/ 524167 w 1288143"/>
                    <a:gd name="connsiteY35" fmla="*/ 149421 h 154607"/>
                    <a:gd name="connsiteX36" fmla="*/ 528807 w 1288143"/>
                    <a:gd name="connsiteY36" fmla="*/ 154136 h 154607"/>
                    <a:gd name="connsiteX37" fmla="*/ 531090 w 1288143"/>
                    <a:gd name="connsiteY37" fmla="*/ 154607 h 154607"/>
                    <a:gd name="connsiteX38" fmla="*/ 535548 w 1288143"/>
                    <a:gd name="connsiteY38" fmla="*/ 151815 h 154607"/>
                    <a:gd name="connsiteX39" fmla="*/ 537723 w 1288143"/>
                    <a:gd name="connsiteY39" fmla="*/ 149022 h 154607"/>
                    <a:gd name="connsiteX40" fmla="*/ 544066 w 1288143"/>
                    <a:gd name="connsiteY40" fmla="*/ 138613 h 154607"/>
                    <a:gd name="connsiteX41" fmla="*/ 550156 w 1288143"/>
                    <a:gd name="connsiteY41" fmla="*/ 128531 h 154607"/>
                    <a:gd name="connsiteX42" fmla="*/ 554107 w 1288143"/>
                    <a:gd name="connsiteY42" fmla="*/ 122547 h 154607"/>
                    <a:gd name="connsiteX43" fmla="*/ 557913 w 1288143"/>
                    <a:gd name="connsiteY43" fmla="*/ 117216 h 154607"/>
                    <a:gd name="connsiteX44" fmla="*/ 563495 w 1288143"/>
                    <a:gd name="connsiteY44" fmla="*/ 110216 h 154607"/>
                    <a:gd name="connsiteX45" fmla="*/ 570599 w 1288143"/>
                    <a:gd name="connsiteY45" fmla="*/ 102419 h 154607"/>
                    <a:gd name="connsiteX46" fmla="*/ 577414 w 1288143"/>
                    <a:gd name="connsiteY46" fmla="*/ 95927 h 154607"/>
                    <a:gd name="connsiteX47" fmla="*/ 583902 w 1288143"/>
                    <a:gd name="connsiteY47" fmla="*/ 90341 h 154607"/>
                    <a:gd name="connsiteX48" fmla="*/ 590172 w 1288143"/>
                    <a:gd name="connsiteY48" fmla="*/ 85482 h 154607"/>
                    <a:gd name="connsiteX49" fmla="*/ 596153 w 1288143"/>
                    <a:gd name="connsiteY49" fmla="*/ 81238 h 154607"/>
                    <a:gd name="connsiteX50" fmla="*/ 606085 w 1288143"/>
                    <a:gd name="connsiteY50" fmla="*/ 74783 h 154607"/>
                    <a:gd name="connsiteX51" fmla="*/ 615437 w 1288143"/>
                    <a:gd name="connsiteY51" fmla="*/ 69307 h 154607"/>
                    <a:gd name="connsiteX52" fmla="*/ 625405 w 1288143"/>
                    <a:gd name="connsiteY52" fmla="*/ 63939 h 154607"/>
                    <a:gd name="connsiteX53" fmla="*/ 638200 w 1288143"/>
                    <a:gd name="connsiteY53" fmla="*/ 57665 h 154607"/>
                    <a:gd name="connsiteX54" fmla="*/ 651974 w 1288143"/>
                    <a:gd name="connsiteY54" fmla="*/ 51427 h 154607"/>
                    <a:gd name="connsiteX55" fmla="*/ 664624 w 1288143"/>
                    <a:gd name="connsiteY55" fmla="*/ 46132 h 154607"/>
                    <a:gd name="connsiteX56" fmla="*/ 680536 w 1288143"/>
                    <a:gd name="connsiteY56" fmla="*/ 39930 h 154607"/>
                    <a:gd name="connsiteX57" fmla="*/ 693440 w 1288143"/>
                    <a:gd name="connsiteY57" fmla="*/ 35288 h 154607"/>
                    <a:gd name="connsiteX58" fmla="*/ 706743 w 1288143"/>
                    <a:gd name="connsiteY58" fmla="*/ 30791 h 154607"/>
                    <a:gd name="connsiteX59" fmla="*/ 719610 w 1288143"/>
                    <a:gd name="connsiteY59" fmla="*/ 26801 h 154607"/>
                    <a:gd name="connsiteX60" fmla="*/ 732659 w 1288143"/>
                    <a:gd name="connsiteY60" fmla="*/ 23139 h 154607"/>
                    <a:gd name="connsiteX61" fmla="*/ 745781 w 1288143"/>
                    <a:gd name="connsiteY61" fmla="*/ 19947 h 154607"/>
                    <a:gd name="connsiteX62" fmla="*/ 758322 w 1288143"/>
                    <a:gd name="connsiteY62" fmla="*/ 17335 h 154607"/>
                    <a:gd name="connsiteX63" fmla="*/ 770392 w 1288143"/>
                    <a:gd name="connsiteY63" fmla="*/ 15341 h 154607"/>
                    <a:gd name="connsiteX64" fmla="*/ 781158 w 1288143"/>
                    <a:gd name="connsiteY64" fmla="*/ 13963 h 154607"/>
                    <a:gd name="connsiteX65" fmla="*/ 790763 w 1288143"/>
                    <a:gd name="connsiteY65" fmla="*/ 13056 h 154607"/>
                    <a:gd name="connsiteX66" fmla="*/ 800586 w 1288143"/>
                    <a:gd name="connsiteY66" fmla="*/ 12512 h 154607"/>
                    <a:gd name="connsiteX67" fmla="*/ 810155 w 1288143"/>
                    <a:gd name="connsiteY67" fmla="*/ 12258 h 154607"/>
                    <a:gd name="connsiteX68" fmla="*/ 819833 w 1288143"/>
                    <a:gd name="connsiteY68" fmla="*/ 12367 h 154607"/>
                    <a:gd name="connsiteX69" fmla="*/ 829547 w 1288143"/>
                    <a:gd name="connsiteY69" fmla="*/ 12838 h 154607"/>
                    <a:gd name="connsiteX70" fmla="*/ 839262 w 1288143"/>
                    <a:gd name="connsiteY70" fmla="*/ 13637 h 154607"/>
                    <a:gd name="connsiteX71" fmla="*/ 848976 w 1288143"/>
                    <a:gd name="connsiteY71" fmla="*/ 14761 h 154607"/>
                    <a:gd name="connsiteX72" fmla="*/ 858581 w 1288143"/>
                    <a:gd name="connsiteY72" fmla="*/ 16175 h 154607"/>
                    <a:gd name="connsiteX73" fmla="*/ 871485 w 1288143"/>
                    <a:gd name="connsiteY73" fmla="*/ 18569 h 154607"/>
                    <a:gd name="connsiteX74" fmla="*/ 884461 w 1288143"/>
                    <a:gd name="connsiteY74" fmla="*/ 21325 h 154607"/>
                    <a:gd name="connsiteX75" fmla="*/ 900591 w 1288143"/>
                    <a:gd name="connsiteY75" fmla="*/ 25242 h 154607"/>
                    <a:gd name="connsiteX76" fmla="*/ 920092 w 1288143"/>
                    <a:gd name="connsiteY76" fmla="*/ 30464 h 154607"/>
                    <a:gd name="connsiteX77" fmla="*/ 945864 w 1288143"/>
                    <a:gd name="connsiteY77" fmla="*/ 37718 h 154607"/>
                    <a:gd name="connsiteX78" fmla="*/ 997588 w 1288143"/>
                    <a:gd name="connsiteY78" fmla="*/ 52805 h 154607"/>
                    <a:gd name="connsiteX79" fmla="*/ 1269658 w 1288143"/>
                    <a:gd name="connsiteY79" fmla="*/ 132919 h 154607"/>
                    <a:gd name="connsiteX80" fmla="*/ 1288144 w 1288143"/>
                    <a:gd name="connsiteY80" fmla="*/ 138613 h 15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1288143" h="154607">
                      <a:moveTo>
                        <a:pt x="0" y="36"/>
                      </a:moveTo>
                      <a:lnTo>
                        <a:pt x="61294" y="0"/>
                      </a:lnTo>
                      <a:lnTo>
                        <a:pt x="104790" y="616"/>
                      </a:lnTo>
                      <a:lnTo>
                        <a:pt x="138572" y="1704"/>
                      </a:lnTo>
                      <a:lnTo>
                        <a:pt x="166156" y="3119"/>
                      </a:lnTo>
                      <a:lnTo>
                        <a:pt x="189427" y="4751"/>
                      </a:lnTo>
                      <a:lnTo>
                        <a:pt x="209652" y="6600"/>
                      </a:lnTo>
                      <a:lnTo>
                        <a:pt x="227486" y="8559"/>
                      </a:lnTo>
                      <a:lnTo>
                        <a:pt x="243398" y="10626"/>
                      </a:lnTo>
                      <a:lnTo>
                        <a:pt x="257861" y="12730"/>
                      </a:lnTo>
                      <a:lnTo>
                        <a:pt x="270982" y="14869"/>
                      </a:lnTo>
                      <a:lnTo>
                        <a:pt x="294289" y="19221"/>
                      </a:lnTo>
                      <a:lnTo>
                        <a:pt x="314478" y="23610"/>
                      </a:lnTo>
                      <a:lnTo>
                        <a:pt x="332312" y="27962"/>
                      </a:lnTo>
                      <a:lnTo>
                        <a:pt x="348224" y="32205"/>
                      </a:lnTo>
                      <a:lnTo>
                        <a:pt x="362651" y="36412"/>
                      </a:lnTo>
                      <a:lnTo>
                        <a:pt x="375844" y="40547"/>
                      </a:lnTo>
                      <a:lnTo>
                        <a:pt x="387915" y="44681"/>
                      </a:lnTo>
                      <a:lnTo>
                        <a:pt x="404443" y="50738"/>
                      </a:lnTo>
                      <a:lnTo>
                        <a:pt x="419341" y="56867"/>
                      </a:lnTo>
                      <a:lnTo>
                        <a:pt x="428511" y="60965"/>
                      </a:lnTo>
                      <a:lnTo>
                        <a:pt x="437174" y="65136"/>
                      </a:lnTo>
                      <a:lnTo>
                        <a:pt x="445293" y="69343"/>
                      </a:lnTo>
                      <a:lnTo>
                        <a:pt x="453087" y="73695"/>
                      </a:lnTo>
                      <a:lnTo>
                        <a:pt x="460445" y="78192"/>
                      </a:lnTo>
                      <a:lnTo>
                        <a:pt x="467477" y="82834"/>
                      </a:lnTo>
                      <a:lnTo>
                        <a:pt x="474218" y="87767"/>
                      </a:lnTo>
                      <a:lnTo>
                        <a:pt x="480671" y="92917"/>
                      </a:lnTo>
                      <a:lnTo>
                        <a:pt x="486832" y="98429"/>
                      </a:lnTo>
                      <a:lnTo>
                        <a:pt x="492777" y="104305"/>
                      </a:lnTo>
                      <a:lnTo>
                        <a:pt x="498468" y="110687"/>
                      </a:lnTo>
                      <a:lnTo>
                        <a:pt x="503978" y="117578"/>
                      </a:lnTo>
                      <a:lnTo>
                        <a:pt x="509306" y="125158"/>
                      </a:lnTo>
                      <a:lnTo>
                        <a:pt x="514417" y="133318"/>
                      </a:lnTo>
                      <a:lnTo>
                        <a:pt x="521774" y="145830"/>
                      </a:lnTo>
                      <a:lnTo>
                        <a:pt x="524167" y="149421"/>
                      </a:lnTo>
                      <a:lnTo>
                        <a:pt x="528807" y="154136"/>
                      </a:lnTo>
                      <a:lnTo>
                        <a:pt x="531090" y="154607"/>
                      </a:lnTo>
                      <a:lnTo>
                        <a:pt x="535548" y="151815"/>
                      </a:lnTo>
                      <a:lnTo>
                        <a:pt x="537723" y="149022"/>
                      </a:lnTo>
                      <a:lnTo>
                        <a:pt x="544066" y="138613"/>
                      </a:lnTo>
                      <a:lnTo>
                        <a:pt x="550156" y="128531"/>
                      </a:lnTo>
                      <a:lnTo>
                        <a:pt x="554107" y="122547"/>
                      </a:lnTo>
                      <a:lnTo>
                        <a:pt x="557913" y="117216"/>
                      </a:lnTo>
                      <a:lnTo>
                        <a:pt x="563495" y="110216"/>
                      </a:lnTo>
                      <a:lnTo>
                        <a:pt x="570599" y="102419"/>
                      </a:lnTo>
                      <a:lnTo>
                        <a:pt x="577414" y="95927"/>
                      </a:lnTo>
                      <a:lnTo>
                        <a:pt x="583902" y="90341"/>
                      </a:lnTo>
                      <a:lnTo>
                        <a:pt x="590172" y="85482"/>
                      </a:lnTo>
                      <a:lnTo>
                        <a:pt x="596153" y="81238"/>
                      </a:lnTo>
                      <a:lnTo>
                        <a:pt x="606085" y="74783"/>
                      </a:lnTo>
                      <a:lnTo>
                        <a:pt x="615437" y="69307"/>
                      </a:lnTo>
                      <a:lnTo>
                        <a:pt x="625405" y="63939"/>
                      </a:lnTo>
                      <a:lnTo>
                        <a:pt x="638200" y="57665"/>
                      </a:lnTo>
                      <a:lnTo>
                        <a:pt x="651974" y="51427"/>
                      </a:lnTo>
                      <a:lnTo>
                        <a:pt x="664624" y="46132"/>
                      </a:lnTo>
                      <a:lnTo>
                        <a:pt x="680536" y="39930"/>
                      </a:lnTo>
                      <a:lnTo>
                        <a:pt x="693440" y="35288"/>
                      </a:lnTo>
                      <a:lnTo>
                        <a:pt x="706743" y="30791"/>
                      </a:lnTo>
                      <a:lnTo>
                        <a:pt x="719610" y="26801"/>
                      </a:lnTo>
                      <a:lnTo>
                        <a:pt x="732659" y="23139"/>
                      </a:lnTo>
                      <a:lnTo>
                        <a:pt x="745781" y="19947"/>
                      </a:lnTo>
                      <a:lnTo>
                        <a:pt x="758322" y="17335"/>
                      </a:lnTo>
                      <a:lnTo>
                        <a:pt x="770392" y="15341"/>
                      </a:lnTo>
                      <a:lnTo>
                        <a:pt x="781158" y="13963"/>
                      </a:lnTo>
                      <a:lnTo>
                        <a:pt x="790763" y="13056"/>
                      </a:lnTo>
                      <a:lnTo>
                        <a:pt x="800586" y="12512"/>
                      </a:lnTo>
                      <a:lnTo>
                        <a:pt x="810155" y="12258"/>
                      </a:lnTo>
                      <a:lnTo>
                        <a:pt x="819833" y="12367"/>
                      </a:lnTo>
                      <a:lnTo>
                        <a:pt x="829547" y="12838"/>
                      </a:lnTo>
                      <a:lnTo>
                        <a:pt x="839262" y="13637"/>
                      </a:lnTo>
                      <a:lnTo>
                        <a:pt x="848976" y="14761"/>
                      </a:lnTo>
                      <a:lnTo>
                        <a:pt x="858581" y="16175"/>
                      </a:lnTo>
                      <a:lnTo>
                        <a:pt x="871485" y="18569"/>
                      </a:lnTo>
                      <a:lnTo>
                        <a:pt x="884461" y="21325"/>
                      </a:lnTo>
                      <a:lnTo>
                        <a:pt x="900591" y="25242"/>
                      </a:lnTo>
                      <a:lnTo>
                        <a:pt x="920092" y="30464"/>
                      </a:lnTo>
                      <a:lnTo>
                        <a:pt x="945864" y="37718"/>
                      </a:lnTo>
                      <a:lnTo>
                        <a:pt x="997588" y="52805"/>
                      </a:lnTo>
                      <a:lnTo>
                        <a:pt x="1269658" y="132919"/>
                      </a:lnTo>
                      <a:lnTo>
                        <a:pt x="1288144" y="138613"/>
                      </a:lnTo>
                    </a:path>
                  </a:pathLst>
                </a:custGeom>
                <a:noFill/>
                <a:ln w="13916" cap="sq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31FD057B-56AC-0F55-DCDE-357BFC080A6F}"/>
                    </a:ext>
                  </a:extLst>
                </p:cNvPr>
                <p:cNvSpPr/>
                <p:nvPr/>
              </p:nvSpPr>
              <p:spPr>
                <a:xfrm>
                  <a:off x="6900546" y="4145346"/>
                  <a:ext cx="781104" cy="162518"/>
                </a:xfrm>
                <a:custGeom>
                  <a:avLst/>
                  <a:gdLst>
                    <a:gd name="connsiteX0" fmla="*/ 0 w 1288143"/>
                    <a:gd name="connsiteY0" fmla="*/ 11714 h 268014"/>
                    <a:gd name="connsiteX1" fmla="*/ 61294 w 1288143"/>
                    <a:gd name="connsiteY1" fmla="*/ 9466 h 268014"/>
                    <a:gd name="connsiteX2" fmla="*/ 104790 w 1288143"/>
                    <a:gd name="connsiteY2" fmla="*/ 8994 h 268014"/>
                    <a:gd name="connsiteX3" fmla="*/ 138572 w 1288143"/>
                    <a:gd name="connsiteY3" fmla="*/ 9248 h 268014"/>
                    <a:gd name="connsiteX4" fmla="*/ 166156 w 1288143"/>
                    <a:gd name="connsiteY4" fmla="*/ 9865 h 268014"/>
                    <a:gd name="connsiteX5" fmla="*/ 243398 w 1288143"/>
                    <a:gd name="connsiteY5" fmla="*/ 12222 h 268014"/>
                    <a:gd name="connsiteX6" fmla="*/ 257861 w 1288143"/>
                    <a:gd name="connsiteY6" fmla="*/ 12331 h 268014"/>
                    <a:gd name="connsiteX7" fmla="*/ 270982 w 1288143"/>
                    <a:gd name="connsiteY7" fmla="*/ 12113 h 268014"/>
                    <a:gd name="connsiteX8" fmla="*/ 294289 w 1288143"/>
                    <a:gd name="connsiteY8" fmla="*/ 11279 h 268014"/>
                    <a:gd name="connsiteX9" fmla="*/ 323649 w 1288143"/>
                    <a:gd name="connsiteY9" fmla="*/ 9466 h 268014"/>
                    <a:gd name="connsiteX10" fmla="*/ 362651 w 1288143"/>
                    <a:gd name="connsiteY10" fmla="*/ 6927 h 268014"/>
                    <a:gd name="connsiteX11" fmla="*/ 381970 w 1288143"/>
                    <a:gd name="connsiteY11" fmla="*/ 5984 h 268014"/>
                    <a:gd name="connsiteX12" fmla="*/ 399115 w 1288143"/>
                    <a:gd name="connsiteY12" fmla="*/ 5440 h 268014"/>
                    <a:gd name="connsiteX13" fmla="*/ 419341 w 1288143"/>
                    <a:gd name="connsiteY13" fmla="*/ 5259 h 268014"/>
                    <a:gd name="connsiteX14" fmla="*/ 437174 w 1288143"/>
                    <a:gd name="connsiteY14" fmla="*/ 5476 h 268014"/>
                    <a:gd name="connsiteX15" fmla="*/ 453087 w 1288143"/>
                    <a:gd name="connsiteY15" fmla="*/ 6057 h 268014"/>
                    <a:gd name="connsiteX16" fmla="*/ 470920 w 1288143"/>
                    <a:gd name="connsiteY16" fmla="*/ 7072 h 268014"/>
                    <a:gd name="connsiteX17" fmla="*/ 486832 w 1288143"/>
                    <a:gd name="connsiteY17" fmla="*/ 8342 h 268014"/>
                    <a:gd name="connsiteX18" fmla="*/ 503978 w 1288143"/>
                    <a:gd name="connsiteY18" fmla="*/ 10082 h 268014"/>
                    <a:gd name="connsiteX19" fmla="*/ 521774 w 1288143"/>
                    <a:gd name="connsiteY19" fmla="*/ 12258 h 268014"/>
                    <a:gd name="connsiteX20" fmla="*/ 544066 w 1288143"/>
                    <a:gd name="connsiteY20" fmla="*/ 15414 h 268014"/>
                    <a:gd name="connsiteX21" fmla="*/ 596153 w 1288143"/>
                    <a:gd name="connsiteY21" fmla="*/ 23102 h 268014"/>
                    <a:gd name="connsiteX22" fmla="*/ 610144 w 1288143"/>
                    <a:gd name="connsiteY22" fmla="*/ 24735 h 268014"/>
                    <a:gd name="connsiteX23" fmla="*/ 622976 w 1288143"/>
                    <a:gd name="connsiteY23" fmla="*/ 25822 h 268014"/>
                    <a:gd name="connsiteX24" fmla="*/ 632545 w 1288143"/>
                    <a:gd name="connsiteY24" fmla="*/ 26257 h 268014"/>
                    <a:gd name="connsiteX25" fmla="*/ 641462 w 1288143"/>
                    <a:gd name="connsiteY25" fmla="*/ 26439 h 268014"/>
                    <a:gd name="connsiteX26" fmla="*/ 651974 w 1288143"/>
                    <a:gd name="connsiteY26" fmla="*/ 26185 h 268014"/>
                    <a:gd name="connsiteX27" fmla="*/ 661796 w 1288143"/>
                    <a:gd name="connsiteY27" fmla="*/ 25496 h 268014"/>
                    <a:gd name="connsiteX28" fmla="*/ 671040 w 1288143"/>
                    <a:gd name="connsiteY28" fmla="*/ 24444 h 268014"/>
                    <a:gd name="connsiteX29" fmla="*/ 680536 w 1288143"/>
                    <a:gd name="connsiteY29" fmla="*/ 22993 h 268014"/>
                    <a:gd name="connsiteX30" fmla="*/ 690359 w 1288143"/>
                    <a:gd name="connsiteY30" fmla="*/ 21108 h 268014"/>
                    <a:gd name="connsiteX31" fmla="*/ 700218 w 1288143"/>
                    <a:gd name="connsiteY31" fmla="*/ 18859 h 268014"/>
                    <a:gd name="connsiteX32" fmla="*/ 712977 w 1288143"/>
                    <a:gd name="connsiteY32" fmla="*/ 15595 h 268014"/>
                    <a:gd name="connsiteX33" fmla="*/ 748970 w 1288143"/>
                    <a:gd name="connsiteY33" fmla="*/ 5912 h 268014"/>
                    <a:gd name="connsiteX34" fmla="*/ 758322 w 1288143"/>
                    <a:gd name="connsiteY34" fmla="*/ 3808 h 268014"/>
                    <a:gd name="connsiteX35" fmla="*/ 768073 w 1288143"/>
                    <a:gd name="connsiteY35" fmla="*/ 2031 h 268014"/>
                    <a:gd name="connsiteX36" fmla="*/ 774524 w 1288143"/>
                    <a:gd name="connsiteY36" fmla="*/ 1161 h 268014"/>
                    <a:gd name="connsiteX37" fmla="*/ 781158 w 1288143"/>
                    <a:gd name="connsiteY37" fmla="*/ 508 h 268014"/>
                    <a:gd name="connsiteX38" fmla="*/ 787501 w 1288143"/>
                    <a:gd name="connsiteY38" fmla="*/ 109 h 268014"/>
                    <a:gd name="connsiteX39" fmla="*/ 793989 w 1288143"/>
                    <a:gd name="connsiteY39" fmla="*/ 0 h 268014"/>
                    <a:gd name="connsiteX40" fmla="*/ 800586 w 1288143"/>
                    <a:gd name="connsiteY40" fmla="*/ 254 h 268014"/>
                    <a:gd name="connsiteX41" fmla="*/ 806893 w 1288143"/>
                    <a:gd name="connsiteY41" fmla="*/ 726 h 268014"/>
                    <a:gd name="connsiteX42" fmla="*/ 813707 w 1288143"/>
                    <a:gd name="connsiteY42" fmla="*/ 1596 h 268014"/>
                    <a:gd name="connsiteX43" fmla="*/ 819833 w 1288143"/>
                    <a:gd name="connsiteY43" fmla="*/ 2611 h 268014"/>
                    <a:gd name="connsiteX44" fmla="*/ 826394 w 1288143"/>
                    <a:gd name="connsiteY44" fmla="*/ 4062 h 268014"/>
                    <a:gd name="connsiteX45" fmla="*/ 832664 w 1288143"/>
                    <a:gd name="connsiteY45" fmla="*/ 5694 h 268014"/>
                    <a:gd name="connsiteX46" fmla="*/ 839262 w 1288143"/>
                    <a:gd name="connsiteY46" fmla="*/ 7689 h 268014"/>
                    <a:gd name="connsiteX47" fmla="*/ 848976 w 1288143"/>
                    <a:gd name="connsiteY47" fmla="*/ 11134 h 268014"/>
                    <a:gd name="connsiteX48" fmla="*/ 858581 w 1288143"/>
                    <a:gd name="connsiteY48" fmla="*/ 15015 h 268014"/>
                    <a:gd name="connsiteX49" fmla="*/ 868368 w 1288143"/>
                    <a:gd name="connsiteY49" fmla="*/ 19367 h 268014"/>
                    <a:gd name="connsiteX50" fmla="*/ 878009 w 1288143"/>
                    <a:gd name="connsiteY50" fmla="*/ 24118 h 268014"/>
                    <a:gd name="connsiteX51" fmla="*/ 890877 w 1288143"/>
                    <a:gd name="connsiteY51" fmla="*/ 30791 h 268014"/>
                    <a:gd name="connsiteX52" fmla="*/ 907116 w 1288143"/>
                    <a:gd name="connsiteY52" fmla="*/ 39785 h 268014"/>
                    <a:gd name="connsiteX53" fmla="*/ 929770 w 1288143"/>
                    <a:gd name="connsiteY53" fmla="*/ 52914 h 268014"/>
                    <a:gd name="connsiteX54" fmla="*/ 968518 w 1288143"/>
                    <a:gd name="connsiteY54" fmla="*/ 75871 h 268014"/>
                    <a:gd name="connsiteX55" fmla="*/ 1052575 w 1288143"/>
                    <a:gd name="connsiteY55" fmla="*/ 125666 h 268014"/>
                    <a:gd name="connsiteX56" fmla="*/ 1193467 w 1288143"/>
                    <a:gd name="connsiteY56" fmla="*/ 208972 h 268014"/>
                    <a:gd name="connsiteX57" fmla="*/ 1230076 w 1288143"/>
                    <a:gd name="connsiteY57" fmla="*/ 231167 h 268014"/>
                    <a:gd name="connsiteX58" fmla="*/ 1259146 w 1288143"/>
                    <a:gd name="connsiteY58" fmla="*/ 249228 h 268014"/>
                    <a:gd name="connsiteX59" fmla="*/ 1282054 w 1288143"/>
                    <a:gd name="connsiteY59" fmla="*/ 263953 h 268014"/>
                    <a:gd name="connsiteX60" fmla="*/ 1288144 w 1288143"/>
                    <a:gd name="connsiteY60" fmla="*/ 268015 h 268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1288143" h="268014">
                      <a:moveTo>
                        <a:pt x="0" y="11714"/>
                      </a:moveTo>
                      <a:lnTo>
                        <a:pt x="61294" y="9466"/>
                      </a:lnTo>
                      <a:lnTo>
                        <a:pt x="104790" y="8994"/>
                      </a:lnTo>
                      <a:lnTo>
                        <a:pt x="138572" y="9248"/>
                      </a:lnTo>
                      <a:lnTo>
                        <a:pt x="166156" y="9865"/>
                      </a:lnTo>
                      <a:lnTo>
                        <a:pt x="243398" y="12222"/>
                      </a:lnTo>
                      <a:lnTo>
                        <a:pt x="257861" y="12331"/>
                      </a:lnTo>
                      <a:lnTo>
                        <a:pt x="270982" y="12113"/>
                      </a:lnTo>
                      <a:lnTo>
                        <a:pt x="294289" y="11279"/>
                      </a:lnTo>
                      <a:lnTo>
                        <a:pt x="323649" y="9466"/>
                      </a:lnTo>
                      <a:lnTo>
                        <a:pt x="362651" y="6927"/>
                      </a:lnTo>
                      <a:lnTo>
                        <a:pt x="381970" y="5984"/>
                      </a:lnTo>
                      <a:lnTo>
                        <a:pt x="399115" y="5440"/>
                      </a:lnTo>
                      <a:lnTo>
                        <a:pt x="419341" y="5259"/>
                      </a:lnTo>
                      <a:lnTo>
                        <a:pt x="437174" y="5476"/>
                      </a:lnTo>
                      <a:lnTo>
                        <a:pt x="453087" y="6057"/>
                      </a:lnTo>
                      <a:lnTo>
                        <a:pt x="470920" y="7072"/>
                      </a:lnTo>
                      <a:lnTo>
                        <a:pt x="486832" y="8342"/>
                      </a:lnTo>
                      <a:lnTo>
                        <a:pt x="503978" y="10082"/>
                      </a:lnTo>
                      <a:lnTo>
                        <a:pt x="521774" y="12258"/>
                      </a:lnTo>
                      <a:lnTo>
                        <a:pt x="544066" y="15414"/>
                      </a:lnTo>
                      <a:lnTo>
                        <a:pt x="596153" y="23102"/>
                      </a:lnTo>
                      <a:lnTo>
                        <a:pt x="610144" y="24735"/>
                      </a:lnTo>
                      <a:lnTo>
                        <a:pt x="622976" y="25822"/>
                      </a:lnTo>
                      <a:lnTo>
                        <a:pt x="632545" y="26257"/>
                      </a:lnTo>
                      <a:lnTo>
                        <a:pt x="641462" y="26439"/>
                      </a:lnTo>
                      <a:lnTo>
                        <a:pt x="651974" y="26185"/>
                      </a:lnTo>
                      <a:lnTo>
                        <a:pt x="661796" y="25496"/>
                      </a:lnTo>
                      <a:lnTo>
                        <a:pt x="671040" y="24444"/>
                      </a:lnTo>
                      <a:lnTo>
                        <a:pt x="680536" y="22993"/>
                      </a:lnTo>
                      <a:lnTo>
                        <a:pt x="690359" y="21108"/>
                      </a:lnTo>
                      <a:lnTo>
                        <a:pt x="700218" y="18859"/>
                      </a:lnTo>
                      <a:lnTo>
                        <a:pt x="712977" y="15595"/>
                      </a:lnTo>
                      <a:lnTo>
                        <a:pt x="748970" y="5912"/>
                      </a:lnTo>
                      <a:lnTo>
                        <a:pt x="758322" y="3808"/>
                      </a:lnTo>
                      <a:lnTo>
                        <a:pt x="768073" y="2031"/>
                      </a:lnTo>
                      <a:lnTo>
                        <a:pt x="774524" y="1161"/>
                      </a:lnTo>
                      <a:lnTo>
                        <a:pt x="781158" y="508"/>
                      </a:lnTo>
                      <a:lnTo>
                        <a:pt x="787501" y="109"/>
                      </a:lnTo>
                      <a:lnTo>
                        <a:pt x="793989" y="0"/>
                      </a:lnTo>
                      <a:lnTo>
                        <a:pt x="800586" y="254"/>
                      </a:lnTo>
                      <a:lnTo>
                        <a:pt x="806893" y="726"/>
                      </a:lnTo>
                      <a:lnTo>
                        <a:pt x="813707" y="1596"/>
                      </a:lnTo>
                      <a:lnTo>
                        <a:pt x="819833" y="2611"/>
                      </a:lnTo>
                      <a:lnTo>
                        <a:pt x="826394" y="4062"/>
                      </a:lnTo>
                      <a:lnTo>
                        <a:pt x="832664" y="5694"/>
                      </a:lnTo>
                      <a:lnTo>
                        <a:pt x="839262" y="7689"/>
                      </a:lnTo>
                      <a:lnTo>
                        <a:pt x="848976" y="11134"/>
                      </a:lnTo>
                      <a:lnTo>
                        <a:pt x="858581" y="15015"/>
                      </a:lnTo>
                      <a:lnTo>
                        <a:pt x="868368" y="19367"/>
                      </a:lnTo>
                      <a:lnTo>
                        <a:pt x="878009" y="24118"/>
                      </a:lnTo>
                      <a:lnTo>
                        <a:pt x="890877" y="30791"/>
                      </a:lnTo>
                      <a:lnTo>
                        <a:pt x="907116" y="39785"/>
                      </a:lnTo>
                      <a:lnTo>
                        <a:pt x="929770" y="52914"/>
                      </a:lnTo>
                      <a:lnTo>
                        <a:pt x="968518" y="75871"/>
                      </a:lnTo>
                      <a:lnTo>
                        <a:pt x="1052575" y="125666"/>
                      </a:lnTo>
                      <a:lnTo>
                        <a:pt x="1193467" y="208972"/>
                      </a:lnTo>
                      <a:lnTo>
                        <a:pt x="1230076" y="231167"/>
                      </a:lnTo>
                      <a:lnTo>
                        <a:pt x="1259146" y="249228"/>
                      </a:lnTo>
                      <a:lnTo>
                        <a:pt x="1282054" y="263953"/>
                      </a:lnTo>
                      <a:lnTo>
                        <a:pt x="1288144" y="268015"/>
                      </a:lnTo>
                    </a:path>
                  </a:pathLst>
                </a:custGeom>
                <a:noFill/>
                <a:ln w="13916" cap="flat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C757F219-DA8D-195D-52D5-985338FCABBA}"/>
                    </a:ext>
                  </a:extLst>
                </p:cNvPr>
                <p:cNvSpPr/>
                <p:nvPr/>
              </p:nvSpPr>
              <p:spPr>
                <a:xfrm>
                  <a:off x="6900546" y="4080009"/>
                  <a:ext cx="781104" cy="215277"/>
                </a:xfrm>
                <a:custGeom>
                  <a:avLst/>
                  <a:gdLst>
                    <a:gd name="connsiteX0" fmla="*/ 0 w 1288143"/>
                    <a:gd name="connsiteY0" fmla="*/ 0 h 355020"/>
                    <a:gd name="connsiteX1" fmla="*/ 61294 w 1288143"/>
                    <a:gd name="connsiteY1" fmla="*/ 8450 h 355020"/>
                    <a:gd name="connsiteX2" fmla="*/ 104790 w 1288143"/>
                    <a:gd name="connsiteY2" fmla="*/ 16393 h 355020"/>
                    <a:gd name="connsiteX3" fmla="*/ 138572 w 1288143"/>
                    <a:gd name="connsiteY3" fmla="*/ 23356 h 355020"/>
                    <a:gd name="connsiteX4" fmla="*/ 189427 w 1288143"/>
                    <a:gd name="connsiteY4" fmla="*/ 34671 h 355020"/>
                    <a:gd name="connsiteX5" fmla="*/ 283088 w 1288143"/>
                    <a:gd name="connsiteY5" fmla="*/ 55815 h 355020"/>
                    <a:gd name="connsiteX6" fmla="*/ 332312 w 1288143"/>
                    <a:gd name="connsiteY6" fmla="*/ 66550 h 355020"/>
                    <a:gd name="connsiteX7" fmla="*/ 375844 w 1288143"/>
                    <a:gd name="connsiteY7" fmla="*/ 75544 h 355020"/>
                    <a:gd name="connsiteX8" fmla="*/ 414556 w 1288143"/>
                    <a:gd name="connsiteY8" fmla="*/ 83161 h 355020"/>
                    <a:gd name="connsiteX9" fmla="*/ 480671 w 1288143"/>
                    <a:gd name="connsiteY9" fmla="*/ 95637 h 355020"/>
                    <a:gd name="connsiteX10" fmla="*/ 570599 w 1288143"/>
                    <a:gd name="connsiteY10" fmla="*/ 112537 h 355020"/>
                    <a:gd name="connsiteX11" fmla="*/ 587055 w 1288143"/>
                    <a:gd name="connsiteY11" fmla="*/ 115076 h 355020"/>
                    <a:gd name="connsiteX12" fmla="*/ 600467 w 1288143"/>
                    <a:gd name="connsiteY12" fmla="*/ 116780 h 355020"/>
                    <a:gd name="connsiteX13" fmla="*/ 612827 w 1288143"/>
                    <a:gd name="connsiteY13" fmla="*/ 117977 h 355020"/>
                    <a:gd name="connsiteX14" fmla="*/ 622976 w 1288143"/>
                    <a:gd name="connsiteY14" fmla="*/ 118630 h 355020"/>
                    <a:gd name="connsiteX15" fmla="*/ 632545 w 1288143"/>
                    <a:gd name="connsiteY15" fmla="*/ 118920 h 355020"/>
                    <a:gd name="connsiteX16" fmla="*/ 641462 w 1288143"/>
                    <a:gd name="connsiteY16" fmla="*/ 118884 h 355020"/>
                    <a:gd name="connsiteX17" fmla="*/ 651974 w 1288143"/>
                    <a:gd name="connsiteY17" fmla="*/ 118413 h 355020"/>
                    <a:gd name="connsiteX18" fmla="*/ 661796 w 1288143"/>
                    <a:gd name="connsiteY18" fmla="*/ 117614 h 355020"/>
                    <a:gd name="connsiteX19" fmla="*/ 671040 w 1288143"/>
                    <a:gd name="connsiteY19" fmla="*/ 116527 h 355020"/>
                    <a:gd name="connsiteX20" fmla="*/ 680536 w 1288143"/>
                    <a:gd name="connsiteY20" fmla="*/ 115112 h 355020"/>
                    <a:gd name="connsiteX21" fmla="*/ 693440 w 1288143"/>
                    <a:gd name="connsiteY21" fmla="*/ 112755 h 355020"/>
                    <a:gd name="connsiteX22" fmla="*/ 710258 w 1288143"/>
                    <a:gd name="connsiteY22" fmla="*/ 109164 h 355020"/>
                    <a:gd name="connsiteX23" fmla="*/ 742446 w 1288143"/>
                    <a:gd name="connsiteY23" fmla="*/ 102020 h 355020"/>
                    <a:gd name="connsiteX24" fmla="*/ 752196 w 1288143"/>
                    <a:gd name="connsiteY24" fmla="*/ 100279 h 355020"/>
                    <a:gd name="connsiteX25" fmla="*/ 761802 w 1288143"/>
                    <a:gd name="connsiteY25" fmla="*/ 98828 h 355020"/>
                    <a:gd name="connsiteX26" fmla="*/ 771335 w 1288143"/>
                    <a:gd name="connsiteY26" fmla="*/ 97885 h 355020"/>
                    <a:gd name="connsiteX27" fmla="*/ 777642 w 1288143"/>
                    <a:gd name="connsiteY27" fmla="*/ 97523 h 355020"/>
                    <a:gd name="connsiteX28" fmla="*/ 784166 w 1288143"/>
                    <a:gd name="connsiteY28" fmla="*/ 97377 h 355020"/>
                    <a:gd name="connsiteX29" fmla="*/ 790763 w 1288143"/>
                    <a:gd name="connsiteY29" fmla="*/ 97523 h 355020"/>
                    <a:gd name="connsiteX30" fmla="*/ 797143 w 1288143"/>
                    <a:gd name="connsiteY30" fmla="*/ 97958 h 355020"/>
                    <a:gd name="connsiteX31" fmla="*/ 803594 w 1288143"/>
                    <a:gd name="connsiteY31" fmla="*/ 98647 h 355020"/>
                    <a:gd name="connsiteX32" fmla="*/ 810155 w 1288143"/>
                    <a:gd name="connsiteY32" fmla="*/ 99699 h 355020"/>
                    <a:gd name="connsiteX33" fmla="*/ 816788 w 1288143"/>
                    <a:gd name="connsiteY33" fmla="*/ 101004 h 355020"/>
                    <a:gd name="connsiteX34" fmla="*/ 823131 w 1288143"/>
                    <a:gd name="connsiteY34" fmla="*/ 102564 h 355020"/>
                    <a:gd name="connsiteX35" fmla="*/ 832664 w 1288143"/>
                    <a:gd name="connsiteY35" fmla="*/ 105392 h 355020"/>
                    <a:gd name="connsiteX36" fmla="*/ 842487 w 1288143"/>
                    <a:gd name="connsiteY36" fmla="*/ 108874 h 355020"/>
                    <a:gd name="connsiteX37" fmla="*/ 852238 w 1288143"/>
                    <a:gd name="connsiteY37" fmla="*/ 112864 h 355020"/>
                    <a:gd name="connsiteX38" fmla="*/ 861916 w 1288143"/>
                    <a:gd name="connsiteY38" fmla="*/ 117288 h 355020"/>
                    <a:gd name="connsiteX39" fmla="*/ 872427 w 1288143"/>
                    <a:gd name="connsiteY39" fmla="*/ 122511 h 355020"/>
                    <a:gd name="connsiteX40" fmla="*/ 884461 w 1288143"/>
                    <a:gd name="connsiteY40" fmla="*/ 128930 h 355020"/>
                    <a:gd name="connsiteX41" fmla="*/ 900591 w 1288143"/>
                    <a:gd name="connsiteY41" fmla="*/ 138069 h 355020"/>
                    <a:gd name="connsiteX42" fmla="*/ 923318 w 1288143"/>
                    <a:gd name="connsiteY42" fmla="*/ 151488 h 355020"/>
                    <a:gd name="connsiteX43" fmla="*/ 1039526 w 1288143"/>
                    <a:gd name="connsiteY43" fmla="*/ 220904 h 355020"/>
                    <a:gd name="connsiteX44" fmla="*/ 1081500 w 1288143"/>
                    <a:gd name="connsiteY44" fmla="*/ 245203 h 355020"/>
                    <a:gd name="connsiteX45" fmla="*/ 1122713 w 1288143"/>
                    <a:gd name="connsiteY45" fmla="*/ 268631 h 355020"/>
                    <a:gd name="connsiteX46" fmla="*/ 1159032 w 1288143"/>
                    <a:gd name="connsiteY46" fmla="*/ 288796 h 355020"/>
                    <a:gd name="connsiteX47" fmla="*/ 1191292 w 1288143"/>
                    <a:gd name="connsiteY47" fmla="*/ 306277 h 355020"/>
                    <a:gd name="connsiteX48" fmla="*/ 1220398 w 1288143"/>
                    <a:gd name="connsiteY48" fmla="*/ 321581 h 355020"/>
                    <a:gd name="connsiteX49" fmla="*/ 1247003 w 1288143"/>
                    <a:gd name="connsiteY49" fmla="*/ 335146 h 355020"/>
                    <a:gd name="connsiteX50" fmla="*/ 1272050 w 1288143"/>
                    <a:gd name="connsiteY50" fmla="*/ 347368 h 355020"/>
                    <a:gd name="connsiteX51" fmla="*/ 1288144 w 1288143"/>
                    <a:gd name="connsiteY51" fmla="*/ 355020 h 35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288143" h="355020">
                      <a:moveTo>
                        <a:pt x="0" y="0"/>
                      </a:moveTo>
                      <a:lnTo>
                        <a:pt x="61294" y="8450"/>
                      </a:lnTo>
                      <a:lnTo>
                        <a:pt x="104790" y="16393"/>
                      </a:lnTo>
                      <a:lnTo>
                        <a:pt x="138572" y="23356"/>
                      </a:lnTo>
                      <a:lnTo>
                        <a:pt x="189427" y="34671"/>
                      </a:lnTo>
                      <a:lnTo>
                        <a:pt x="283088" y="55815"/>
                      </a:lnTo>
                      <a:lnTo>
                        <a:pt x="332312" y="66550"/>
                      </a:lnTo>
                      <a:lnTo>
                        <a:pt x="375844" y="75544"/>
                      </a:lnTo>
                      <a:lnTo>
                        <a:pt x="414556" y="83161"/>
                      </a:lnTo>
                      <a:lnTo>
                        <a:pt x="480671" y="95637"/>
                      </a:lnTo>
                      <a:lnTo>
                        <a:pt x="570599" y="112537"/>
                      </a:lnTo>
                      <a:lnTo>
                        <a:pt x="587055" y="115076"/>
                      </a:lnTo>
                      <a:lnTo>
                        <a:pt x="600467" y="116780"/>
                      </a:lnTo>
                      <a:lnTo>
                        <a:pt x="612827" y="117977"/>
                      </a:lnTo>
                      <a:lnTo>
                        <a:pt x="622976" y="118630"/>
                      </a:lnTo>
                      <a:lnTo>
                        <a:pt x="632545" y="118920"/>
                      </a:lnTo>
                      <a:lnTo>
                        <a:pt x="641462" y="118884"/>
                      </a:lnTo>
                      <a:lnTo>
                        <a:pt x="651974" y="118413"/>
                      </a:lnTo>
                      <a:lnTo>
                        <a:pt x="661796" y="117614"/>
                      </a:lnTo>
                      <a:lnTo>
                        <a:pt x="671040" y="116527"/>
                      </a:lnTo>
                      <a:lnTo>
                        <a:pt x="680536" y="115112"/>
                      </a:lnTo>
                      <a:lnTo>
                        <a:pt x="693440" y="112755"/>
                      </a:lnTo>
                      <a:lnTo>
                        <a:pt x="710258" y="109164"/>
                      </a:lnTo>
                      <a:lnTo>
                        <a:pt x="742446" y="102020"/>
                      </a:lnTo>
                      <a:lnTo>
                        <a:pt x="752196" y="100279"/>
                      </a:lnTo>
                      <a:lnTo>
                        <a:pt x="761802" y="98828"/>
                      </a:lnTo>
                      <a:lnTo>
                        <a:pt x="771335" y="97885"/>
                      </a:lnTo>
                      <a:lnTo>
                        <a:pt x="777642" y="97523"/>
                      </a:lnTo>
                      <a:lnTo>
                        <a:pt x="784166" y="97377"/>
                      </a:lnTo>
                      <a:lnTo>
                        <a:pt x="790763" y="97523"/>
                      </a:lnTo>
                      <a:lnTo>
                        <a:pt x="797143" y="97958"/>
                      </a:lnTo>
                      <a:lnTo>
                        <a:pt x="803594" y="98647"/>
                      </a:lnTo>
                      <a:lnTo>
                        <a:pt x="810155" y="99699"/>
                      </a:lnTo>
                      <a:lnTo>
                        <a:pt x="816788" y="101004"/>
                      </a:lnTo>
                      <a:lnTo>
                        <a:pt x="823131" y="102564"/>
                      </a:lnTo>
                      <a:lnTo>
                        <a:pt x="832664" y="105392"/>
                      </a:lnTo>
                      <a:lnTo>
                        <a:pt x="842487" y="108874"/>
                      </a:lnTo>
                      <a:lnTo>
                        <a:pt x="852238" y="112864"/>
                      </a:lnTo>
                      <a:lnTo>
                        <a:pt x="861916" y="117288"/>
                      </a:lnTo>
                      <a:lnTo>
                        <a:pt x="872427" y="122511"/>
                      </a:lnTo>
                      <a:lnTo>
                        <a:pt x="884461" y="128930"/>
                      </a:lnTo>
                      <a:lnTo>
                        <a:pt x="900591" y="138069"/>
                      </a:lnTo>
                      <a:lnTo>
                        <a:pt x="923318" y="151488"/>
                      </a:lnTo>
                      <a:lnTo>
                        <a:pt x="1039526" y="220904"/>
                      </a:lnTo>
                      <a:lnTo>
                        <a:pt x="1081500" y="245203"/>
                      </a:lnTo>
                      <a:lnTo>
                        <a:pt x="1122713" y="268631"/>
                      </a:lnTo>
                      <a:lnTo>
                        <a:pt x="1159032" y="288796"/>
                      </a:lnTo>
                      <a:lnTo>
                        <a:pt x="1191292" y="306277"/>
                      </a:lnTo>
                      <a:lnTo>
                        <a:pt x="1220398" y="321581"/>
                      </a:lnTo>
                      <a:lnTo>
                        <a:pt x="1247003" y="335146"/>
                      </a:lnTo>
                      <a:lnTo>
                        <a:pt x="1272050" y="347368"/>
                      </a:lnTo>
                      <a:lnTo>
                        <a:pt x="1288144" y="355020"/>
                      </a:lnTo>
                    </a:path>
                  </a:pathLst>
                </a:custGeom>
                <a:noFill/>
                <a:ln w="13916" cap="flat">
                  <a:solidFill>
                    <a:srgbClr val="007F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82917F7F-F7C9-1237-EA02-845792C1BF39}"/>
                    </a:ext>
                  </a:extLst>
                </p:cNvPr>
                <p:cNvSpPr/>
                <p:nvPr/>
              </p:nvSpPr>
              <p:spPr>
                <a:xfrm>
                  <a:off x="6900546" y="4090193"/>
                  <a:ext cx="781104" cy="91485"/>
                </a:xfrm>
                <a:custGeom>
                  <a:avLst/>
                  <a:gdLst>
                    <a:gd name="connsiteX0" fmla="*/ 0 w 1288143"/>
                    <a:gd name="connsiteY0" fmla="*/ 13963 h 150871"/>
                    <a:gd name="connsiteX1" fmla="*/ 61294 w 1288143"/>
                    <a:gd name="connsiteY1" fmla="*/ 13818 h 150871"/>
                    <a:gd name="connsiteX2" fmla="*/ 104790 w 1288143"/>
                    <a:gd name="connsiteY2" fmla="*/ 13419 h 150871"/>
                    <a:gd name="connsiteX3" fmla="*/ 138572 w 1288143"/>
                    <a:gd name="connsiteY3" fmla="*/ 12730 h 150871"/>
                    <a:gd name="connsiteX4" fmla="*/ 166156 w 1288143"/>
                    <a:gd name="connsiteY4" fmla="*/ 11787 h 150871"/>
                    <a:gd name="connsiteX5" fmla="*/ 189427 w 1288143"/>
                    <a:gd name="connsiteY5" fmla="*/ 10626 h 150871"/>
                    <a:gd name="connsiteX6" fmla="*/ 227486 w 1288143"/>
                    <a:gd name="connsiteY6" fmla="*/ 8124 h 150871"/>
                    <a:gd name="connsiteX7" fmla="*/ 294289 w 1288143"/>
                    <a:gd name="connsiteY7" fmla="*/ 3228 h 150871"/>
                    <a:gd name="connsiteX8" fmla="*/ 323649 w 1288143"/>
                    <a:gd name="connsiteY8" fmla="*/ 1596 h 150871"/>
                    <a:gd name="connsiteX9" fmla="*/ 348224 w 1288143"/>
                    <a:gd name="connsiteY9" fmla="*/ 616 h 150871"/>
                    <a:gd name="connsiteX10" fmla="*/ 369393 w 1288143"/>
                    <a:gd name="connsiteY10" fmla="*/ 181 h 150871"/>
                    <a:gd name="connsiteX11" fmla="*/ 393605 w 1288143"/>
                    <a:gd name="connsiteY11" fmla="*/ 0 h 150871"/>
                    <a:gd name="connsiteX12" fmla="*/ 414556 w 1288143"/>
                    <a:gd name="connsiteY12" fmla="*/ 326 h 150871"/>
                    <a:gd name="connsiteX13" fmla="*/ 437174 w 1288143"/>
                    <a:gd name="connsiteY13" fmla="*/ 1016 h 150871"/>
                    <a:gd name="connsiteX14" fmla="*/ 456820 w 1288143"/>
                    <a:gd name="connsiteY14" fmla="*/ 1958 h 150871"/>
                    <a:gd name="connsiteX15" fmla="*/ 477481 w 1288143"/>
                    <a:gd name="connsiteY15" fmla="*/ 3373 h 150871"/>
                    <a:gd name="connsiteX16" fmla="*/ 498468 w 1288143"/>
                    <a:gd name="connsiteY16" fmla="*/ 5114 h 150871"/>
                    <a:gd name="connsiteX17" fmla="*/ 521774 w 1288143"/>
                    <a:gd name="connsiteY17" fmla="*/ 7471 h 150871"/>
                    <a:gd name="connsiteX18" fmla="*/ 554107 w 1288143"/>
                    <a:gd name="connsiteY18" fmla="*/ 11170 h 150871"/>
                    <a:gd name="connsiteX19" fmla="*/ 587055 w 1288143"/>
                    <a:gd name="connsiteY19" fmla="*/ 14906 h 150871"/>
                    <a:gd name="connsiteX20" fmla="*/ 606085 w 1288143"/>
                    <a:gd name="connsiteY20" fmla="*/ 16683 h 150871"/>
                    <a:gd name="connsiteX21" fmla="*/ 622976 w 1288143"/>
                    <a:gd name="connsiteY21" fmla="*/ 17879 h 150871"/>
                    <a:gd name="connsiteX22" fmla="*/ 638200 w 1288143"/>
                    <a:gd name="connsiteY22" fmla="*/ 18569 h 150871"/>
                    <a:gd name="connsiteX23" fmla="*/ 651974 w 1288143"/>
                    <a:gd name="connsiteY23" fmla="*/ 18859 h 150871"/>
                    <a:gd name="connsiteX24" fmla="*/ 667415 w 1288143"/>
                    <a:gd name="connsiteY24" fmla="*/ 18714 h 150871"/>
                    <a:gd name="connsiteX25" fmla="*/ 683907 w 1288143"/>
                    <a:gd name="connsiteY25" fmla="*/ 18134 h 150871"/>
                    <a:gd name="connsiteX26" fmla="*/ 703154 w 1288143"/>
                    <a:gd name="connsiteY26" fmla="*/ 16937 h 150871"/>
                    <a:gd name="connsiteX27" fmla="*/ 748970 w 1288143"/>
                    <a:gd name="connsiteY27" fmla="*/ 13818 h 150871"/>
                    <a:gd name="connsiteX28" fmla="*/ 761802 w 1288143"/>
                    <a:gd name="connsiteY28" fmla="*/ 13382 h 150871"/>
                    <a:gd name="connsiteX29" fmla="*/ 774524 w 1288143"/>
                    <a:gd name="connsiteY29" fmla="*/ 13346 h 150871"/>
                    <a:gd name="connsiteX30" fmla="*/ 787501 w 1288143"/>
                    <a:gd name="connsiteY30" fmla="*/ 13781 h 150871"/>
                    <a:gd name="connsiteX31" fmla="*/ 800586 w 1288143"/>
                    <a:gd name="connsiteY31" fmla="*/ 14688 h 150871"/>
                    <a:gd name="connsiteX32" fmla="*/ 813707 w 1288143"/>
                    <a:gd name="connsiteY32" fmla="*/ 16066 h 150871"/>
                    <a:gd name="connsiteX33" fmla="*/ 826394 w 1288143"/>
                    <a:gd name="connsiteY33" fmla="*/ 17843 h 150871"/>
                    <a:gd name="connsiteX34" fmla="*/ 839262 w 1288143"/>
                    <a:gd name="connsiteY34" fmla="*/ 20056 h 150871"/>
                    <a:gd name="connsiteX35" fmla="*/ 852238 w 1288143"/>
                    <a:gd name="connsiteY35" fmla="*/ 22740 h 150871"/>
                    <a:gd name="connsiteX36" fmla="*/ 865178 w 1288143"/>
                    <a:gd name="connsiteY36" fmla="*/ 25713 h 150871"/>
                    <a:gd name="connsiteX37" fmla="*/ 881381 w 1288143"/>
                    <a:gd name="connsiteY37" fmla="*/ 29920 h 150871"/>
                    <a:gd name="connsiteX38" fmla="*/ 900591 w 1288143"/>
                    <a:gd name="connsiteY38" fmla="*/ 35252 h 150871"/>
                    <a:gd name="connsiteX39" fmla="*/ 930567 w 1288143"/>
                    <a:gd name="connsiteY39" fmla="*/ 44137 h 150871"/>
                    <a:gd name="connsiteX40" fmla="*/ 1065769 w 1288143"/>
                    <a:gd name="connsiteY40" fmla="*/ 84684 h 150871"/>
                    <a:gd name="connsiteX41" fmla="*/ 1265598 w 1288143"/>
                    <a:gd name="connsiteY41" fmla="*/ 143908 h 150871"/>
                    <a:gd name="connsiteX42" fmla="*/ 1288144 w 1288143"/>
                    <a:gd name="connsiteY42" fmla="*/ 150872 h 15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1288143" h="150871">
                      <a:moveTo>
                        <a:pt x="0" y="13963"/>
                      </a:moveTo>
                      <a:lnTo>
                        <a:pt x="61294" y="13818"/>
                      </a:lnTo>
                      <a:lnTo>
                        <a:pt x="104790" y="13419"/>
                      </a:lnTo>
                      <a:lnTo>
                        <a:pt x="138572" y="12730"/>
                      </a:lnTo>
                      <a:lnTo>
                        <a:pt x="166156" y="11787"/>
                      </a:lnTo>
                      <a:lnTo>
                        <a:pt x="189427" y="10626"/>
                      </a:lnTo>
                      <a:lnTo>
                        <a:pt x="227486" y="8124"/>
                      </a:lnTo>
                      <a:lnTo>
                        <a:pt x="294289" y="3228"/>
                      </a:lnTo>
                      <a:lnTo>
                        <a:pt x="323649" y="1596"/>
                      </a:lnTo>
                      <a:lnTo>
                        <a:pt x="348224" y="616"/>
                      </a:lnTo>
                      <a:lnTo>
                        <a:pt x="369393" y="181"/>
                      </a:lnTo>
                      <a:lnTo>
                        <a:pt x="393605" y="0"/>
                      </a:lnTo>
                      <a:lnTo>
                        <a:pt x="414556" y="326"/>
                      </a:lnTo>
                      <a:lnTo>
                        <a:pt x="437174" y="1016"/>
                      </a:lnTo>
                      <a:lnTo>
                        <a:pt x="456820" y="1958"/>
                      </a:lnTo>
                      <a:lnTo>
                        <a:pt x="477481" y="3373"/>
                      </a:lnTo>
                      <a:lnTo>
                        <a:pt x="498468" y="5114"/>
                      </a:lnTo>
                      <a:lnTo>
                        <a:pt x="521774" y="7471"/>
                      </a:lnTo>
                      <a:lnTo>
                        <a:pt x="554107" y="11170"/>
                      </a:lnTo>
                      <a:lnTo>
                        <a:pt x="587055" y="14906"/>
                      </a:lnTo>
                      <a:lnTo>
                        <a:pt x="606085" y="16683"/>
                      </a:lnTo>
                      <a:lnTo>
                        <a:pt x="622976" y="17879"/>
                      </a:lnTo>
                      <a:lnTo>
                        <a:pt x="638200" y="18569"/>
                      </a:lnTo>
                      <a:lnTo>
                        <a:pt x="651974" y="18859"/>
                      </a:lnTo>
                      <a:lnTo>
                        <a:pt x="667415" y="18714"/>
                      </a:lnTo>
                      <a:lnTo>
                        <a:pt x="683907" y="18134"/>
                      </a:lnTo>
                      <a:lnTo>
                        <a:pt x="703154" y="16937"/>
                      </a:lnTo>
                      <a:lnTo>
                        <a:pt x="748970" y="13818"/>
                      </a:lnTo>
                      <a:lnTo>
                        <a:pt x="761802" y="13382"/>
                      </a:lnTo>
                      <a:lnTo>
                        <a:pt x="774524" y="13346"/>
                      </a:lnTo>
                      <a:lnTo>
                        <a:pt x="787501" y="13781"/>
                      </a:lnTo>
                      <a:lnTo>
                        <a:pt x="800586" y="14688"/>
                      </a:lnTo>
                      <a:lnTo>
                        <a:pt x="813707" y="16066"/>
                      </a:lnTo>
                      <a:lnTo>
                        <a:pt x="826394" y="17843"/>
                      </a:lnTo>
                      <a:lnTo>
                        <a:pt x="839262" y="20056"/>
                      </a:lnTo>
                      <a:lnTo>
                        <a:pt x="852238" y="22740"/>
                      </a:lnTo>
                      <a:lnTo>
                        <a:pt x="865178" y="25713"/>
                      </a:lnTo>
                      <a:lnTo>
                        <a:pt x="881381" y="29920"/>
                      </a:lnTo>
                      <a:lnTo>
                        <a:pt x="900591" y="35252"/>
                      </a:lnTo>
                      <a:lnTo>
                        <a:pt x="930567" y="44137"/>
                      </a:lnTo>
                      <a:lnTo>
                        <a:pt x="1065769" y="84684"/>
                      </a:lnTo>
                      <a:lnTo>
                        <a:pt x="1265598" y="143908"/>
                      </a:lnTo>
                      <a:lnTo>
                        <a:pt x="1288144" y="150872"/>
                      </a:lnTo>
                    </a:path>
                  </a:pathLst>
                </a:custGeom>
                <a:noFill/>
                <a:ln w="13916" cap="flat">
                  <a:solidFill>
                    <a:srgbClr val="BF00B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683E1C05-ABD9-A2F1-AF5F-543F7EE1CDAF}"/>
                    </a:ext>
                  </a:extLst>
                </p:cNvPr>
                <p:cNvSpPr/>
                <p:nvPr/>
              </p:nvSpPr>
              <p:spPr>
                <a:xfrm>
                  <a:off x="6861487" y="4068619"/>
                  <a:ext cx="2198" cy="250617"/>
                </a:xfrm>
                <a:custGeom>
                  <a:avLst/>
                  <a:gdLst>
                    <a:gd name="connsiteX0" fmla="*/ 0 w 3624"/>
                    <a:gd name="connsiteY0" fmla="*/ 413302 h 413301"/>
                    <a:gd name="connsiteX1" fmla="*/ 0 w 3624"/>
                    <a:gd name="connsiteY1" fmla="*/ 0 h 41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01">
                      <a:moveTo>
                        <a:pt x="0" y="41330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sq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8724A87E-671B-580C-0E1F-CAD6455DF8FD}"/>
                    </a:ext>
                  </a:extLst>
                </p:cNvPr>
                <p:cNvSpPr/>
                <p:nvPr/>
              </p:nvSpPr>
              <p:spPr>
                <a:xfrm>
                  <a:off x="7720728" y="4068618"/>
                  <a:ext cx="2198" cy="250617"/>
                </a:xfrm>
                <a:custGeom>
                  <a:avLst/>
                  <a:gdLst>
                    <a:gd name="connsiteX0" fmla="*/ 0 w 3624"/>
                    <a:gd name="connsiteY0" fmla="*/ 413302 h 413301"/>
                    <a:gd name="connsiteX1" fmla="*/ 0 w 3624"/>
                    <a:gd name="connsiteY1" fmla="*/ 0 h 41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24" h="413301">
                      <a:moveTo>
                        <a:pt x="0" y="41330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3916" cap="sq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C835F64C-01AD-5143-28D8-97D7F2311C14}"/>
                    </a:ext>
                  </a:extLst>
                </p:cNvPr>
                <p:cNvSpPr/>
                <p:nvPr/>
              </p:nvSpPr>
              <p:spPr>
                <a:xfrm>
                  <a:off x="6861489" y="4319235"/>
                  <a:ext cx="859241" cy="2199"/>
                </a:xfrm>
                <a:custGeom>
                  <a:avLst/>
                  <a:gdLst>
                    <a:gd name="connsiteX0" fmla="*/ 0 w 1417001"/>
                    <a:gd name="connsiteY0" fmla="*/ 0 h 3626"/>
                    <a:gd name="connsiteX1" fmla="*/ 1417002 w 1417001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1" h="3626">
                      <a:moveTo>
                        <a:pt x="0" y="0"/>
                      </a:moveTo>
                      <a:lnTo>
                        <a:pt x="1417002" y="0"/>
                      </a:lnTo>
                    </a:path>
                  </a:pathLst>
                </a:custGeom>
                <a:noFill/>
                <a:ln w="13916" cap="sq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3562F83E-CCD6-5537-B0DF-B62E88EFED8B}"/>
                    </a:ext>
                  </a:extLst>
                </p:cNvPr>
                <p:cNvSpPr/>
                <p:nvPr/>
              </p:nvSpPr>
              <p:spPr>
                <a:xfrm>
                  <a:off x="6861489" y="4068617"/>
                  <a:ext cx="859241" cy="2199"/>
                </a:xfrm>
                <a:custGeom>
                  <a:avLst/>
                  <a:gdLst>
                    <a:gd name="connsiteX0" fmla="*/ 0 w 1417001"/>
                    <a:gd name="connsiteY0" fmla="*/ 0 h 3626"/>
                    <a:gd name="connsiteX1" fmla="*/ 1417002 w 1417001"/>
                    <a:gd name="connsiteY1" fmla="*/ 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7001" h="3626">
                      <a:moveTo>
                        <a:pt x="0" y="0"/>
                      </a:moveTo>
                      <a:lnTo>
                        <a:pt x="1417002" y="0"/>
                      </a:lnTo>
                    </a:path>
                  </a:pathLst>
                </a:custGeom>
                <a:noFill/>
                <a:ln w="13916" cap="sq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8CDAC6A7-D2A8-C204-75C4-5775F95C2E4C}"/>
                    </a:ext>
                  </a:extLst>
                </p:cNvPr>
                <p:cNvSpPr/>
                <p:nvPr/>
              </p:nvSpPr>
              <p:spPr>
                <a:xfrm>
                  <a:off x="7648658" y="4073720"/>
                  <a:ext cx="65499" cy="66348"/>
                </a:xfrm>
                <a:custGeom>
                  <a:avLst/>
                  <a:gdLst>
                    <a:gd name="connsiteX0" fmla="*/ 4313 w 108016"/>
                    <a:gd name="connsiteY0" fmla="*/ 109418 h 109417"/>
                    <a:gd name="connsiteX1" fmla="*/ 103702 w 108016"/>
                    <a:gd name="connsiteY1" fmla="*/ 109418 h 109417"/>
                    <a:gd name="connsiteX2" fmla="*/ 108016 w 108016"/>
                    <a:gd name="connsiteY2" fmla="*/ 106045 h 109417"/>
                    <a:gd name="connsiteX3" fmla="*/ 108016 w 108016"/>
                    <a:gd name="connsiteY3" fmla="*/ 3336 h 109417"/>
                    <a:gd name="connsiteX4" fmla="*/ 103702 w 108016"/>
                    <a:gd name="connsiteY4" fmla="*/ 0 h 109417"/>
                    <a:gd name="connsiteX5" fmla="*/ 4313 w 108016"/>
                    <a:gd name="connsiteY5" fmla="*/ 0 h 109417"/>
                    <a:gd name="connsiteX6" fmla="*/ 0 w 108016"/>
                    <a:gd name="connsiteY6" fmla="*/ 3336 h 109417"/>
                    <a:gd name="connsiteX7" fmla="*/ 0 w 108016"/>
                    <a:gd name="connsiteY7" fmla="*/ 106045 h 109417"/>
                    <a:gd name="connsiteX8" fmla="*/ 4313 w 108016"/>
                    <a:gd name="connsiteY8" fmla="*/ 109418 h 109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016" h="109417">
                      <a:moveTo>
                        <a:pt x="4313" y="109418"/>
                      </a:moveTo>
                      <a:lnTo>
                        <a:pt x="103702" y="109418"/>
                      </a:lnTo>
                      <a:cubicBezTo>
                        <a:pt x="106566" y="109418"/>
                        <a:pt x="108016" y="108294"/>
                        <a:pt x="108016" y="106045"/>
                      </a:cubicBezTo>
                      <a:lnTo>
                        <a:pt x="108016" y="3336"/>
                      </a:lnTo>
                      <a:cubicBezTo>
                        <a:pt x="108016" y="1124"/>
                        <a:pt x="106566" y="0"/>
                        <a:pt x="103702" y="0"/>
                      </a:cubicBezTo>
                      <a:lnTo>
                        <a:pt x="4313" y="0"/>
                      </a:lnTo>
                      <a:cubicBezTo>
                        <a:pt x="1450" y="0"/>
                        <a:pt x="0" y="1124"/>
                        <a:pt x="0" y="3336"/>
                      </a:cubicBezTo>
                      <a:lnTo>
                        <a:pt x="0" y="106045"/>
                      </a:lnTo>
                      <a:cubicBezTo>
                        <a:pt x="0" y="108294"/>
                        <a:pt x="1450" y="109418"/>
                        <a:pt x="4313" y="109418"/>
                      </a:cubicBez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99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grpSp>
              <p:nvGrpSpPr>
                <p:cNvPr id="144" name="Graphic 15">
                  <a:extLst>
                    <a:ext uri="{FF2B5EF4-FFF2-40B4-BE49-F238E27FC236}">
                      <a16:creationId xmlns:a16="http://schemas.microsoft.com/office/drawing/2014/main" id="{DEC6FBB3-1DE2-EF93-E497-9B2B6C8F4001}"/>
                    </a:ext>
                  </a:extLst>
                </p:cNvPr>
                <p:cNvGrpSpPr/>
                <p:nvPr/>
              </p:nvGrpSpPr>
              <p:grpSpPr>
                <a:xfrm>
                  <a:off x="7648664" y="4073717"/>
                  <a:ext cx="65514" cy="66345"/>
                  <a:chOff x="12847210" y="6867854"/>
                  <a:chExt cx="108042" cy="109411"/>
                </a:xfrm>
              </p:grpSpPr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id="{610EEEB0-8FFE-FF87-2508-C63BD6B6E2DA}"/>
                      </a:ext>
                    </a:extLst>
                  </p:cNvPr>
                  <p:cNvSpPr/>
                  <p:nvPr/>
                </p:nvSpPr>
                <p:spPr>
                  <a:xfrm flipV="1">
                    <a:off x="12847210" y="6867854"/>
                    <a:ext cx="108042" cy="109411"/>
                  </a:xfrm>
                  <a:custGeom>
                    <a:avLst/>
                    <a:gdLst>
                      <a:gd name="connsiteX0" fmla="*/ 5226 w 108042"/>
                      <a:gd name="connsiteY0" fmla="*/ 1666 h 109411"/>
                      <a:gd name="connsiteX1" fmla="*/ 104619 w 108042"/>
                      <a:gd name="connsiteY1" fmla="*/ 1666 h 109411"/>
                      <a:gd name="connsiteX2" fmla="*/ 108939 w 108042"/>
                      <a:gd name="connsiteY2" fmla="*/ 5007 h 109411"/>
                      <a:gd name="connsiteX3" fmla="*/ 108939 w 108042"/>
                      <a:gd name="connsiteY3" fmla="*/ 107729 h 109411"/>
                      <a:gd name="connsiteX4" fmla="*/ 104619 w 108042"/>
                      <a:gd name="connsiteY4" fmla="*/ 111078 h 109411"/>
                      <a:gd name="connsiteX5" fmla="*/ 5226 w 108042"/>
                      <a:gd name="connsiteY5" fmla="*/ 111078 h 109411"/>
                      <a:gd name="connsiteX6" fmla="*/ 896 w 108042"/>
                      <a:gd name="connsiteY6" fmla="*/ 107729 h 109411"/>
                      <a:gd name="connsiteX7" fmla="*/ 896 w 108042"/>
                      <a:gd name="connsiteY7" fmla="*/ 5007 h 109411"/>
                      <a:gd name="connsiteX8" fmla="*/ 5226 w 108042"/>
                      <a:gd name="connsiteY8" fmla="*/ 1666 h 10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042" h="109411">
                        <a:moveTo>
                          <a:pt x="5226" y="1666"/>
                        </a:moveTo>
                        <a:lnTo>
                          <a:pt x="104619" y="1666"/>
                        </a:lnTo>
                        <a:cubicBezTo>
                          <a:pt x="107488" y="1666"/>
                          <a:pt x="108939" y="2777"/>
                          <a:pt x="108939" y="5007"/>
                        </a:cubicBezTo>
                        <a:lnTo>
                          <a:pt x="108939" y="107729"/>
                        </a:lnTo>
                        <a:cubicBezTo>
                          <a:pt x="108939" y="109959"/>
                          <a:pt x="107488" y="111078"/>
                          <a:pt x="104619" y="111078"/>
                        </a:cubicBezTo>
                        <a:lnTo>
                          <a:pt x="5226" y="111078"/>
                        </a:lnTo>
                        <a:cubicBezTo>
                          <a:pt x="2346" y="111078"/>
                          <a:pt x="896" y="109959"/>
                          <a:pt x="896" y="107729"/>
                        </a:cubicBezTo>
                        <a:lnTo>
                          <a:pt x="896" y="5007"/>
                        </a:lnTo>
                        <a:cubicBezTo>
                          <a:pt x="896" y="2777"/>
                          <a:pt x="2346" y="1666"/>
                          <a:pt x="5226" y="1666"/>
                        </a:cubicBezTo>
                        <a:close/>
                      </a:path>
                    </a:pathLst>
                  </a:custGeom>
                  <a:noFill/>
                  <a:ln w="14028" cap="flat">
                    <a:solidFill>
                      <a:srgbClr val="CCCCCC">
                        <a:alpha val="80000"/>
                      </a:srgb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1F5EDBC8-7561-6007-7C6F-05567E21ABB6}"/>
                      </a:ext>
                    </a:extLst>
                  </p:cNvPr>
                  <p:cNvSpPr/>
                  <p:nvPr/>
                </p:nvSpPr>
                <p:spPr>
                  <a:xfrm flipV="1">
                    <a:off x="12855859" y="6880426"/>
                    <a:ext cx="43227" cy="3626"/>
                  </a:xfrm>
                  <a:custGeom>
                    <a:avLst/>
                    <a:gdLst>
                      <a:gd name="connsiteX0" fmla="*/ 892 w 43227"/>
                      <a:gd name="connsiteY0" fmla="*/ 1649 h 3626"/>
                      <a:gd name="connsiteX1" fmla="*/ 44119 w 43227"/>
                      <a:gd name="connsiteY1" fmla="*/ 1649 h 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227" h="3626">
                        <a:moveTo>
                          <a:pt x="892" y="1649"/>
                        </a:moveTo>
                        <a:lnTo>
                          <a:pt x="44119" y="1649"/>
                        </a:lnTo>
                      </a:path>
                    </a:pathLst>
                  </a:custGeom>
                  <a:noFill/>
                  <a:ln w="14028" cap="sq">
                    <a:solidFill>
                      <a:srgbClr val="0000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FBD60369-054A-A527-AAC6-E06F17D9F608}"/>
                      </a:ext>
                    </a:extLst>
                  </p:cNvPr>
                  <p:cNvSpPr/>
                  <p:nvPr/>
                </p:nvSpPr>
                <p:spPr>
                  <a:xfrm>
                    <a:off x="12917060" y="6874591"/>
                    <a:ext cx="15778" cy="11455"/>
                  </a:xfrm>
                  <a:custGeom>
                    <a:avLst/>
                    <a:gdLst>
                      <a:gd name="connsiteX0" fmla="*/ 2118 w 15778"/>
                      <a:gd name="connsiteY0" fmla="*/ 11933 h 11455"/>
                      <a:gd name="connsiteX1" fmla="*/ 2159 w 15778"/>
                      <a:gd name="connsiteY1" fmla="*/ 11815 h 11455"/>
                      <a:gd name="connsiteX2" fmla="*/ 2239 w 15778"/>
                      <a:gd name="connsiteY2" fmla="*/ 11628 h 11455"/>
                      <a:gd name="connsiteX3" fmla="*/ 2400 w 15778"/>
                      <a:gd name="connsiteY3" fmla="*/ 11549 h 11455"/>
                      <a:gd name="connsiteX4" fmla="*/ 4243 w 15778"/>
                      <a:gd name="connsiteY4" fmla="*/ 11431 h 11455"/>
                      <a:gd name="connsiteX5" fmla="*/ 4444 w 15778"/>
                      <a:gd name="connsiteY5" fmla="*/ 11362 h 11455"/>
                      <a:gd name="connsiteX6" fmla="*/ 4565 w 15778"/>
                      <a:gd name="connsiteY6" fmla="*/ 11126 h 11455"/>
                      <a:gd name="connsiteX7" fmla="*/ 4676 w 15778"/>
                      <a:gd name="connsiteY7" fmla="*/ 10939 h 11455"/>
                      <a:gd name="connsiteX8" fmla="*/ 5743 w 15778"/>
                      <a:gd name="connsiteY8" fmla="*/ 7553 h 11455"/>
                      <a:gd name="connsiteX9" fmla="*/ 2984 w 15778"/>
                      <a:gd name="connsiteY9" fmla="*/ 1589 h 11455"/>
                      <a:gd name="connsiteX10" fmla="*/ 2279 w 15778"/>
                      <a:gd name="connsiteY10" fmla="*/ 1323 h 11455"/>
                      <a:gd name="connsiteX11" fmla="*/ 1142 w 15778"/>
                      <a:gd name="connsiteY11" fmla="*/ 1284 h 11455"/>
                      <a:gd name="connsiteX12" fmla="*/ 900 w 15778"/>
                      <a:gd name="connsiteY12" fmla="*/ 1058 h 11455"/>
                      <a:gd name="connsiteX13" fmla="*/ 1021 w 15778"/>
                      <a:gd name="connsiteY13" fmla="*/ 782 h 11455"/>
                      <a:gd name="connsiteX14" fmla="*/ 1293 w 15778"/>
                      <a:gd name="connsiteY14" fmla="*/ 713 h 11455"/>
                      <a:gd name="connsiteX15" fmla="*/ 6720 w 15778"/>
                      <a:gd name="connsiteY15" fmla="*/ 713 h 11455"/>
                      <a:gd name="connsiteX16" fmla="*/ 6921 w 15778"/>
                      <a:gd name="connsiteY16" fmla="*/ 900 h 11455"/>
                      <a:gd name="connsiteX17" fmla="*/ 6649 w 15778"/>
                      <a:gd name="connsiteY17" fmla="*/ 1284 h 11455"/>
                      <a:gd name="connsiteX18" fmla="*/ 5109 w 15778"/>
                      <a:gd name="connsiteY18" fmla="*/ 1628 h 11455"/>
                      <a:gd name="connsiteX19" fmla="*/ 7556 w 15778"/>
                      <a:gd name="connsiteY19" fmla="*/ 6825 h 11455"/>
                      <a:gd name="connsiteX20" fmla="*/ 12661 w 15778"/>
                      <a:gd name="connsiteY20" fmla="*/ 2248 h 11455"/>
                      <a:gd name="connsiteX21" fmla="*/ 12782 w 15778"/>
                      <a:gd name="connsiteY21" fmla="*/ 2012 h 11455"/>
                      <a:gd name="connsiteX22" fmla="*/ 12943 w 15778"/>
                      <a:gd name="connsiteY22" fmla="*/ 1825 h 11455"/>
                      <a:gd name="connsiteX23" fmla="*/ 13023 w 15778"/>
                      <a:gd name="connsiteY23" fmla="*/ 1628 h 11455"/>
                      <a:gd name="connsiteX24" fmla="*/ 12157 w 15778"/>
                      <a:gd name="connsiteY24" fmla="*/ 1284 h 11455"/>
                      <a:gd name="connsiteX25" fmla="*/ 11916 w 15778"/>
                      <a:gd name="connsiteY25" fmla="*/ 1058 h 11455"/>
                      <a:gd name="connsiteX26" fmla="*/ 11996 w 15778"/>
                      <a:gd name="connsiteY26" fmla="*/ 861 h 11455"/>
                      <a:gd name="connsiteX27" fmla="*/ 12077 w 15778"/>
                      <a:gd name="connsiteY27" fmla="*/ 743 h 11455"/>
                      <a:gd name="connsiteX28" fmla="*/ 12268 w 15778"/>
                      <a:gd name="connsiteY28" fmla="*/ 713 h 11455"/>
                      <a:gd name="connsiteX29" fmla="*/ 16477 w 15778"/>
                      <a:gd name="connsiteY29" fmla="*/ 713 h 11455"/>
                      <a:gd name="connsiteX30" fmla="*/ 16638 w 15778"/>
                      <a:gd name="connsiteY30" fmla="*/ 782 h 11455"/>
                      <a:gd name="connsiteX31" fmla="*/ 16678 w 15778"/>
                      <a:gd name="connsiteY31" fmla="*/ 900 h 11455"/>
                      <a:gd name="connsiteX32" fmla="*/ 16638 w 15778"/>
                      <a:gd name="connsiteY32" fmla="*/ 1097 h 11455"/>
                      <a:gd name="connsiteX33" fmla="*/ 16558 w 15778"/>
                      <a:gd name="connsiteY33" fmla="*/ 1205 h 11455"/>
                      <a:gd name="connsiteX34" fmla="*/ 16397 w 15778"/>
                      <a:gd name="connsiteY34" fmla="*/ 1284 h 11455"/>
                      <a:gd name="connsiteX35" fmla="*/ 14745 w 15778"/>
                      <a:gd name="connsiteY35" fmla="*/ 1589 h 11455"/>
                      <a:gd name="connsiteX36" fmla="*/ 13416 w 15778"/>
                      <a:gd name="connsiteY36" fmla="*/ 2396 h 11455"/>
                      <a:gd name="connsiteX37" fmla="*/ 13335 w 15778"/>
                      <a:gd name="connsiteY37" fmla="*/ 2396 h 11455"/>
                      <a:gd name="connsiteX38" fmla="*/ 13295 w 15778"/>
                      <a:gd name="connsiteY38" fmla="*/ 2436 h 11455"/>
                      <a:gd name="connsiteX39" fmla="*/ 7586 w 15778"/>
                      <a:gd name="connsiteY39" fmla="*/ 7553 h 11455"/>
                      <a:gd name="connsiteX40" fmla="*/ 6488 w 15778"/>
                      <a:gd name="connsiteY40" fmla="*/ 11047 h 11455"/>
                      <a:gd name="connsiteX41" fmla="*/ 6448 w 15778"/>
                      <a:gd name="connsiteY41" fmla="*/ 11165 h 11455"/>
                      <a:gd name="connsiteX42" fmla="*/ 6408 w 15778"/>
                      <a:gd name="connsiteY42" fmla="*/ 11283 h 11455"/>
                      <a:gd name="connsiteX43" fmla="*/ 6448 w 15778"/>
                      <a:gd name="connsiteY43" fmla="*/ 11391 h 11455"/>
                      <a:gd name="connsiteX44" fmla="*/ 6529 w 15778"/>
                      <a:gd name="connsiteY44" fmla="*/ 11470 h 11455"/>
                      <a:gd name="connsiteX45" fmla="*/ 6690 w 15778"/>
                      <a:gd name="connsiteY45" fmla="*/ 11509 h 11455"/>
                      <a:gd name="connsiteX46" fmla="*/ 8261 w 15778"/>
                      <a:gd name="connsiteY46" fmla="*/ 11549 h 11455"/>
                      <a:gd name="connsiteX47" fmla="*/ 8452 w 15778"/>
                      <a:gd name="connsiteY47" fmla="*/ 11785 h 11455"/>
                      <a:gd name="connsiteX48" fmla="*/ 8341 w 15778"/>
                      <a:gd name="connsiteY48" fmla="*/ 12090 h 11455"/>
                      <a:gd name="connsiteX49" fmla="*/ 8100 w 15778"/>
                      <a:gd name="connsiteY49" fmla="*/ 12169 h 11455"/>
                      <a:gd name="connsiteX50" fmla="*/ 2360 w 15778"/>
                      <a:gd name="connsiteY50" fmla="*/ 12169 h 11455"/>
                      <a:gd name="connsiteX51" fmla="*/ 2118 w 15778"/>
                      <a:gd name="connsiteY51" fmla="*/ 11933 h 1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5778" h="11455">
                        <a:moveTo>
                          <a:pt x="2118" y="11933"/>
                        </a:moveTo>
                        <a:cubicBezTo>
                          <a:pt x="2118" y="11893"/>
                          <a:pt x="2118" y="11854"/>
                          <a:pt x="2159" y="11815"/>
                        </a:cubicBezTo>
                        <a:cubicBezTo>
                          <a:pt x="2159" y="11746"/>
                          <a:pt x="2199" y="11667"/>
                          <a:pt x="2239" y="11628"/>
                        </a:cubicBezTo>
                        <a:cubicBezTo>
                          <a:pt x="2279" y="11588"/>
                          <a:pt x="2320" y="11549"/>
                          <a:pt x="2400" y="11549"/>
                        </a:cubicBezTo>
                        <a:cubicBezTo>
                          <a:pt x="3266" y="11549"/>
                          <a:pt x="3891" y="11549"/>
                          <a:pt x="4243" y="11431"/>
                        </a:cubicBezTo>
                        <a:cubicBezTo>
                          <a:pt x="4324" y="11431"/>
                          <a:pt x="4364" y="11391"/>
                          <a:pt x="4444" y="11362"/>
                        </a:cubicBezTo>
                        <a:cubicBezTo>
                          <a:pt x="4485" y="11283"/>
                          <a:pt x="4525" y="11204"/>
                          <a:pt x="4565" y="11126"/>
                        </a:cubicBezTo>
                        <a:cubicBezTo>
                          <a:pt x="4605" y="11086"/>
                          <a:pt x="4636" y="11008"/>
                          <a:pt x="4676" y="10939"/>
                        </a:cubicBezTo>
                        <a:lnTo>
                          <a:pt x="5743" y="7553"/>
                        </a:lnTo>
                        <a:lnTo>
                          <a:pt x="2984" y="1589"/>
                        </a:lnTo>
                        <a:cubicBezTo>
                          <a:pt x="2833" y="1481"/>
                          <a:pt x="2592" y="1363"/>
                          <a:pt x="2279" y="1323"/>
                        </a:cubicBezTo>
                        <a:cubicBezTo>
                          <a:pt x="1927" y="1323"/>
                          <a:pt x="1575" y="1284"/>
                          <a:pt x="1142" y="1284"/>
                        </a:cubicBezTo>
                        <a:cubicBezTo>
                          <a:pt x="981" y="1284"/>
                          <a:pt x="900" y="1205"/>
                          <a:pt x="900" y="1058"/>
                        </a:cubicBezTo>
                        <a:cubicBezTo>
                          <a:pt x="981" y="939"/>
                          <a:pt x="981" y="821"/>
                          <a:pt x="1021" y="782"/>
                        </a:cubicBezTo>
                        <a:cubicBezTo>
                          <a:pt x="1061" y="713"/>
                          <a:pt x="1182" y="713"/>
                          <a:pt x="1293" y="713"/>
                        </a:cubicBezTo>
                        <a:lnTo>
                          <a:pt x="6720" y="713"/>
                        </a:lnTo>
                        <a:cubicBezTo>
                          <a:pt x="6841" y="713"/>
                          <a:pt x="6921" y="782"/>
                          <a:pt x="6921" y="900"/>
                        </a:cubicBezTo>
                        <a:cubicBezTo>
                          <a:pt x="6841" y="1166"/>
                          <a:pt x="6760" y="1284"/>
                          <a:pt x="6649" y="1284"/>
                        </a:cubicBezTo>
                        <a:cubicBezTo>
                          <a:pt x="5622" y="1284"/>
                          <a:pt x="5109" y="1402"/>
                          <a:pt x="5109" y="1628"/>
                        </a:cubicBezTo>
                        <a:lnTo>
                          <a:pt x="7556" y="6825"/>
                        </a:lnTo>
                        <a:lnTo>
                          <a:pt x="12661" y="2248"/>
                        </a:lnTo>
                        <a:cubicBezTo>
                          <a:pt x="12661" y="2170"/>
                          <a:pt x="12701" y="2130"/>
                          <a:pt x="12782" y="2012"/>
                        </a:cubicBezTo>
                        <a:cubicBezTo>
                          <a:pt x="12862" y="1973"/>
                          <a:pt x="12902" y="1904"/>
                          <a:pt x="12943" y="1825"/>
                        </a:cubicBezTo>
                        <a:cubicBezTo>
                          <a:pt x="13023" y="1786"/>
                          <a:pt x="13023" y="1707"/>
                          <a:pt x="13023" y="1628"/>
                        </a:cubicBezTo>
                        <a:cubicBezTo>
                          <a:pt x="13023" y="1402"/>
                          <a:pt x="12701" y="1284"/>
                          <a:pt x="12157" y="1284"/>
                        </a:cubicBezTo>
                        <a:cubicBezTo>
                          <a:pt x="11996" y="1284"/>
                          <a:pt x="11916" y="1205"/>
                          <a:pt x="11916" y="1058"/>
                        </a:cubicBezTo>
                        <a:cubicBezTo>
                          <a:pt x="11956" y="979"/>
                          <a:pt x="11956" y="900"/>
                          <a:pt x="11996" y="861"/>
                        </a:cubicBezTo>
                        <a:cubicBezTo>
                          <a:pt x="11996" y="782"/>
                          <a:pt x="12036" y="782"/>
                          <a:pt x="12077" y="743"/>
                        </a:cubicBezTo>
                        <a:cubicBezTo>
                          <a:pt x="12117" y="713"/>
                          <a:pt x="12188" y="713"/>
                          <a:pt x="12268" y="713"/>
                        </a:cubicBezTo>
                        <a:lnTo>
                          <a:pt x="16477" y="713"/>
                        </a:lnTo>
                        <a:cubicBezTo>
                          <a:pt x="16517" y="713"/>
                          <a:pt x="16598" y="713"/>
                          <a:pt x="16638" y="782"/>
                        </a:cubicBezTo>
                        <a:cubicBezTo>
                          <a:pt x="16678" y="821"/>
                          <a:pt x="16678" y="861"/>
                          <a:pt x="16678" y="900"/>
                        </a:cubicBezTo>
                        <a:cubicBezTo>
                          <a:pt x="16638" y="979"/>
                          <a:pt x="16638" y="1058"/>
                          <a:pt x="16638" y="1097"/>
                        </a:cubicBezTo>
                        <a:cubicBezTo>
                          <a:pt x="16598" y="1136"/>
                          <a:pt x="16598" y="1166"/>
                          <a:pt x="16558" y="1205"/>
                        </a:cubicBezTo>
                        <a:cubicBezTo>
                          <a:pt x="16477" y="1245"/>
                          <a:pt x="16437" y="1284"/>
                          <a:pt x="16397" y="1284"/>
                        </a:cubicBezTo>
                        <a:cubicBezTo>
                          <a:pt x="15812" y="1284"/>
                          <a:pt x="15259" y="1363"/>
                          <a:pt x="14745" y="1589"/>
                        </a:cubicBezTo>
                        <a:cubicBezTo>
                          <a:pt x="14242" y="1786"/>
                          <a:pt x="13809" y="2052"/>
                          <a:pt x="13416" y="2396"/>
                        </a:cubicBezTo>
                        <a:cubicBezTo>
                          <a:pt x="13376" y="2396"/>
                          <a:pt x="13376" y="2396"/>
                          <a:pt x="13335" y="2396"/>
                        </a:cubicBezTo>
                        <a:lnTo>
                          <a:pt x="13295" y="2436"/>
                        </a:lnTo>
                        <a:lnTo>
                          <a:pt x="7586" y="7553"/>
                        </a:lnTo>
                        <a:lnTo>
                          <a:pt x="6488" y="11047"/>
                        </a:lnTo>
                        <a:cubicBezTo>
                          <a:pt x="6488" y="11086"/>
                          <a:pt x="6448" y="11126"/>
                          <a:pt x="6448" y="11165"/>
                        </a:cubicBezTo>
                        <a:cubicBezTo>
                          <a:pt x="6408" y="11244"/>
                          <a:pt x="6408" y="11283"/>
                          <a:pt x="6408" y="11283"/>
                        </a:cubicBezTo>
                        <a:cubicBezTo>
                          <a:pt x="6408" y="11362"/>
                          <a:pt x="6408" y="11391"/>
                          <a:pt x="6448" y="11391"/>
                        </a:cubicBezTo>
                        <a:cubicBezTo>
                          <a:pt x="6488" y="11431"/>
                          <a:pt x="6488" y="11470"/>
                          <a:pt x="6529" y="11470"/>
                        </a:cubicBezTo>
                        <a:cubicBezTo>
                          <a:pt x="6569" y="11470"/>
                          <a:pt x="6609" y="11509"/>
                          <a:pt x="6690" y="11509"/>
                        </a:cubicBezTo>
                        <a:cubicBezTo>
                          <a:pt x="6962" y="11549"/>
                          <a:pt x="7475" y="11549"/>
                          <a:pt x="8261" y="11549"/>
                        </a:cubicBezTo>
                        <a:cubicBezTo>
                          <a:pt x="8381" y="11549"/>
                          <a:pt x="8452" y="11667"/>
                          <a:pt x="8452" y="11785"/>
                        </a:cubicBezTo>
                        <a:cubicBezTo>
                          <a:pt x="8381" y="11933"/>
                          <a:pt x="8341" y="12051"/>
                          <a:pt x="8341" y="12090"/>
                        </a:cubicBezTo>
                        <a:cubicBezTo>
                          <a:pt x="8301" y="12129"/>
                          <a:pt x="8220" y="12169"/>
                          <a:pt x="8100" y="12169"/>
                        </a:cubicBezTo>
                        <a:lnTo>
                          <a:pt x="2360" y="12169"/>
                        </a:lnTo>
                        <a:cubicBezTo>
                          <a:pt x="2199" y="12169"/>
                          <a:pt x="2118" y="12090"/>
                          <a:pt x="2118" y="1193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3F3BC9AA-70B6-1D67-D7A1-2B4BA7151AF5}"/>
                      </a:ext>
                    </a:extLst>
                  </p:cNvPr>
                  <p:cNvSpPr/>
                  <p:nvPr/>
                </p:nvSpPr>
                <p:spPr>
                  <a:xfrm>
                    <a:off x="12929495" y="6880742"/>
                    <a:ext cx="7270" cy="8257"/>
                  </a:xfrm>
                  <a:custGeom>
                    <a:avLst/>
                    <a:gdLst>
                      <a:gd name="connsiteX0" fmla="*/ 2946 w 7270"/>
                      <a:gd name="connsiteY0" fmla="*/ 8971 h 8257"/>
                      <a:gd name="connsiteX1" fmla="*/ 1415 w 7270"/>
                      <a:gd name="connsiteY1" fmla="*/ 8440 h 8257"/>
                      <a:gd name="connsiteX2" fmla="*/ 902 w 7270"/>
                      <a:gd name="connsiteY2" fmla="*/ 7091 h 8257"/>
                      <a:gd name="connsiteX3" fmla="*/ 1375 w 7270"/>
                      <a:gd name="connsiteY3" fmla="*/ 5556 h 8257"/>
                      <a:gd name="connsiteX4" fmla="*/ 2744 w 7270"/>
                      <a:gd name="connsiteY4" fmla="*/ 4208 h 8257"/>
                      <a:gd name="connsiteX5" fmla="*/ 4557 w 7270"/>
                      <a:gd name="connsiteY5" fmla="*/ 3667 h 8257"/>
                      <a:gd name="connsiteX6" fmla="*/ 5382 w 7270"/>
                      <a:gd name="connsiteY6" fmla="*/ 3863 h 8257"/>
                      <a:gd name="connsiteX7" fmla="*/ 5936 w 7270"/>
                      <a:gd name="connsiteY7" fmla="*/ 4365 h 8257"/>
                      <a:gd name="connsiteX8" fmla="*/ 6802 w 7270"/>
                      <a:gd name="connsiteY8" fmla="*/ 1747 h 8257"/>
                      <a:gd name="connsiteX9" fmla="*/ 6842 w 7270"/>
                      <a:gd name="connsiteY9" fmla="*/ 1442 h 8257"/>
                      <a:gd name="connsiteX10" fmla="*/ 5856 w 7270"/>
                      <a:gd name="connsiteY10" fmla="*/ 1245 h 8257"/>
                      <a:gd name="connsiteX11" fmla="*/ 5735 w 7270"/>
                      <a:gd name="connsiteY11" fmla="*/ 1098 h 8257"/>
                      <a:gd name="connsiteX12" fmla="*/ 5735 w 7270"/>
                      <a:gd name="connsiteY12" fmla="*/ 980 h 8257"/>
                      <a:gd name="connsiteX13" fmla="*/ 5815 w 7270"/>
                      <a:gd name="connsiteY13" fmla="*/ 862 h 8257"/>
                      <a:gd name="connsiteX14" fmla="*/ 5936 w 7270"/>
                      <a:gd name="connsiteY14" fmla="*/ 822 h 8257"/>
                      <a:gd name="connsiteX15" fmla="*/ 7980 w 7270"/>
                      <a:gd name="connsiteY15" fmla="*/ 714 h 8257"/>
                      <a:gd name="connsiteX16" fmla="*/ 8172 w 7270"/>
                      <a:gd name="connsiteY16" fmla="*/ 862 h 8257"/>
                      <a:gd name="connsiteX17" fmla="*/ 5976 w 7270"/>
                      <a:gd name="connsiteY17" fmla="*/ 7633 h 8257"/>
                      <a:gd name="connsiteX18" fmla="*/ 5856 w 7270"/>
                      <a:gd name="connsiteY18" fmla="*/ 8164 h 8257"/>
                      <a:gd name="connsiteX19" fmla="*/ 6329 w 7270"/>
                      <a:gd name="connsiteY19" fmla="*/ 8666 h 8257"/>
                      <a:gd name="connsiteX20" fmla="*/ 7034 w 7270"/>
                      <a:gd name="connsiteY20" fmla="*/ 8203 h 8257"/>
                      <a:gd name="connsiteX21" fmla="*/ 7426 w 7270"/>
                      <a:gd name="connsiteY21" fmla="*/ 7131 h 8257"/>
                      <a:gd name="connsiteX22" fmla="*/ 7547 w 7270"/>
                      <a:gd name="connsiteY22" fmla="*/ 7052 h 8257"/>
                      <a:gd name="connsiteX23" fmla="*/ 7739 w 7270"/>
                      <a:gd name="connsiteY23" fmla="*/ 7052 h 8257"/>
                      <a:gd name="connsiteX24" fmla="*/ 7819 w 7270"/>
                      <a:gd name="connsiteY24" fmla="*/ 7091 h 8257"/>
                      <a:gd name="connsiteX25" fmla="*/ 7900 w 7270"/>
                      <a:gd name="connsiteY25" fmla="*/ 7170 h 8257"/>
                      <a:gd name="connsiteX26" fmla="*/ 7306 w 7270"/>
                      <a:gd name="connsiteY26" fmla="*/ 8479 h 8257"/>
                      <a:gd name="connsiteX27" fmla="*/ 6289 w 7270"/>
                      <a:gd name="connsiteY27" fmla="*/ 8971 h 8257"/>
                      <a:gd name="connsiteX28" fmla="*/ 5382 w 7270"/>
                      <a:gd name="connsiteY28" fmla="*/ 8745 h 8257"/>
                      <a:gd name="connsiteX29" fmla="*/ 4869 w 7270"/>
                      <a:gd name="connsiteY29" fmla="*/ 8125 h 8257"/>
                      <a:gd name="connsiteX30" fmla="*/ 2946 w 7270"/>
                      <a:gd name="connsiteY30" fmla="*/ 8971 h 8257"/>
                      <a:gd name="connsiteX31" fmla="*/ 2946 w 7270"/>
                      <a:gd name="connsiteY31" fmla="*/ 8666 h 8257"/>
                      <a:gd name="connsiteX32" fmla="*/ 4003 w 7270"/>
                      <a:gd name="connsiteY32" fmla="*/ 8361 h 8257"/>
                      <a:gd name="connsiteX33" fmla="*/ 4869 w 7270"/>
                      <a:gd name="connsiteY33" fmla="*/ 7633 h 8257"/>
                      <a:gd name="connsiteX34" fmla="*/ 4909 w 7270"/>
                      <a:gd name="connsiteY34" fmla="*/ 7554 h 8257"/>
                      <a:gd name="connsiteX35" fmla="*/ 5735 w 7270"/>
                      <a:gd name="connsiteY35" fmla="*/ 4975 h 8257"/>
                      <a:gd name="connsiteX36" fmla="*/ 5342 w 7270"/>
                      <a:gd name="connsiteY36" fmla="*/ 4286 h 8257"/>
                      <a:gd name="connsiteX37" fmla="*/ 4557 w 7270"/>
                      <a:gd name="connsiteY37" fmla="*/ 3981 h 8257"/>
                      <a:gd name="connsiteX38" fmla="*/ 3570 w 7270"/>
                      <a:gd name="connsiteY38" fmla="*/ 4286 h 8257"/>
                      <a:gd name="connsiteX39" fmla="*/ 2865 w 7270"/>
                      <a:gd name="connsiteY39" fmla="*/ 5054 h 8257"/>
                      <a:gd name="connsiteX40" fmla="*/ 2271 w 7270"/>
                      <a:gd name="connsiteY40" fmla="*/ 6363 h 8257"/>
                      <a:gd name="connsiteX41" fmla="*/ 1999 w 7270"/>
                      <a:gd name="connsiteY41" fmla="*/ 7633 h 8257"/>
                      <a:gd name="connsiteX42" fmla="*/ 2241 w 7270"/>
                      <a:gd name="connsiteY42" fmla="*/ 8361 h 8257"/>
                      <a:gd name="connsiteX43" fmla="*/ 2946 w 7270"/>
                      <a:gd name="connsiteY43" fmla="*/ 8666 h 8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7270" h="8257">
                        <a:moveTo>
                          <a:pt x="2946" y="8971"/>
                        </a:moveTo>
                        <a:cubicBezTo>
                          <a:pt x="2311" y="8971"/>
                          <a:pt x="1808" y="8784"/>
                          <a:pt x="1415" y="8440"/>
                        </a:cubicBezTo>
                        <a:cubicBezTo>
                          <a:pt x="1053" y="8056"/>
                          <a:pt x="902" y="7633"/>
                          <a:pt x="902" y="7091"/>
                        </a:cubicBezTo>
                        <a:cubicBezTo>
                          <a:pt x="902" y="6629"/>
                          <a:pt x="1053" y="6088"/>
                          <a:pt x="1375" y="5556"/>
                        </a:cubicBezTo>
                        <a:cubicBezTo>
                          <a:pt x="1727" y="5015"/>
                          <a:pt x="2160" y="4552"/>
                          <a:pt x="2744" y="4208"/>
                        </a:cubicBezTo>
                        <a:cubicBezTo>
                          <a:pt x="3298" y="3863"/>
                          <a:pt x="3892" y="3667"/>
                          <a:pt x="4557" y="3667"/>
                        </a:cubicBezTo>
                        <a:cubicBezTo>
                          <a:pt x="4869" y="3667"/>
                          <a:pt x="5151" y="3745"/>
                          <a:pt x="5382" y="3863"/>
                        </a:cubicBezTo>
                        <a:cubicBezTo>
                          <a:pt x="5624" y="3981"/>
                          <a:pt x="5775" y="4168"/>
                          <a:pt x="5936" y="4365"/>
                        </a:cubicBezTo>
                        <a:lnTo>
                          <a:pt x="6802" y="1747"/>
                        </a:lnTo>
                        <a:cubicBezTo>
                          <a:pt x="6802" y="1629"/>
                          <a:pt x="6842" y="1521"/>
                          <a:pt x="6842" y="1442"/>
                        </a:cubicBezTo>
                        <a:cubicBezTo>
                          <a:pt x="6842" y="1324"/>
                          <a:pt x="6520" y="1245"/>
                          <a:pt x="5856" y="1245"/>
                        </a:cubicBezTo>
                        <a:cubicBezTo>
                          <a:pt x="5775" y="1245"/>
                          <a:pt x="5735" y="1206"/>
                          <a:pt x="5735" y="1098"/>
                        </a:cubicBezTo>
                        <a:cubicBezTo>
                          <a:pt x="5735" y="1058"/>
                          <a:pt x="5735" y="1019"/>
                          <a:pt x="5735" y="980"/>
                        </a:cubicBezTo>
                        <a:cubicBezTo>
                          <a:pt x="5775" y="940"/>
                          <a:pt x="5775" y="901"/>
                          <a:pt x="5815" y="862"/>
                        </a:cubicBezTo>
                        <a:cubicBezTo>
                          <a:pt x="5856" y="862"/>
                          <a:pt x="5856" y="822"/>
                          <a:pt x="5936" y="822"/>
                        </a:cubicBezTo>
                        <a:lnTo>
                          <a:pt x="7980" y="714"/>
                        </a:lnTo>
                        <a:cubicBezTo>
                          <a:pt x="8101" y="714"/>
                          <a:pt x="8172" y="744"/>
                          <a:pt x="8172" y="862"/>
                        </a:cubicBezTo>
                        <a:lnTo>
                          <a:pt x="5976" y="7633"/>
                        </a:lnTo>
                        <a:cubicBezTo>
                          <a:pt x="5896" y="7741"/>
                          <a:pt x="5856" y="7938"/>
                          <a:pt x="5856" y="8164"/>
                        </a:cubicBezTo>
                        <a:cubicBezTo>
                          <a:pt x="5856" y="8518"/>
                          <a:pt x="6017" y="8666"/>
                          <a:pt x="6329" y="8666"/>
                        </a:cubicBezTo>
                        <a:cubicBezTo>
                          <a:pt x="6601" y="8666"/>
                          <a:pt x="6842" y="8518"/>
                          <a:pt x="7034" y="8203"/>
                        </a:cubicBezTo>
                        <a:cubicBezTo>
                          <a:pt x="7195" y="7898"/>
                          <a:pt x="7306" y="7554"/>
                          <a:pt x="7426" y="7131"/>
                        </a:cubicBezTo>
                        <a:cubicBezTo>
                          <a:pt x="7467" y="7091"/>
                          <a:pt x="7507" y="7052"/>
                          <a:pt x="7547" y="7052"/>
                        </a:cubicBezTo>
                        <a:lnTo>
                          <a:pt x="7739" y="7052"/>
                        </a:lnTo>
                        <a:cubicBezTo>
                          <a:pt x="7779" y="7052"/>
                          <a:pt x="7819" y="7091"/>
                          <a:pt x="7819" y="7091"/>
                        </a:cubicBezTo>
                        <a:cubicBezTo>
                          <a:pt x="7859" y="7131"/>
                          <a:pt x="7900" y="7170"/>
                          <a:pt x="7900" y="7170"/>
                        </a:cubicBezTo>
                        <a:cubicBezTo>
                          <a:pt x="7708" y="7741"/>
                          <a:pt x="7507" y="8164"/>
                          <a:pt x="7306" y="8479"/>
                        </a:cubicBezTo>
                        <a:cubicBezTo>
                          <a:pt x="7074" y="8823"/>
                          <a:pt x="6762" y="8971"/>
                          <a:pt x="6289" y="8971"/>
                        </a:cubicBezTo>
                        <a:cubicBezTo>
                          <a:pt x="5936" y="8971"/>
                          <a:pt x="5624" y="8902"/>
                          <a:pt x="5382" y="8745"/>
                        </a:cubicBezTo>
                        <a:cubicBezTo>
                          <a:pt x="5110" y="8627"/>
                          <a:pt x="4949" y="8400"/>
                          <a:pt x="4869" y="8125"/>
                        </a:cubicBezTo>
                        <a:cubicBezTo>
                          <a:pt x="4244" y="8705"/>
                          <a:pt x="3570" y="8971"/>
                          <a:pt x="2946" y="8971"/>
                        </a:cubicBezTo>
                        <a:close/>
                        <a:moveTo>
                          <a:pt x="2946" y="8666"/>
                        </a:moveTo>
                        <a:cubicBezTo>
                          <a:pt x="3338" y="8666"/>
                          <a:pt x="3651" y="8587"/>
                          <a:pt x="4003" y="8361"/>
                        </a:cubicBezTo>
                        <a:cubicBezTo>
                          <a:pt x="4355" y="8164"/>
                          <a:pt x="4637" y="7898"/>
                          <a:pt x="4869" y="7633"/>
                        </a:cubicBezTo>
                        <a:cubicBezTo>
                          <a:pt x="4869" y="7633"/>
                          <a:pt x="4909" y="7593"/>
                          <a:pt x="4909" y="7554"/>
                        </a:cubicBezTo>
                        <a:lnTo>
                          <a:pt x="5735" y="4975"/>
                        </a:lnTo>
                        <a:cubicBezTo>
                          <a:pt x="5654" y="4710"/>
                          <a:pt x="5543" y="4474"/>
                          <a:pt x="5342" y="4286"/>
                        </a:cubicBezTo>
                        <a:cubicBezTo>
                          <a:pt x="5151" y="4090"/>
                          <a:pt x="4869" y="3981"/>
                          <a:pt x="4557" y="3981"/>
                        </a:cubicBezTo>
                        <a:cubicBezTo>
                          <a:pt x="4204" y="3981"/>
                          <a:pt x="3892" y="4090"/>
                          <a:pt x="3570" y="4286"/>
                        </a:cubicBezTo>
                        <a:cubicBezTo>
                          <a:pt x="3298" y="4513"/>
                          <a:pt x="3026" y="4788"/>
                          <a:pt x="2865" y="5054"/>
                        </a:cubicBezTo>
                        <a:cubicBezTo>
                          <a:pt x="2633" y="5399"/>
                          <a:pt x="2432" y="5822"/>
                          <a:pt x="2271" y="6363"/>
                        </a:cubicBezTo>
                        <a:cubicBezTo>
                          <a:pt x="2080" y="6895"/>
                          <a:pt x="1999" y="7318"/>
                          <a:pt x="1999" y="7633"/>
                        </a:cubicBezTo>
                        <a:cubicBezTo>
                          <a:pt x="1999" y="7898"/>
                          <a:pt x="2080" y="8164"/>
                          <a:pt x="2241" y="8361"/>
                        </a:cubicBezTo>
                        <a:cubicBezTo>
                          <a:pt x="2392" y="8587"/>
                          <a:pt x="2633" y="8666"/>
                          <a:pt x="2946" y="866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44949649-A887-8611-6816-29C25F2A8785}"/>
                      </a:ext>
                    </a:extLst>
                  </p:cNvPr>
                  <p:cNvSpPr/>
                  <p:nvPr/>
                </p:nvSpPr>
                <p:spPr>
                  <a:xfrm>
                    <a:off x="12937359" y="6880742"/>
                    <a:ext cx="7239" cy="8257"/>
                  </a:xfrm>
                  <a:custGeom>
                    <a:avLst/>
                    <a:gdLst>
                      <a:gd name="connsiteX0" fmla="*/ 2947 w 7239"/>
                      <a:gd name="connsiteY0" fmla="*/ 8971 h 8257"/>
                      <a:gd name="connsiteX1" fmla="*/ 1416 w 7239"/>
                      <a:gd name="connsiteY1" fmla="*/ 8440 h 8257"/>
                      <a:gd name="connsiteX2" fmla="*/ 903 w 7239"/>
                      <a:gd name="connsiteY2" fmla="*/ 7091 h 8257"/>
                      <a:gd name="connsiteX3" fmla="*/ 1376 w 7239"/>
                      <a:gd name="connsiteY3" fmla="*/ 5556 h 8257"/>
                      <a:gd name="connsiteX4" fmla="*/ 2756 w 7239"/>
                      <a:gd name="connsiteY4" fmla="*/ 4208 h 8257"/>
                      <a:gd name="connsiteX5" fmla="*/ 4558 w 7239"/>
                      <a:gd name="connsiteY5" fmla="*/ 3667 h 8257"/>
                      <a:gd name="connsiteX6" fmla="*/ 5384 w 7239"/>
                      <a:gd name="connsiteY6" fmla="*/ 3863 h 8257"/>
                      <a:gd name="connsiteX7" fmla="*/ 5937 w 7239"/>
                      <a:gd name="connsiteY7" fmla="*/ 4365 h 8257"/>
                      <a:gd name="connsiteX8" fmla="*/ 6803 w 7239"/>
                      <a:gd name="connsiteY8" fmla="*/ 1747 h 8257"/>
                      <a:gd name="connsiteX9" fmla="*/ 6844 w 7239"/>
                      <a:gd name="connsiteY9" fmla="*/ 1442 h 8257"/>
                      <a:gd name="connsiteX10" fmla="*/ 5857 w 7239"/>
                      <a:gd name="connsiteY10" fmla="*/ 1245 h 8257"/>
                      <a:gd name="connsiteX11" fmla="*/ 5736 w 7239"/>
                      <a:gd name="connsiteY11" fmla="*/ 1098 h 8257"/>
                      <a:gd name="connsiteX12" fmla="*/ 5736 w 7239"/>
                      <a:gd name="connsiteY12" fmla="*/ 980 h 8257"/>
                      <a:gd name="connsiteX13" fmla="*/ 5817 w 7239"/>
                      <a:gd name="connsiteY13" fmla="*/ 862 h 8257"/>
                      <a:gd name="connsiteX14" fmla="*/ 5937 w 7239"/>
                      <a:gd name="connsiteY14" fmla="*/ 822 h 8257"/>
                      <a:gd name="connsiteX15" fmla="*/ 7982 w 7239"/>
                      <a:gd name="connsiteY15" fmla="*/ 714 h 8257"/>
                      <a:gd name="connsiteX16" fmla="*/ 8143 w 7239"/>
                      <a:gd name="connsiteY16" fmla="*/ 862 h 8257"/>
                      <a:gd name="connsiteX17" fmla="*/ 5978 w 7239"/>
                      <a:gd name="connsiteY17" fmla="*/ 7633 h 8257"/>
                      <a:gd name="connsiteX18" fmla="*/ 5857 w 7239"/>
                      <a:gd name="connsiteY18" fmla="*/ 8164 h 8257"/>
                      <a:gd name="connsiteX19" fmla="*/ 6290 w 7239"/>
                      <a:gd name="connsiteY19" fmla="*/ 8666 h 8257"/>
                      <a:gd name="connsiteX20" fmla="*/ 7035 w 7239"/>
                      <a:gd name="connsiteY20" fmla="*/ 8203 h 8257"/>
                      <a:gd name="connsiteX21" fmla="*/ 7428 w 7239"/>
                      <a:gd name="connsiteY21" fmla="*/ 7131 h 8257"/>
                      <a:gd name="connsiteX22" fmla="*/ 7549 w 7239"/>
                      <a:gd name="connsiteY22" fmla="*/ 7052 h 8257"/>
                      <a:gd name="connsiteX23" fmla="*/ 7750 w 7239"/>
                      <a:gd name="connsiteY23" fmla="*/ 7052 h 8257"/>
                      <a:gd name="connsiteX24" fmla="*/ 7830 w 7239"/>
                      <a:gd name="connsiteY24" fmla="*/ 7091 h 8257"/>
                      <a:gd name="connsiteX25" fmla="*/ 7901 w 7239"/>
                      <a:gd name="connsiteY25" fmla="*/ 7170 h 8257"/>
                      <a:gd name="connsiteX26" fmla="*/ 7317 w 7239"/>
                      <a:gd name="connsiteY26" fmla="*/ 8479 h 8257"/>
                      <a:gd name="connsiteX27" fmla="*/ 6290 w 7239"/>
                      <a:gd name="connsiteY27" fmla="*/ 8971 h 8257"/>
                      <a:gd name="connsiteX28" fmla="*/ 5384 w 7239"/>
                      <a:gd name="connsiteY28" fmla="*/ 8745 h 8257"/>
                      <a:gd name="connsiteX29" fmla="*/ 4880 w 7239"/>
                      <a:gd name="connsiteY29" fmla="*/ 8125 h 8257"/>
                      <a:gd name="connsiteX30" fmla="*/ 2947 w 7239"/>
                      <a:gd name="connsiteY30" fmla="*/ 8971 h 8257"/>
                      <a:gd name="connsiteX31" fmla="*/ 2947 w 7239"/>
                      <a:gd name="connsiteY31" fmla="*/ 8666 h 8257"/>
                      <a:gd name="connsiteX32" fmla="*/ 4014 w 7239"/>
                      <a:gd name="connsiteY32" fmla="*/ 8361 h 8257"/>
                      <a:gd name="connsiteX33" fmla="*/ 4880 w 7239"/>
                      <a:gd name="connsiteY33" fmla="*/ 7633 h 8257"/>
                      <a:gd name="connsiteX34" fmla="*/ 4911 w 7239"/>
                      <a:gd name="connsiteY34" fmla="*/ 7554 h 8257"/>
                      <a:gd name="connsiteX35" fmla="*/ 5736 w 7239"/>
                      <a:gd name="connsiteY35" fmla="*/ 4975 h 8257"/>
                      <a:gd name="connsiteX36" fmla="*/ 5344 w 7239"/>
                      <a:gd name="connsiteY36" fmla="*/ 4286 h 8257"/>
                      <a:gd name="connsiteX37" fmla="*/ 4558 w 7239"/>
                      <a:gd name="connsiteY37" fmla="*/ 3981 h 8257"/>
                      <a:gd name="connsiteX38" fmla="*/ 3581 w 7239"/>
                      <a:gd name="connsiteY38" fmla="*/ 4286 h 8257"/>
                      <a:gd name="connsiteX39" fmla="*/ 2866 w 7239"/>
                      <a:gd name="connsiteY39" fmla="*/ 5054 h 8257"/>
                      <a:gd name="connsiteX40" fmla="*/ 2282 w 7239"/>
                      <a:gd name="connsiteY40" fmla="*/ 6363 h 8257"/>
                      <a:gd name="connsiteX41" fmla="*/ 2001 w 7239"/>
                      <a:gd name="connsiteY41" fmla="*/ 7633 h 8257"/>
                      <a:gd name="connsiteX42" fmla="*/ 2242 w 7239"/>
                      <a:gd name="connsiteY42" fmla="*/ 8361 h 8257"/>
                      <a:gd name="connsiteX43" fmla="*/ 2947 w 7239"/>
                      <a:gd name="connsiteY43" fmla="*/ 8666 h 8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7239" h="8257">
                        <a:moveTo>
                          <a:pt x="2947" y="8971"/>
                        </a:moveTo>
                        <a:cubicBezTo>
                          <a:pt x="2323" y="8971"/>
                          <a:pt x="1809" y="8784"/>
                          <a:pt x="1416" y="8440"/>
                        </a:cubicBezTo>
                        <a:cubicBezTo>
                          <a:pt x="1064" y="8056"/>
                          <a:pt x="903" y="7633"/>
                          <a:pt x="903" y="7091"/>
                        </a:cubicBezTo>
                        <a:cubicBezTo>
                          <a:pt x="903" y="6629"/>
                          <a:pt x="1064" y="6088"/>
                          <a:pt x="1376" y="5556"/>
                        </a:cubicBezTo>
                        <a:cubicBezTo>
                          <a:pt x="1729" y="5015"/>
                          <a:pt x="2162" y="4552"/>
                          <a:pt x="2756" y="4208"/>
                        </a:cubicBezTo>
                        <a:cubicBezTo>
                          <a:pt x="3299" y="3863"/>
                          <a:pt x="3893" y="3667"/>
                          <a:pt x="4558" y="3667"/>
                        </a:cubicBezTo>
                        <a:cubicBezTo>
                          <a:pt x="4880" y="3667"/>
                          <a:pt x="5152" y="3745"/>
                          <a:pt x="5384" y="3863"/>
                        </a:cubicBezTo>
                        <a:cubicBezTo>
                          <a:pt x="5625" y="3981"/>
                          <a:pt x="5776" y="4168"/>
                          <a:pt x="5937" y="4365"/>
                        </a:cubicBezTo>
                        <a:lnTo>
                          <a:pt x="6803" y="1747"/>
                        </a:lnTo>
                        <a:cubicBezTo>
                          <a:pt x="6803" y="1629"/>
                          <a:pt x="6844" y="1521"/>
                          <a:pt x="6844" y="1442"/>
                        </a:cubicBezTo>
                        <a:cubicBezTo>
                          <a:pt x="6844" y="1324"/>
                          <a:pt x="6531" y="1245"/>
                          <a:pt x="5857" y="1245"/>
                        </a:cubicBezTo>
                        <a:cubicBezTo>
                          <a:pt x="5776" y="1245"/>
                          <a:pt x="5736" y="1206"/>
                          <a:pt x="5736" y="1098"/>
                        </a:cubicBezTo>
                        <a:cubicBezTo>
                          <a:pt x="5736" y="1058"/>
                          <a:pt x="5736" y="1019"/>
                          <a:pt x="5736" y="980"/>
                        </a:cubicBezTo>
                        <a:cubicBezTo>
                          <a:pt x="5776" y="940"/>
                          <a:pt x="5776" y="901"/>
                          <a:pt x="5817" y="862"/>
                        </a:cubicBezTo>
                        <a:cubicBezTo>
                          <a:pt x="5857" y="862"/>
                          <a:pt x="5857" y="822"/>
                          <a:pt x="5937" y="822"/>
                        </a:cubicBezTo>
                        <a:lnTo>
                          <a:pt x="7982" y="714"/>
                        </a:lnTo>
                        <a:cubicBezTo>
                          <a:pt x="8102" y="714"/>
                          <a:pt x="8143" y="744"/>
                          <a:pt x="8143" y="862"/>
                        </a:cubicBezTo>
                        <a:lnTo>
                          <a:pt x="5978" y="7633"/>
                        </a:lnTo>
                        <a:cubicBezTo>
                          <a:pt x="5897" y="7741"/>
                          <a:pt x="5857" y="7938"/>
                          <a:pt x="5857" y="8164"/>
                        </a:cubicBezTo>
                        <a:cubicBezTo>
                          <a:pt x="5857" y="8518"/>
                          <a:pt x="6018" y="8666"/>
                          <a:pt x="6290" y="8666"/>
                        </a:cubicBezTo>
                        <a:cubicBezTo>
                          <a:pt x="6602" y="8666"/>
                          <a:pt x="6844" y="8518"/>
                          <a:pt x="7035" y="8203"/>
                        </a:cubicBezTo>
                        <a:cubicBezTo>
                          <a:pt x="7196" y="7898"/>
                          <a:pt x="7317" y="7554"/>
                          <a:pt x="7428" y="7131"/>
                        </a:cubicBezTo>
                        <a:cubicBezTo>
                          <a:pt x="7468" y="7091"/>
                          <a:pt x="7508" y="7052"/>
                          <a:pt x="7549" y="7052"/>
                        </a:cubicBezTo>
                        <a:lnTo>
                          <a:pt x="7750" y="7052"/>
                        </a:lnTo>
                        <a:cubicBezTo>
                          <a:pt x="7790" y="7052"/>
                          <a:pt x="7830" y="7091"/>
                          <a:pt x="7830" y="7091"/>
                        </a:cubicBezTo>
                        <a:cubicBezTo>
                          <a:pt x="7861" y="7131"/>
                          <a:pt x="7901" y="7170"/>
                          <a:pt x="7901" y="7170"/>
                        </a:cubicBezTo>
                        <a:cubicBezTo>
                          <a:pt x="7710" y="7741"/>
                          <a:pt x="7508" y="8164"/>
                          <a:pt x="7317" y="8479"/>
                        </a:cubicBezTo>
                        <a:cubicBezTo>
                          <a:pt x="7075" y="8823"/>
                          <a:pt x="6763" y="8971"/>
                          <a:pt x="6290" y="8971"/>
                        </a:cubicBezTo>
                        <a:cubicBezTo>
                          <a:pt x="5937" y="8971"/>
                          <a:pt x="5625" y="8902"/>
                          <a:pt x="5384" y="8745"/>
                        </a:cubicBezTo>
                        <a:cubicBezTo>
                          <a:pt x="5112" y="8627"/>
                          <a:pt x="4951" y="8400"/>
                          <a:pt x="4880" y="8125"/>
                        </a:cubicBezTo>
                        <a:cubicBezTo>
                          <a:pt x="4246" y="8705"/>
                          <a:pt x="3581" y="8971"/>
                          <a:pt x="2947" y="8971"/>
                        </a:cubicBezTo>
                        <a:close/>
                        <a:moveTo>
                          <a:pt x="2947" y="8666"/>
                        </a:moveTo>
                        <a:cubicBezTo>
                          <a:pt x="3340" y="8666"/>
                          <a:pt x="3652" y="8587"/>
                          <a:pt x="4014" y="8361"/>
                        </a:cubicBezTo>
                        <a:cubicBezTo>
                          <a:pt x="4326" y="8164"/>
                          <a:pt x="4639" y="7898"/>
                          <a:pt x="4880" y="7633"/>
                        </a:cubicBezTo>
                        <a:cubicBezTo>
                          <a:pt x="4880" y="7633"/>
                          <a:pt x="4911" y="7593"/>
                          <a:pt x="4911" y="7554"/>
                        </a:cubicBezTo>
                        <a:lnTo>
                          <a:pt x="5736" y="4975"/>
                        </a:lnTo>
                        <a:cubicBezTo>
                          <a:pt x="5666" y="4710"/>
                          <a:pt x="5545" y="4474"/>
                          <a:pt x="5344" y="4286"/>
                        </a:cubicBezTo>
                        <a:cubicBezTo>
                          <a:pt x="5152" y="4090"/>
                          <a:pt x="4880" y="3981"/>
                          <a:pt x="4558" y="3981"/>
                        </a:cubicBezTo>
                        <a:cubicBezTo>
                          <a:pt x="4206" y="3981"/>
                          <a:pt x="3893" y="4090"/>
                          <a:pt x="3581" y="4286"/>
                        </a:cubicBezTo>
                        <a:cubicBezTo>
                          <a:pt x="3299" y="4513"/>
                          <a:pt x="3027" y="4788"/>
                          <a:pt x="2866" y="5054"/>
                        </a:cubicBezTo>
                        <a:cubicBezTo>
                          <a:pt x="2635" y="5399"/>
                          <a:pt x="2433" y="5822"/>
                          <a:pt x="2282" y="6363"/>
                        </a:cubicBezTo>
                        <a:cubicBezTo>
                          <a:pt x="2081" y="6895"/>
                          <a:pt x="2001" y="7318"/>
                          <a:pt x="2001" y="7633"/>
                        </a:cubicBezTo>
                        <a:cubicBezTo>
                          <a:pt x="2001" y="7898"/>
                          <a:pt x="2081" y="8164"/>
                          <a:pt x="2242" y="8361"/>
                        </a:cubicBezTo>
                        <a:cubicBezTo>
                          <a:pt x="2393" y="8587"/>
                          <a:pt x="2635" y="8666"/>
                          <a:pt x="2947" y="866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F40FA0ED-E13C-E2FA-3BE6-69693ED450C2}"/>
                      </a:ext>
                    </a:extLst>
                  </p:cNvPr>
                  <p:cNvSpPr/>
                  <p:nvPr/>
                </p:nvSpPr>
                <p:spPr>
                  <a:xfrm flipV="1">
                    <a:off x="12855859" y="6904225"/>
                    <a:ext cx="43227" cy="3626"/>
                  </a:xfrm>
                  <a:custGeom>
                    <a:avLst/>
                    <a:gdLst>
                      <a:gd name="connsiteX0" fmla="*/ 892 w 43227"/>
                      <a:gd name="connsiteY0" fmla="*/ 1659 h 3626"/>
                      <a:gd name="connsiteX1" fmla="*/ 44119 w 43227"/>
                      <a:gd name="connsiteY1" fmla="*/ 1659 h 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227" h="3626">
                        <a:moveTo>
                          <a:pt x="892" y="1659"/>
                        </a:moveTo>
                        <a:lnTo>
                          <a:pt x="44119" y="1659"/>
                        </a:lnTo>
                      </a:path>
                    </a:pathLst>
                  </a:custGeom>
                  <a:noFill/>
                  <a:ln w="14028" cap="flat">
                    <a:solidFill>
                      <a:srgbClr val="FF00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E1BAE7B8-55DA-840A-85BC-F6B20E6905AC}"/>
                      </a:ext>
                    </a:extLst>
                  </p:cNvPr>
                  <p:cNvSpPr/>
                  <p:nvPr/>
                </p:nvSpPr>
                <p:spPr>
                  <a:xfrm>
                    <a:off x="12917060" y="6898348"/>
                    <a:ext cx="15778" cy="11495"/>
                  </a:xfrm>
                  <a:custGeom>
                    <a:avLst/>
                    <a:gdLst>
                      <a:gd name="connsiteX0" fmla="*/ 2118 w 15778"/>
                      <a:gd name="connsiteY0" fmla="*/ 11976 h 11495"/>
                      <a:gd name="connsiteX1" fmla="*/ 2159 w 15778"/>
                      <a:gd name="connsiteY1" fmla="*/ 11828 h 11495"/>
                      <a:gd name="connsiteX2" fmla="*/ 2239 w 15778"/>
                      <a:gd name="connsiteY2" fmla="*/ 11671 h 11495"/>
                      <a:gd name="connsiteX3" fmla="*/ 2400 w 15778"/>
                      <a:gd name="connsiteY3" fmla="*/ 11592 h 11495"/>
                      <a:gd name="connsiteX4" fmla="*/ 4243 w 15778"/>
                      <a:gd name="connsiteY4" fmla="*/ 11474 h 11495"/>
                      <a:gd name="connsiteX5" fmla="*/ 4444 w 15778"/>
                      <a:gd name="connsiteY5" fmla="*/ 11405 h 11495"/>
                      <a:gd name="connsiteX6" fmla="*/ 4565 w 15778"/>
                      <a:gd name="connsiteY6" fmla="*/ 11169 h 11495"/>
                      <a:gd name="connsiteX7" fmla="*/ 4676 w 15778"/>
                      <a:gd name="connsiteY7" fmla="*/ 10982 h 11495"/>
                      <a:gd name="connsiteX8" fmla="*/ 5743 w 15778"/>
                      <a:gd name="connsiteY8" fmla="*/ 7597 h 11495"/>
                      <a:gd name="connsiteX9" fmla="*/ 2984 w 15778"/>
                      <a:gd name="connsiteY9" fmla="*/ 1633 h 11495"/>
                      <a:gd name="connsiteX10" fmla="*/ 2279 w 15778"/>
                      <a:gd name="connsiteY10" fmla="*/ 1367 h 11495"/>
                      <a:gd name="connsiteX11" fmla="*/ 1142 w 15778"/>
                      <a:gd name="connsiteY11" fmla="*/ 1327 h 11495"/>
                      <a:gd name="connsiteX12" fmla="*/ 900 w 15778"/>
                      <a:gd name="connsiteY12" fmla="*/ 1101 h 11495"/>
                      <a:gd name="connsiteX13" fmla="*/ 1021 w 15778"/>
                      <a:gd name="connsiteY13" fmla="*/ 786 h 11495"/>
                      <a:gd name="connsiteX14" fmla="*/ 1293 w 15778"/>
                      <a:gd name="connsiteY14" fmla="*/ 717 h 11495"/>
                      <a:gd name="connsiteX15" fmla="*/ 6720 w 15778"/>
                      <a:gd name="connsiteY15" fmla="*/ 717 h 11495"/>
                      <a:gd name="connsiteX16" fmla="*/ 6921 w 15778"/>
                      <a:gd name="connsiteY16" fmla="*/ 944 h 11495"/>
                      <a:gd name="connsiteX17" fmla="*/ 6649 w 15778"/>
                      <a:gd name="connsiteY17" fmla="*/ 1327 h 11495"/>
                      <a:gd name="connsiteX18" fmla="*/ 5109 w 15778"/>
                      <a:gd name="connsiteY18" fmla="*/ 1672 h 11495"/>
                      <a:gd name="connsiteX19" fmla="*/ 7556 w 15778"/>
                      <a:gd name="connsiteY19" fmla="*/ 6868 h 11495"/>
                      <a:gd name="connsiteX20" fmla="*/ 12661 w 15778"/>
                      <a:gd name="connsiteY20" fmla="*/ 2292 h 11495"/>
                      <a:gd name="connsiteX21" fmla="*/ 12782 w 15778"/>
                      <a:gd name="connsiteY21" fmla="*/ 2056 h 11495"/>
                      <a:gd name="connsiteX22" fmla="*/ 12943 w 15778"/>
                      <a:gd name="connsiteY22" fmla="*/ 1869 h 11495"/>
                      <a:gd name="connsiteX23" fmla="*/ 13023 w 15778"/>
                      <a:gd name="connsiteY23" fmla="*/ 1672 h 11495"/>
                      <a:gd name="connsiteX24" fmla="*/ 12157 w 15778"/>
                      <a:gd name="connsiteY24" fmla="*/ 1327 h 11495"/>
                      <a:gd name="connsiteX25" fmla="*/ 11916 w 15778"/>
                      <a:gd name="connsiteY25" fmla="*/ 1101 h 11495"/>
                      <a:gd name="connsiteX26" fmla="*/ 11996 w 15778"/>
                      <a:gd name="connsiteY26" fmla="*/ 904 h 11495"/>
                      <a:gd name="connsiteX27" fmla="*/ 12077 w 15778"/>
                      <a:gd name="connsiteY27" fmla="*/ 786 h 11495"/>
                      <a:gd name="connsiteX28" fmla="*/ 12268 w 15778"/>
                      <a:gd name="connsiteY28" fmla="*/ 717 h 11495"/>
                      <a:gd name="connsiteX29" fmla="*/ 16477 w 15778"/>
                      <a:gd name="connsiteY29" fmla="*/ 717 h 11495"/>
                      <a:gd name="connsiteX30" fmla="*/ 16638 w 15778"/>
                      <a:gd name="connsiteY30" fmla="*/ 786 h 11495"/>
                      <a:gd name="connsiteX31" fmla="*/ 16678 w 15778"/>
                      <a:gd name="connsiteY31" fmla="*/ 944 h 11495"/>
                      <a:gd name="connsiteX32" fmla="*/ 16638 w 15778"/>
                      <a:gd name="connsiteY32" fmla="*/ 1140 h 11495"/>
                      <a:gd name="connsiteX33" fmla="*/ 16558 w 15778"/>
                      <a:gd name="connsiteY33" fmla="*/ 1249 h 11495"/>
                      <a:gd name="connsiteX34" fmla="*/ 16397 w 15778"/>
                      <a:gd name="connsiteY34" fmla="*/ 1327 h 11495"/>
                      <a:gd name="connsiteX35" fmla="*/ 14745 w 15778"/>
                      <a:gd name="connsiteY35" fmla="*/ 1593 h 11495"/>
                      <a:gd name="connsiteX36" fmla="*/ 13416 w 15778"/>
                      <a:gd name="connsiteY36" fmla="*/ 2400 h 11495"/>
                      <a:gd name="connsiteX37" fmla="*/ 13335 w 15778"/>
                      <a:gd name="connsiteY37" fmla="*/ 2440 h 11495"/>
                      <a:gd name="connsiteX38" fmla="*/ 13295 w 15778"/>
                      <a:gd name="connsiteY38" fmla="*/ 2479 h 11495"/>
                      <a:gd name="connsiteX39" fmla="*/ 7586 w 15778"/>
                      <a:gd name="connsiteY39" fmla="*/ 7597 h 11495"/>
                      <a:gd name="connsiteX40" fmla="*/ 6488 w 15778"/>
                      <a:gd name="connsiteY40" fmla="*/ 11090 h 11495"/>
                      <a:gd name="connsiteX41" fmla="*/ 6448 w 15778"/>
                      <a:gd name="connsiteY41" fmla="*/ 11208 h 11495"/>
                      <a:gd name="connsiteX42" fmla="*/ 6408 w 15778"/>
                      <a:gd name="connsiteY42" fmla="*/ 11327 h 11495"/>
                      <a:gd name="connsiteX43" fmla="*/ 6448 w 15778"/>
                      <a:gd name="connsiteY43" fmla="*/ 11435 h 11495"/>
                      <a:gd name="connsiteX44" fmla="*/ 6529 w 15778"/>
                      <a:gd name="connsiteY44" fmla="*/ 11514 h 11495"/>
                      <a:gd name="connsiteX45" fmla="*/ 6690 w 15778"/>
                      <a:gd name="connsiteY45" fmla="*/ 11553 h 11495"/>
                      <a:gd name="connsiteX46" fmla="*/ 8261 w 15778"/>
                      <a:gd name="connsiteY46" fmla="*/ 11592 h 11495"/>
                      <a:gd name="connsiteX47" fmla="*/ 8452 w 15778"/>
                      <a:gd name="connsiteY47" fmla="*/ 11828 h 11495"/>
                      <a:gd name="connsiteX48" fmla="*/ 8341 w 15778"/>
                      <a:gd name="connsiteY48" fmla="*/ 12134 h 11495"/>
                      <a:gd name="connsiteX49" fmla="*/ 8100 w 15778"/>
                      <a:gd name="connsiteY49" fmla="*/ 12212 h 11495"/>
                      <a:gd name="connsiteX50" fmla="*/ 2360 w 15778"/>
                      <a:gd name="connsiteY50" fmla="*/ 12212 h 11495"/>
                      <a:gd name="connsiteX51" fmla="*/ 2118 w 15778"/>
                      <a:gd name="connsiteY51" fmla="*/ 11976 h 1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5778" h="11495">
                        <a:moveTo>
                          <a:pt x="2118" y="11976"/>
                        </a:moveTo>
                        <a:cubicBezTo>
                          <a:pt x="2118" y="11937"/>
                          <a:pt x="2118" y="11897"/>
                          <a:pt x="2159" y="11828"/>
                        </a:cubicBezTo>
                        <a:cubicBezTo>
                          <a:pt x="2159" y="11789"/>
                          <a:pt x="2199" y="11710"/>
                          <a:pt x="2239" y="11671"/>
                        </a:cubicBezTo>
                        <a:cubicBezTo>
                          <a:pt x="2279" y="11632"/>
                          <a:pt x="2320" y="11592"/>
                          <a:pt x="2400" y="11592"/>
                        </a:cubicBezTo>
                        <a:cubicBezTo>
                          <a:pt x="3266" y="11592"/>
                          <a:pt x="3891" y="11553"/>
                          <a:pt x="4243" y="11474"/>
                        </a:cubicBezTo>
                        <a:cubicBezTo>
                          <a:pt x="4324" y="11474"/>
                          <a:pt x="4364" y="11435"/>
                          <a:pt x="4444" y="11405"/>
                        </a:cubicBezTo>
                        <a:cubicBezTo>
                          <a:pt x="4485" y="11327"/>
                          <a:pt x="4525" y="11248"/>
                          <a:pt x="4565" y="11169"/>
                        </a:cubicBezTo>
                        <a:cubicBezTo>
                          <a:pt x="4605" y="11130"/>
                          <a:pt x="4636" y="11051"/>
                          <a:pt x="4676" y="10982"/>
                        </a:cubicBezTo>
                        <a:lnTo>
                          <a:pt x="5743" y="7597"/>
                        </a:lnTo>
                        <a:lnTo>
                          <a:pt x="2984" y="1633"/>
                        </a:lnTo>
                        <a:cubicBezTo>
                          <a:pt x="2833" y="1524"/>
                          <a:pt x="2592" y="1406"/>
                          <a:pt x="2279" y="1367"/>
                        </a:cubicBezTo>
                        <a:cubicBezTo>
                          <a:pt x="1927" y="1327"/>
                          <a:pt x="1575" y="1327"/>
                          <a:pt x="1142" y="1327"/>
                        </a:cubicBezTo>
                        <a:cubicBezTo>
                          <a:pt x="981" y="1327"/>
                          <a:pt x="900" y="1249"/>
                          <a:pt x="900" y="1101"/>
                        </a:cubicBezTo>
                        <a:cubicBezTo>
                          <a:pt x="981" y="944"/>
                          <a:pt x="981" y="865"/>
                          <a:pt x="1021" y="786"/>
                        </a:cubicBezTo>
                        <a:cubicBezTo>
                          <a:pt x="1061" y="757"/>
                          <a:pt x="1182" y="717"/>
                          <a:pt x="1293" y="717"/>
                        </a:cubicBezTo>
                        <a:lnTo>
                          <a:pt x="6720" y="717"/>
                        </a:lnTo>
                        <a:cubicBezTo>
                          <a:pt x="6841" y="717"/>
                          <a:pt x="6921" y="786"/>
                          <a:pt x="6921" y="944"/>
                        </a:cubicBezTo>
                        <a:cubicBezTo>
                          <a:pt x="6841" y="1209"/>
                          <a:pt x="6760" y="1327"/>
                          <a:pt x="6649" y="1327"/>
                        </a:cubicBezTo>
                        <a:cubicBezTo>
                          <a:pt x="5622" y="1327"/>
                          <a:pt x="5109" y="1446"/>
                          <a:pt x="5109" y="1672"/>
                        </a:cubicBezTo>
                        <a:lnTo>
                          <a:pt x="7556" y="6868"/>
                        </a:lnTo>
                        <a:lnTo>
                          <a:pt x="12661" y="2292"/>
                        </a:lnTo>
                        <a:cubicBezTo>
                          <a:pt x="12661" y="2213"/>
                          <a:pt x="12701" y="2134"/>
                          <a:pt x="12782" y="2056"/>
                        </a:cubicBezTo>
                        <a:cubicBezTo>
                          <a:pt x="12862" y="2016"/>
                          <a:pt x="12902" y="1947"/>
                          <a:pt x="12943" y="1869"/>
                        </a:cubicBezTo>
                        <a:cubicBezTo>
                          <a:pt x="13023" y="1829"/>
                          <a:pt x="13023" y="1751"/>
                          <a:pt x="13023" y="1672"/>
                        </a:cubicBezTo>
                        <a:cubicBezTo>
                          <a:pt x="13023" y="1446"/>
                          <a:pt x="12701" y="1327"/>
                          <a:pt x="12157" y="1327"/>
                        </a:cubicBezTo>
                        <a:cubicBezTo>
                          <a:pt x="11996" y="1327"/>
                          <a:pt x="11916" y="1249"/>
                          <a:pt x="11916" y="1101"/>
                        </a:cubicBezTo>
                        <a:cubicBezTo>
                          <a:pt x="11956" y="1022"/>
                          <a:pt x="11956" y="944"/>
                          <a:pt x="11996" y="904"/>
                        </a:cubicBezTo>
                        <a:cubicBezTo>
                          <a:pt x="11996" y="826"/>
                          <a:pt x="12036" y="786"/>
                          <a:pt x="12077" y="786"/>
                        </a:cubicBezTo>
                        <a:cubicBezTo>
                          <a:pt x="12117" y="757"/>
                          <a:pt x="12188" y="717"/>
                          <a:pt x="12268" y="717"/>
                        </a:cubicBezTo>
                        <a:lnTo>
                          <a:pt x="16477" y="717"/>
                        </a:lnTo>
                        <a:cubicBezTo>
                          <a:pt x="16517" y="717"/>
                          <a:pt x="16598" y="757"/>
                          <a:pt x="16638" y="786"/>
                        </a:cubicBezTo>
                        <a:cubicBezTo>
                          <a:pt x="16678" y="865"/>
                          <a:pt x="16678" y="904"/>
                          <a:pt x="16678" y="944"/>
                        </a:cubicBezTo>
                        <a:cubicBezTo>
                          <a:pt x="16638" y="1022"/>
                          <a:pt x="16638" y="1101"/>
                          <a:pt x="16638" y="1140"/>
                        </a:cubicBezTo>
                        <a:cubicBezTo>
                          <a:pt x="16598" y="1180"/>
                          <a:pt x="16598" y="1209"/>
                          <a:pt x="16558" y="1249"/>
                        </a:cubicBezTo>
                        <a:cubicBezTo>
                          <a:pt x="16477" y="1288"/>
                          <a:pt x="16437" y="1327"/>
                          <a:pt x="16397" y="1327"/>
                        </a:cubicBezTo>
                        <a:cubicBezTo>
                          <a:pt x="15812" y="1327"/>
                          <a:pt x="15259" y="1406"/>
                          <a:pt x="14745" y="1593"/>
                        </a:cubicBezTo>
                        <a:cubicBezTo>
                          <a:pt x="14242" y="1829"/>
                          <a:pt x="13809" y="2095"/>
                          <a:pt x="13416" y="2400"/>
                        </a:cubicBezTo>
                        <a:cubicBezTo>
                          <a:pt x="13376" y="2440"/>
                          <a:pt x="13376" y="2440"/>
                          <a:pt x="13335" y="2440"/>
                        </a:cubicBezTo>
                        <a:lnTo>
                          <a:pt x="13295" y="2479"/>
                        </a:lnTo>
                        <a:lnTo>
                          <a:pt x="7586" y="7597"/>
                        </a:lnTo>
                        <a:lnTo>
                          <a:pt x="6488" y="11090"/>
                        </a:lnTo>
                        <a:cubicBezTo>
                          <a:pt x="6488" y="11130"/>
                          <a:pt x="6448" y="11169"/>
                          <a:pt x="6448" y="11208"/>
                        </a:cubicBezTo>
                        <a:cubicBezTo>
                          <a:pt x="6408" y="11287"/>
                          <a:pt x="6408" y="11287"/>
                          <a:pt x="6408" y="11327"/>
                        </a:cubicBezTo>
                        <a:cubicBezTo>
                          <a:pt x="6408" y="11405"/>
                          <a:pt x="6408" y="11405"/>
                          <a:pt x="6448" y="11435"/>
                        </a:cubicBezTo>
                        <a:cubicBezTo>
                          <a:pt x="6488" y="11474"/>
                          <a:pt x="6488" y="11514"/>
                          <a:pt x="6529" y="11514"/>
                        </a:cubicBezTo>
                        <a:cubicBezTo>
                          <a:pt x="6569" y="11514"/>
                          <a:pt x="6609" y="11553"/>
                          <a:pt x="6690" y="11553"/>
                        </a:cubicBezTo>
                        <a:cubicBezTo>
                          <a:pt x="6962" y="11592"/>
                          <a:pt x="7475" y="11592"/>
                          <a:pt x="8261" y="11592"/>
                        </a:cubicBezTo>
                        <a:cubicBezTo>
                          <a:pt x="8381" y="11592"/>
                          <a:pt x="8452" y="11671"/>
                          <a:pt x="8452" y="11828"/>
                        </a:cubicBezTo>
                        <a:cubicBezTo>
                          <a:pt x="8381" y="11976"/>
                          <a:pt x="8341" y="12094"/>
                          <a:pt x="8341" y="12134"/>
                        </a:cubicBezTo>
                        <a:cubicBezTo>
                          <a:pt x="8301" y="12173"/>
                          <a:pt x="8220" y="12212"/>
                          <a:pt x="8100" y="12212"/>
                        </a:cubicBezTo>
                        <a:lnTo>
                          <a:pt x="2360" y="12212"/>
                        </a:lnTo>
                        <a:cubicBezTo>
                          <a:pt x="2199" y="12212"/>
                          <a:pt x="2118" y="12134"/>
                          <a:pt x="2118" y="119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DD4B3262-4C34-1884-465C-B9ACC8C937A3}"/>
                      </a:ext>
                    </a:extLst>
                  </p:cNvPr>
                  <p:cNvSpPr/>
                  <p:nvPr/>
                </p:nvSpPr>
                <p:spPr>
                  <a:xfrm>
                    <a:off x="12929495" y="6904539"/>
                    <a:ext cx="7270" cy="8257"/>
                  </a:xfrm>
                  <a:custGeom>
                    <a:avLst/>
                    <a:gdLst>
                      <a:gd name="connsiteX0" fmla="*/ 2946 w 7270"/>
                      <a:gd name="connsiteY0" fmla="*/ 8975 h 8257"/>
                      <a:gd name="connsiteX1" fmla="*/ 1415 w 7270"/>
                      <a:gd name="connsiteY1" fmla="*/ 8444 h 8257"/>
                      <a:gd name="connsiteX2" fmla="*/ 902 w 7270"/>
                      <a:gd name="connsiteY2" fmla="*/ 7095 h 8257"/>
                      <a:gd name="connsiteX3" fmla="*/ 1375 w 7270"/>
                      <a:gd name="connsiteY3" fmla="*/ 5560 h 8257"/>
                      <a:gd name="connsiteX4" fmla="*/ 2744 w 7270"/>
                      <a:gd name="connsiteY4" fmla="*/ 4212 h 8257"/>
                      <a:gd name="connsiteX5" fmla="*/ 4557 w 7270"/>
                      <a:gd name="connsiteY5" fmla="*/ 3671 h 8257"/>
                      <a:gd name="connsiteX6" fmla="*/ 5382 w 7270"/>
                      <a:gd name="connsiteY6" fmla="*/ 3867 h 8257"/>
                      <a:gd name="connsiteX7" fmla="*/ 5936 w 7270"/>
                      <a:gd name="connsiteY7" fmla="*/ 4369 h 8257"/>
                      <a:gd name="connsiteX8" fmla="*/ 6802 w 7270"/>
                      <a:gd name="connsiteY8" fmla="*/ 1751 h 8257"/>
                      <a:gd name="connsiteX9" fmla="*/ 6842 w 7270"/>
                      <a:gd name="connsiteY9" fmla="*/ 1446 h 8257"/>
                      <a:gd name="connsiteX10" fmla="*/ 5856 w 7270"/>
                      <a:gd name="connsiteY10" fmla="*/ 1250 h 8257"/>
                      <a:gd name="connsiteX11" fmla="*/ 5735 w 7270"/>
                      <a:gd name="connsiteY11" fmla="*/ 1102 h 8257"/>
                      <a:gd name="connsiteX12" fmla="*/ 5735 w 7270"/>
                      <a:gd name="connsiteY12" fmla="*/ 984 h 8257"/>
                      <a:gd name="connsiteX13" fmla="*/ 5815 w 7270"/>
                      <a:gd name="connsiteY13" fmla="*/ 866 h 8257"/>
                      <a:gd name="connsiteX14" fmla="*/ 5936 w 7270"/>
                      <a:gd name="connsiteY14" fmla="*/ 826 h 8257"/>
                      <a:gd name="connsiteX15" fmla="*/ 7980 w 7270"/>
                      <a:gd name="connsiteY15" fmla="*/ 718 h 8257"/>
                      <a:gd name="connsiteX16" fmla="*/ 8172 w 7270"/>
                      <a:gd name="connsiteY16" fmla="*/ 866 h 8257"/>
                      <a:gd name="connsiteX17" fmla="*/ 5976 w 7270"/>
                      <a:gd name="connsiteY17" fmla="*/ 7597 h 8257"/>
                      <a:gd name="connsiteX18" fmla="*/ 5856 w 7270"/>
                      <a:gd name="connsiteY18" fmla="*/ 8168 h 8257"/>
                      <a:gd name="connsiteX19" fmla="*/ 6329 w 7270"/>
                      <a:gd name="connsiteY19" fmla="*/ 8670 h 8257"/>
                      <a:gd name="connsiteX20" fmla="*/ 7034 w 7270"/>
                      <a:gd name="connsiteY20" fmla="*/ 8208 h 8257"/>
                      <a:gd name="connsiteX21" fmla="*/ 7426 w 7270"/>
                      <a:gd name="connsiteY21" fmla="*/ 7135 h 8257"/>
                      <a:gd name="connsiteX22" fmla="*/ 7547 w 7270"/>
                      <a:gd name="connsiteY22" fmla="*/ 7056 h 8257"/>
                      <a:gd name="connsiteX23" fmla="*/ 7739 w 7270"/>
                      <a:gd name="connsiteY23" fmla="*/ 7056 h 8257"/>
                      <a:gd name="connsiteX24" fmla="*/ 7819 w 7270"/>
                      <a:gd name="connsiteY24" fmla="*/ 7095 h 8257"/>
                      <a:gd name="connsiteX25" fmla="*/ 7900 w 7270"/>
                      <a:gd name="connsiteY25" fmla="*/ 7174 h 8257"/>
                      <a:gd name="connsiteX26" fmla="*/ 7306 w 7270"/>
                      <a:gd name="connsiteY26" fmla="*/ 8483 h 8257"/>
                      <a:gd name="connsiteX27" fmla="*/ 6289 w 7270"/>
                      <a:gd name="connsiteY27" fmla="*/ 8975 h 8257"/>
                      <a:gd name="connsiteX28" fmla="*/ 5382 w 7270"/>
                      <a:gd name="connsiteY28" fmla="*/ 8749 h 8257"/>
                      <a:gd name="connsiteX29" fmla="*/ 4869 w 7270"/>
                      <a:gd name="connsiteY29" fmla="*/ 8129 h 8257"/>
                      <a:gd name="connsiteX30" fmla="*/ 2946 w 7270"/>
                      <a:gd name="connsiteY30" fmla="*/ 8975 h 8257"/>
                      <a:gd name="connsiteX31" fmla="*/ 2946 w 7270"/>
                      <a:gd name="connsiteY31" fmla="*/ 8670 h 8257"/>
                      <a:gd name="connsiteX32" fmla="*/ 4003 w 7270"/>
                      <a:gd name="connsiteY32" fmla="*/ 8365 h 8257"/>
                      <a:gd name="connsiteX33" fmla="*/ 4869 w 7270"/>
                      <a:gd name="connsiteY33" fmla="*/ 7597 h 8257"/>
                      <a:gd name="connsiteX34" fmla="*/ 4909 w 7270"/>
                      <a:gd name="connsiteY34" fmla="*/ 7558 h 8257"/>
                      <a:gd name="connsiteX35" fmla="*/ 5735 w 7270"/>
                      <a:gd name="connsiteY35" fmla="*/ 4980 h 8257"/>
                      <a:gd name="connsiteX36" fmla="*/ 5342 w 7270"/>
                      <a:gd name="connsiteY36" fmla="*/ 4291 h 8257"/>
                      <a:gd name="connsiteX37" fmla="*/ 4557 w 7270"/>
                      <a:gd name="connsiteY37" fmla="*/ 3985 h 8257"/>
                      <a:gd name="connsiteX38" fmla="*/ 3570 w 7270"/>
                      <a:gd name="connsiteY38" fmla="*/ 4291 h 8257"/>
                      <a:gd name="connsiteX39" fmla="*/ 2865 w 7270"/>
                      <a:gd name="connsiteY39" fmla="*/ 5058 h 8257"/>
                      <a:gd name="connsiteX40" fmla="*/ 2271 w 7270"/>
                      <a:gd name="connsiteY40" fmla="*/ 6367 h 8257"/>
                      <a:gd name="connsiteX41" fmla="*/ 1999 w 7270"/>
                      <a:gd name="connsiteY41" fmla="*/ 7637 h 8257"/>
                      <a:gd name="connsiteX42" fmla="*/ 2241 w 7270"/>
                      <a:gd name="connsiteY42" fmla="*/ 8365 h 8257"/>
                      <a:gd name="connsiteX43" fmla="*/ 2946 w 7270"/>
                      <a:gd name="connsiteY43" fmla="*/ 8670 h 8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7270" h="8257">
                        <a:moveTo>
                          <a:pt x="2946" y="8975"/>
                        </a:moveTo>
                        <a:cubicBezTo>
                          <a:pt x="2311" y="8975"/>
                          <a:pt x="1808" y="8788"/>
                          <a:pt x="1415" y="8444"/>
                        </a:cubicBezTo>
                        <a:cubicBezTo>
                          <a:pt x="1053" y="8060"/>
                          <a:pt x="902" y="7637"/>
                          <a:pt x="902" y="7095"/>
                        </a:cubicBezTo>
                        <a:cubicBezTo>
                          <a:pt x="902" y="6633"/>
                          <a:pt x="1053" y="6092"/>
                          <a:pt x="1375" y="5560"/>
                        </a:cubicBezTo>
                        <a:cubicBezTo>
                          <a:pt x="1727" y="5019"/>
                          <a:pt x="2160" y="4556"/>
                          <a:pt x="2744" y="4212"/>
                        </a:cubicBezTo>
                        <a:cubicBezTo>
                          <a:pt x="3298" y="3867"/>
                          <a:pt x="3892" y="3671"/>
                          <a:pt x="4557" y="3671"/>
                        </a:cubicBezTo>
                        <a:cubicBezTo>
                          <a:pt x="4869" y="3671"/>
                          <a:pt x="5151" y="3749"/>
                          <a:pt x="5382" y="3867"/>
                        </a:cubicBezTo>
                        <a:cubicBezTo>
                          <a:pt x="5624" y="3985"/>
                          <a:pt x="5775" y="4173"/>
                          <a:pt x="5936" y="4369"/>
                        </a:cubicBezTo>
                        <a:lnTo>
                          <a:pt x="6802" y="1751"/>
                        </a:lnTo>
                        <a:cubicBezTo>
                          <a:pt x="6802" y="1633"/>
                          <a:pt x="6842" y="1525"/>
                          <a:pt x="6842" y="1446"/>
                        </a:cubicBezTo>
                        <a:cubicBezTo>
                          <a:pt x="6842" y="1328"/>
                          <a:pt x="6520" y="1250"/>
                          <a:pt x="5856" y="1250"/>
                        </a:cubicBezTo>
                        <a:cubicBezTo>
                          <a:pt x="5775" y="1250"/>
                          <a:pt x="5735" y="1210"/>
                          <a:pt x="5735" y="1102"/>
                        </a:cubicBezTo>
                        <a:cubicBezTo>
                          <a:pt x="5735" y="1062"/>
                          <a:pt x="5735" y="1023"/>
                          <a:pt x="5735" y="984"/>
                        </a:cubicBezTo>
                        <a:cubicBezTo>
                          <a:pt x="5775" y="944"/>
                          <a:pt x="5775" y="905"/>
                          <a:pt x="5815" y="866"/>
                        </a:cubicBezTo>
                        <a:cubicBezTo>
                          <a:pt x="5856" y="866"/>
                          <a:pt x="5856" y="826"/>
                          <a:pt x="5936" y="826"/>
                        </a:cubicBezTo>
                        <a:lnTo>
                          <a:pt x="7980" y="718"/>
                        </a:lnTo>
                        <a:cubicBezTo>
                          <a:pt x="8101" y="718"/>
                          <a:pt x="8172" y="748"/>
                          <a:pt x="8172" y="866"/>
                        </a:cubicBezTo>
                        <a:lnTo>
                          <a:pt x="5976" y="7597"/>
                        </a:lnTo>
                        <a:cubicBezTo>
                          <a:pt x="5896" y="7745"/>
                          <a:pt x="5856" y="7942"/>
                          <a:pt x="5856" y="8168"/>
                        </a:cubicBezTo>
                        <a:cubicBezTo>
                          <a:pt x="5856" y="8513"/>
                          <a:pt x="6017" y="8670"/>
                          <a:pt x="6329" y="8670"/>
                        </a:cubicBezTo>
                        <a:cubicBezTo>
                          <a:pt x="6601" y="8670"/>
                          <a:pt x="6842" y="8513"/>
                          <a:pt x="7034" y="8208"/>
                        </a:cubicBezTo>
                        <a:cubicBezTo>
                          <a:pt x="7195" y="7902"/>
                          <a:pt x="7306" y="7558"/>
                          <a:pt x="7426" y="7135"/>
                        </a:cubicBezTo>
                        <a:cubicBezTo>
                          <a:pt x="7467" y="7095"/>
                          <a:pt x="7507" y="7056"/>
                          <a:pt x="7547" y="7056"/>
                        </a:cubicBezTo>
                        <a:lnTo>
                          <a:pt x="7739" y="7056"/>
                        </a:lnTo>
                        <a:cubicBezTo>
                          <a:pt x="7779" y="7056"/>
                          <a:pt x="7819" y="7095"/>
                          <a:pt x="7819" y="7095"/>
                        </a:cubicBezTo>
                        <a:cubicBezTo>
                          <a:pt x="7859" y="7135"/>
                          <a:pt x="7900" y="7174"/>
                          <a:pt x="7900" y="7174"/>
                        </a:cubicBezTo>
                        <a:cubicBezTo>
                          <a:pt x="7708" y="7745"/>
                          <a:pt x="7507" y="8168"/>
                          <a:pt x="7306" y="8483"/>
                        </a:cubicBezTo>
                        <a:cubicBezTo>
                          <a:pt x="7074" y="8828"/>
                          <a:pt x="6762" y="8975"/>
                          <a:pt x="6289" y="8975"/>
                        </a:cubicBezTo>
                        <a:cubicBezTo>
                          <a:pt x="5936" y="8975"/>
                          <a:pt x="5624" y="8906"/>
                          <a:pt x="5382" y="8749"/>
                        </a:cubicBezTo>
                        <a:cubicBezTo>
                          <a:pt x="5110" y="8591"/>
                          <a:pt x="4949" y="8404"/>
                          <a:pt x="4869" y="8129"/>
                        </a:cubicBezTo>
                        <a:cubicBezTo>
                          <a:pt x="4244" y="8710"/>
                          <a:pt x="3570" y="8975"/>
                          <a:pt x="2946" y="8975"/>
                        </a:cubicBezTo>
                        <a:close/>
                        <a:moveTo>
                          <a:pt x="2946" y="8670"/>
                        </a:moveTo>
                        <a:cubicBezTo>
                          <a:pt x="3338" y="8670"/>
                          <a:pt x="3651" y="8591"/>
                          <a:pt x="4003" y="8365"/>
                        </a:cubicBezTo>
                        <a:cubicBezTo>
                          <a:pt x="4355" y="8129"/>
                          <a:pt x="4637" y="7902"/>
                          <a:pt x="4869" y="7597"/>
                        </a:cubicBezTo>
                        <a:cubicBezTo>
                          <a:pt x="4869" y="7597"/>
                          <a:pt x="4909" y="7597"/>
                          <a:pt x="4909" y="7558"/>
                        </a:cubicBezTo>
                        <a:lnTo>
                          <a:pt x="5735" y="4980"/>
                        </a:lnTo>
                        <a:cubicBezTo>
                          <a:pt x="5654" y="4714"/>
                          <a:pt x="5543" y="4478"/>
                          <a:pt x="5342" y="4291"/>
                        </a:cubicBezTo>
                        <a:cubicBezTo>
                          <a:pt x="5151" y="4094"/>
                          <a:pt x="4869" y="3985"/>
                          <a:pt x="4557" y="3985"/>
                        </a:cubicBezTo>
                        <a:cubicBezTo>
                          <a:pt x="4204" y="3985"/>
                          <a:pt x="3892" y="4094"/>
                          <a:pt x="3570" y="4291"/>
                        </a:cubicBezTo>
                        <a:cubicBezTo>
                          <a:pt x="3298" y="4517"/>
                          <a:pt x="3026" y="4753"/>
                          <a:pt x="2865" y="5058"/>
                        </a:cubicBezTo>
                        <a:cubicBezTo>
                          <a:pt x="2633" y="5363"/>
                          <a:pt x="2432" y="5826"/>
                          <a:pt x="2271" y="6367"/>
                        </a:cubicBezTo>
                        <a:cubicBezTo>
                          <a:pt x="2080" y="6899"/>
                          <a:pt x="1999" y="7322"/>
                          <a:pt x="1999" y="7637"/>
                        </a:cubicBezTo>
                        <a:cubicBezTo>
                          <a:pt x="1999" y="7902"/>
                          <a:pt x="2080" y="8129"/>
                          <a:pt x="2241" y="8365"/>
                        </a:cubicBezTo>
                        <a:cubicBezTo>
                          <a:pt x="2392" y="8591"/>
                          <a:pt x="2633" y="8670"/>
                          <a:pt x="2946" y="86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48A2EB80-9477-AAF1-DA37-5D9DBCAD7A33}"/>
                      </a:ext>
                    </a:extLst>
                  </p:cNvPr>
                  <p:cNvSpPr/>
                  <p:nvPr/>
                </p:nvSpPr>
                <p:spPr>
                  <a:xfrm>
                    <a:off x="12937359" y="6907491"/>
                    <a:ext cx="6293" cy="7459"/>
                  </a:xfrm>
                  <a:custGeom>
                    <a:avLst/>
                    <a:gdLst>
                      <a:gd name="connsiteX0" fmla="*/ 2514 w 6293"/>
                      <a:gd name="connsiteY0" fmla="*/ 8021 h 7459"/>
                      <a:gd name="connsiteX1" fmla="*/ 2755 w 6293"/>
                      <a:gd name="connsiteY1" fmla="*/ 7755 h 7459"/>
                      <a:gd name="connsiteX2" fmla="*/ 3581 w 6293"/>
                      <a:gd name="connsiteY2" fmla="*/ 7676 h 7459"/>
                      <a:gd name="connsiteX3" fmla="*/ 4014 w 6293"/>
                      <a:gd name="connsiteY3" fmla="*/ 7371 h 7459"/>
                      <a:gd name="connsiteX4" fmla="*/ 4639 w 6293"/>
                      <a:gd name="connsiteY4" fmla="*/ 5373 h 7459"/>
                      <a:gd name="connsiteX5" fmla="*/ 2907 w 6293"/>
                      <a:gd name="connsiteY5" fmla="*/ 6023 h 7459"/>
                      <a:gd name="connsiteX6" fmla="*/ 1416 w 6293"/>
                      <a:gd name="connsiteY6" fmla="*/ 5491 h 7459"/>
                      <a:gd name="connsiteX7" fmla="*/ 903 w 6293"/>
                      <a:gd name="connsiteY7" fmla="*/ 4143 h 7459"/>
                      <a:gd name="connsiteX8" fmla="*/ 1376 w 6293"/>
                      <a:gd name="connsiteY8" fmla="*/ 2608 h 7459"/>
                      <a:gd name="connsiteX9" fmla="*/ 2755 w 6293"/>
                      <a:gd name="connsiteY9" fmla="*/ 1260 h 7459"/>
                      <a:gd name="connsiteX10" fmla="*/ 4558 w 6293"/>
                      <a:gd name="connsiteY10" fmla="*/ 718 h 7459"/>
                      <a:gd name="connsiteX11" fmla="*/ 5424 w 6293"/>
                      <a:gd name="connsiteY11" fmla="*/ 915 h 7459"/>
                      <a:gd name="connsiteX12" fmla="*/ 5978 w 6293"/>
                      <a:gd name="connsiteY12" fmla="*/ 1486 h 7459"/>
                      <a:gd name="connsiteX13" fmla="*/ 6451 w 6293"/>
                      <a:gd name="connsiteY13" fmla="*/ 1033 h 7459"/>
                      <a:gd name="connsiteX14" fmla="*/ 7035 w 6293"/>
                      <a:gd name="connsiteY14" fmla="*/ 718 h 7459"/>
                      <a:gd name="connsiteX15" fmla="*/ 7196 w 6293"/>
                      <a:gd name="connsiteY15" fmla="*/ 876 h 7459"/>
                      <a:gd name="connsiteX16" fmla="*/ 5071 w 6293"/>
                      <a:gd name="connsiteY16" fmla="*/ 7411 h 7459"/>
                      <a:gd name="connsiteX17" fmla="*/ 5031 w 6293"/>
                      <a:gd name="connsiteY17" fmla="*/ 7607 h 7459"/>
                      <a:gd name="connsiteX18" fmla="*/ 6018 w 6293"/>
                      <a:gd name="connsiteY18" fmla="*/ 7755 h 7459"/>
                      <a:gd name="connsiteX19" fmla="*/ 6139 w 6293"/>
                      <a:gd name="connsiteY19" fmla="*/ 7795 h 7459"/>
                      <a:gd name="connsiteX20" fmla="*/ 6169 w 6293"/>
                      <a:gd name="connsiteY20" fmla="*/ 7913 h 7459"/>
                      <a:gd name="connsiteX21" fmla="*/ 6098 w 6293"/>
                      <a:gd name="connsiteY21" fmla="*/ 8100 h 7459"/>
                      <a:gd name="connsiteX22" fmla="*/ 5937 w 6293"/>
                      <a:gd name="connsiteY22" fmla="*/ 8178 h 7459"/>
                      <a:gd name="connsiteX23" fmla="*/ 2675 w 6293"/>
                      <a:gd name="connsiteY23" fmla="*/ 8178 h 7459"/>
                      <a:gd name="connsiteX24" fmla="*/ 2514 w 6293"/>
                      <a:gd name="connsiteY24" fmla="*/ 8021 h 7459"/>
                      <a:gd name="connsiteX25" fmla="*/ 2947 w 6293"/>
                      <a:gd name="connsiteY25" fmla="*/ 5718 h 7459"/>
                      <a:gd name="connsiteX26" fmla="*/ 3974 w 6293"/>
                      <a:gd name="connsiteY26" fmla="*/ 5413 h 7459"/>
                      <a:gd name="connsiteX27" fmla="*/ 4880 w 6293"/>
                      <a:gd name="connsiteY27" fmla="*/ 4684 h 7459"/>
                      <a:gd name="connsiteX28" fmla="*/ 5736 w 6293"/>
                      <a:gd name="connsiteY28" fmla="*/ 2027 h 7459"/>
                      <a:gd name="connsiteX29" fmla="*/ 5343 w 6293"/>
                      <a:gd name="connsiteY29" fmla="*/ 1338 h 7459"/>
                      <a:gd name="connsiteX30" fmla="*/ 4558 w 6293"/>
                      <a:gd name="connsiteY30" fmla="*/ 1033 h 7459"/>
                      <a:gd name="connsiteX31" fmla="*/ 3581 w 6293"/>
                      <a:gd name="connsiteY31" fmla="*/ 1338 h 7459"/>
                      <a:gd name="connsiteX32" fmla="*/ 2866 w 6293"/>
                      <a:gd name="connsiteY32" fmla="*/ 2106 h 7459"/>
                      <a:gd name="connsiteX33" fmla="*/ 2282 w 6293"/>
                      <a:gd name="connsiteY33" fmla="*/ 3415 h 7459"/>
                      <a:gd name="connsiteX34" fmla="*/ 2000 w 6293"/>
                      <a:gd name="connsiteY34" fmla="*/ 4684 h 7459"/>
                      <a:gd name="connsiteX35" fmla="*/ 2242 w 6293"/>
                      <a:gd name="connsiteY35" fmla="*/ 5413 h 7459"/>
                      <a:gd name="connsiteX36" fmla="*/ 2947 w 6293"/>
                      <a:gd name="connsiteY36" fmla="*/ 5718 h 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6293" h="7459">
                        <a:moveTo>
                          <a:pt x="2514" y="8021"/>
                        </a:moveTo>
                        <a:cubicBezTo>
                          <a:pt x="2554" y="7834"/>
                          <a:pt x="2635" y="7755"/>
                          <a:pt x="2755" y="7755"/>
                        </a:cubicBezTo>
                        <a:cubicBezTo>
                          <a:pt x="3108" y="7755"/>
                          <a:pt x="3380" y="7755"/>
                          <a:pt x="3581" y="7676"/>
                        </a:cubicBezTo>
                        <a:cubicBezTo>
                          <a:pt x="3813" y="7637"/>
                          <a:pt x="3934" y="7529"/>
                          <a:pt x="4014" y="7371"/>
                        </a:cubicBezTo>
                        <a:lnTo>
                          <a:pt x="4639" y="5373"/>
                        </a:lnTo>
                        <a:cubicBezTo>
                          <a:pt x="4085" y="5797"/>
                          <a:pt x="3501" y="6023"/>
                          <a:pt x="2907" y="6023"/>
                        </a:cubicBezTo>
                        <a:cubicBezTo>
                          <a:pt x="2282" y="6023"/>
                          <a:pt x="1809" y="5836"/>
                          <a:pt x="1416" y="5491"/>
                        </a:cubicBezTo>
                        <a:cubicBezTo>
                          <a:pt x="1064" y="5108"/>
                          <a:pt x="903" y="4684"/>
                          <a:pt x="903" y="4143"/>
                        </a:cubicBezTo>
                        <a:cubicBezTo>
                          <a:pt x="903" y="3681"/>
                          <a:pt x="1064" y="3139"/>
                          <a:pt x="1376" y="2608"/>
                        </a:cubicBezTo>
                        <a:cubicBezTo>
                          <a:pt x="1728" y="2067"/>
                          <a:pt x="2161" y="1604"/>
                          <a:pt x="2755" y="1260"/>
                        </a:cubicBezTo>
                        <a:cubicBezTo>
                          <a:pt x="3299" y="915"/>
                          <a:pt x="3893" y="718"/>
                          <a:pt x="4558" y="718"/>
                        </a:cubicBezTo>
                        <a:cubicBezTo>
                          <a:pt x="4880" y="718"/>
                          <a:pt x="5152" y="797"/>
                          <a:pt x="5424" y="915"/>
                        </a:cubicBezTo>
                        <a:cubicBezTo>
                          <a:pt x="5665" y="1063"/>
                          <a:pt x="5817" y="1260"/>
                          <a:pt x="5978" y="1486"/>
                        </a:cubicBezTo>
                        <a:cubicBezTo>
                          <a:pt x="6018" y="1417"/>
                          <a:pt x="6169" y="1260"/>
                          <a:pt x="6451" y="1033"/>
                        </a:cubicBezTo>
                        <a:cubicBezTo>
                          <a:pt x="6723" y="836"/>
                          <a:pt x="6924" y="718"/>
                          <a:pt x="7035" y="718"/>
                        </a:cubicBezTo>
                        <a:cubicBezTo>
                          <a:pt x="7116" y="718"/>
                          <a:pt x="7196" y="758"/>
                          <a:pt x="7196" y="876"/>
                        </a:cubicBezTo>
                        <a:lnTo>
                          <a:pt x="5071" y="7411"/>
                        </a:lnTo>
                        <a:cubicBezTo>
                          <a:pt x="5031" y="7529"/>
                          <a:pt x="5031" y="7607"/>
                          <a:pt x="5031" y="7607"/>
                        </a:cubicBezTo>
                        <a:cubicBezTo>
                          <a:pt x="5031" y="7716"/>
                          <a:pt x="5343" y="7755"/>
                          <a:pt x="6018" y="7755"/>
                        </a:cubicBezTo>
                        <a:cubicBezTo>
                          <a:pt x="6058" y="7755"/>
                          <a:pt x="6098" y="7755"/>
                          <a:pt x="6139" y="7795"/>
                        </a:cubicBezTo>
                        <a:cubicBezTo>
                          <a:pt x="6169" y="7834"/>
                          <a:pt x="6169" y="7873"/>
                          <a:pt x="6169" y="7913"/>
                        </a:cubicBezTo>
                        <a:cubicBezTo>
                          <a:pt x="6139" y="8021"/>
                          <a:pt x="6139" y="8100"/>
                          <a:pt x="6098" y="8100"/>
                        </a:cubicBezTo>
                        <a:cubicBezTo>
                          <a:pt x="6058" y="8139"/>
                          <a:pt x="6018" y="8178"/>
                          <a:pt x="5937" y="8178"/>
                        </a:cubicBezTo>
                        <a:lnTo>
                          <a:pt x="2675" y="8178"/>
                        </a:lnTo>
                        <a:cubicBezTo>
                          <a:pt x="2594" y="8178"/>
                          <a:pt x="2514" y="8100"/>
                          <a:pt x="2514" y="8021"/>
                        </a:cubicBezTo>
                        <a:close/>
                        <a:moveTo>
                          <a:pt x="2947" y="5718"/>
                        </a:moveTo>
                        <a:cubicBezTo>
                          <a:pt x="3299" y="5718"/>
                          <a:pt x="3652" y="5639"/>
                          <a:pt x="3974" y="5413"/>
                        </a:cubicBezTo>
                        <a:cubicBezTo>
                          <a:pt x="4326" y="5216"/>
                          <a:pt x="4639" y="4950"/>
                          <a:pt x="4880" y="4684"/>
                        </a:cubicBezTo>
                        <a:lnTo>
                          <a:pt x="5736" y="2027"/>
                        </a:lnTo>
                        <a:cubicBezTo>
                          <a:pt x="5665" y="1762"/>
                          <a:pt x="5545" y="1525"/>
                          <a:pt x="5343" y="1338"/>
                        </a:cubicBezTo>
                        <a:cubicBezTo>
                          <a:pt x="5152" y="1142"/>
                          <a:pt x="4880" y="1033"/>
                          <a:pt x="4558" y="1033"/>
                        </a:cubicBezTo>
                        <a:cubicBezTo>
                          <a:pt x="4206" y="1033"/>
                          <a:pt x="3893" y="1142"/>
                          <a:pt x="3581" y="1338"/>
                        </a:cubicBezTo>
                        <a:cubicBezTo>
                          <a:pt x="3299" y="1565"/>
                          <a:pt x="3027" y="1801"/>
                          <a:pt x="2866" y="2106"/>
                        </a:cubicBezTo>
                        <a:cubicBezTo>
                          <a:pt x="2635" y="2411"/>
                          <a:pt x="2433" y="2874"/>
                          <a:pt x="2282" y="3415"/>
                        </a:cubicBezTo>
                        <a:cubicBezTo>
                          <a:pt x="2081" y="3947"/>
                          <a:pt x="2000" y="4370"/>
                          <a:pt x="2000" y="4684"/>
                        </a:cubicBezTo>
                        <a:cubicBezTo>
                          <a:pt x="2000" y="4950"/>
                          <a:pt x="2081" y="5177"/>
                          <a:pt x="2242" y="5413"/>
                        </a:cubicBezTo>
                        <a:cubicBezTo>
                          <a:pt x="2393" y="5639"/>
                          <a:pt x="2635" y="5718"/>
                          <a:pt x="2947" y="57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99607A6E-29CC-5902-198E-1CE5B88A7542}"/>
                      </a:ext>
                    </a:extLst>
                  </p:cNvPr>
                  <p:cNvSpPr/>
                  <p:nvPr/>
                </p:nvSpPr>
                <p:spPr>
                  <a:xfrm flipV="1">
                    <a:off x="12855859" y="6931099"/>
                    <a:ext cx="43227" cy="3626"/>
                  </a:xfrm>
                  <a:custGeom>
                    <a:avLst/>
                    <a:gdLst>
                      <a:gd name="connsiteX0" fmla="*/ 892 w 43227"/>
                      <a:gd name="connsiteY0" fmla="*/ 1670 h 3626"/>
                      <a:gd name="connsiteX1" fmla="*/ 44119 w 43227"/>
                      <a:gd name="connsiteY1" fmla="*/ 1670 h 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227" h="3626">
                        <a:moveTo>
                          <a:pt x="892" y="1670"/>
                        </a:moveTo>
                        <a:lnTo>
                          <a:pt x="44119" y="1670"/>
                        </a:lnTo>
                      </a:path>
                    </a:pathLst>
                  </a:custGeom>
                  <a:noFill/>
                  <a:ln w="14028" cap="flat">
                    <a:solidFill>
                      <a:srgbClr val="007F00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82B5AE11-CD5D-7B21-E7C2-FE9377BD43F2}"/>
                      </a:ext>
                    </a:extLst>
                  </p:cNvPr>
                  <p:cNvSpPr/>
                  <p:nvPr/>
                </p:nvSpPr>
                <p:spPr>
                  <a:xfrm>
                    <a:off x="12917060" y="6925216"/>
                    <a:ext cx="15778" cy="11455"/>
                  </a:xfrm>
                  <a:custGeom>
                    <a:avLst/>
                    <a:gdLst>
                      <a:gd name="connsiteX0" fmla="*/ 2118 w 15778"/>
                      <a:gd name="connsiteY0" fmla="*/ 11990 h 11455"/>
                      <a:gd name="connsiteX1" fmla="*/ 2159 w 15778"/>
                      <a:gd name="connsiteY1" fmla="*/ 11833 h 11455"/>
                      <a:gd name="connsiteX2" fmla="*/ 2239 w 15778"/>
                      <a:gd name="connsiteY2" fmla="*/ 11676 h 11455"/>
                      <a:gd name="connsiteX3" fmla="*/ 2400 w 15778"/>
                      <a:gd name="connsiteY3" fmla="*/ 11607 h 11455"/>
                      <a:gd name="connsiteX4" fmla="*/ 4243 w 15778"/>
                      <a:gd name="connsiteY4" fmla="*/ 11489 h 11455"/>
                      <a:gd name="connsiteX5" fmla="*/ 4444 w 15778"/>
                      <a:gd name="connsiteY5" fmla="*/ 11371 h 11455"/>
                      <a:gd name="connsiteX6" fmla="*/ 4565 w 15778"/>
                      <a:gd name="connsiteY6" fmla="*/ 11183 h 11455"/>
                      <a:gd name="connsiteX7" fmla="*/ 4676 w 15778"/>
                      <a:gd name="connsiteY7" fmla="*/ 10987 h 11455"/>
                      <a:gd name="connsiteX8" fmla="*/ 5743 w 15778"/>
                      <a:gd name="connsiteY8" fmla="*/ 7601 h 11455"/>
                      <a:gd name="connsiteX9" fmla="*/ 2984 w 15778"/>
                      <a:gd name="connsiteY9" fmla="*/ 1647 h 11455"/>
                      <a:gd name="connsiteX10" fmla="*/ 2279 w 15778"/>
                      <a:gd name="connsiteY10" fmla="*/ 1381 h 11455"/>
                      <a:gd name="connsiteX11" fmla="*/ 1142 w 15778"/>
                      <a:gd name="connsiteY11" fmla="*/ 1302 h 11455"/>
                      <a:gd name="connsiteX12" fmla="*/ 900 w 15778"/>
                      <a:gd name="connsiteY12" fmla="*/ 1106 h 11455"/>
                      <a:gd name="connsiteX13" fmla="*/ 1021 w 15778"/>
                      <a:gd name="connsiteY13" fmla="*/ 801 h 11455"/>
                      <a:gd name="connsiteX14" fmla="*/ 1293 w 15778"/>
                      <a:gd name="connsiteY14" fmla="*/ 722 h 11455"/>
                      <a:gd name="connsiteX15" fmla="*/ 6720 w 15778"/>
                      <a:gd name="connsiteY15" fmla="*/ 722 h 11455"/>
                      <a:gd name="connsiteX16" fmla="*/ 6921 w 15778"/>
                      <a:gd name="connsiteY16" fmla="*/ 958 h 11455"/>
                      <a:gd name="connsiteX17" fmla="*/ 6649 w 15778"/>
                      <a:gd name="connsiteY17" fmla="*/ 1302 h 11455"/>
                      <a:gd name="connsiteX18" fmla="*/ 5109 w 15778"/>
                      <a:gd name="connsiteY18" fmla="*/ 1686 h 11455"/>
                      <a:gd name="connsiteX19" fmla="*/ 7556 w 15778"/>
                      <a:gd name="connsiteY19" fmla="*/ 6834 h 11455"/>
                      <a:gd name="connsiteX20" fmla="*/ 12661 w 15778"/>
                      <a:gd name="connsiteY20" fmla="*/ 2257 h 11455"/>
                      <a:gd name="connsiteX21" fmla="*/ 12782 w 15778"/>
                      <a:gd name="connsiteY21" fmla="*/ 2070 h 11455"/>
                      <a:gd name="connsiteX22" fmla="*/ 12943 w 15778"/>
                      <a:gd name="connsiteY22" fmla="*/ 1873 h 11455"/>
                      <a:gd name="connsiteX23" fmla="*/ 13023 w 15778"/>
                      <a:gd name="connsiteY23" fmla="*/ 1686 h 11455"/>
                      <a:gd name="connsiteX24" fmla="*/ 12157 w 15778"/>
                      <a:gd name="connsiteY24" fmla="*/ 1302 h 11455"/>
                      <a:gd name="connsiteX25" fmla="*/ 11916 w 15778"/>
                      <a:gd name="connsiteY25" fmla="*/ 1106 h 11455"/>
                      <a:gd name="connsiteX26" fmla="*/ 11996 w 15778"/>
                      <a:gd name="connsiteY26" fmla="*/ 879 h 11455"/>
                      <a:gd name="connsiteX27" fmla="*/ 12077 w 15778"/>
                      <a:gd name="connsiteY27" fmla="*/ 761 h 11455"/>
                      <a:gd name="connsiteX28" fmla="*/ 12268 w 15778"/>
                      <a:gd name="connsiteY28" fmla="*/ 722 h 11455"/>
                      <a:gd name="connsiteX29" fmla="*/ 16477 w 15778"/>
                      <a:gd name="connsiteY29" fmla="*/ 722 h 11455"/>
                      <a:gd name="connsiteX30" fmla="*/ 16638 w 15778"/>
                      <a:gd name="connsiteY30" fmla="*/ 801 h 11455"/>
                      <a:gd name="connsiteX31" fmla="*/ 16678 w 15778"/>
                      <a:gd name="connsiteY31" fmla="*/ 958 h 11455"/>
                      <a:gd name="connsiteX32" fmla="*/ 16638 w 15778"/>
                      <a:gd name="connsiteY32" fmla="*/ 1145 h 11455"/>
                      <a:gd name="connsiteX33" fmla="*/ 16558 w 15778"/>
                      <a:gd name="connsiteY33" fmla="*/ 1263 h 11455"/>
                      <a:gd name="connsiteX34" fmla="*/ 16397 w 15778"/>
                      <a:gd name="connsiteY34" fmla="*/ 1302 h 11455"/>
                      <a:gd name="connsiteX35" fmla="*/ 14745 w 15778"/>
                      <a:gd name="connsiteY35" fmla="*/ 1608 h 11455"/>
                      <a:gd name="connsiteX36" fmla="*/ 13416 w 15778"/>
                      <a:gd name="connsiteY36" fmla="*/ 2415 h 11455"/>
                      <a:gd name="connsiteX37" fmla="*/ 13335 w 15778"/>
                      <a:gd name="connsiteY37" fmla="*/ 2454 h 11455"/>
                      <a:gd name="connsiteX38" fmla="*/ 13295 w 15778"/>
                      <a:gd name="connsiteY38" fmla="*/ 2493 h 11455"/>
                      <a:gd name="connsiteX39" fmla="*/ 7586 w 15778"/>
                      <a:gd name="connsiteY39" fmla="*/ 7601 h 11455"/>
                      <a:gd name="connsiteX40" fmla="*/ 6488 w 15778"/>
                      <a:gd name="connsiteY40" fmla="*/ 11065 h 11455"/>
                      <a:gd name="connsiteX41" fmla="*/ 6448 w 15778"/>
                      <a:gd name="connsiteY41" fmla="*/ 11223 h 11455"/>
                      <a:gd name="connsiteX42" fmla="*/ 6408 w 15778"/>
                      <a:gd name="connsiteY42" fmla="*/ 11331 h 11455"/>
                      <a:gd name="connsiteX43" fmla="*/ 6448 w 15778"/>
                      <a:gd name="connsiteY43" fmla="*/ 11449 h 11455"/>
                      <a:gd name="connsiteX44" fmla="*/ 6529 w 15778"/>
                      <a:gd name="connsiteY44" fmla="*/ 11489 h 11455"/>
                      <a:gd name="connsiteX45" fmla="*/ 6690 w 15778"/>
                      <a:gd name="connsiteY45" fmla="*/ 11528 h 11455"/>
                      <a:gd name="connsiteX46" fmla="*/ 8261 w 15778"/>
                      <a:gd name="connsiteY46" fmla="*/ 11607 h 11455"/>
                      <a:gd name="connsiteX47" fmla="*/ 8452 w 15778"/>
                      <a:gd name="connsiteY47" fmla="*/ 11833 h 11455"/>
                      <a:gd name="connsiteX48" fmla="*/ 8341 w 15778"/>
                      <a:gd name="connsiteY48" fmla="*/ 12138 h 11455"/>
                      <a:gd name="connsiteX49" fmla="*/ 8100 w 15778"/>
                      <a:gd name="connsiteY49" fmla="*/ 12178 h 11455"/>
                      <a:gd name="connsiteX50" fmla="*/ 2360 w 15778"/>
                      <a:gd name="connsiteY50" fmla="*/ 12178 h 11455"/>
                      <a:gd name="connsiteX51" fmla="*/ 2118 w 15778"/>
                      <a:gd name="connsiteY51" fmla="*/ 11990 h 1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5778" h="11455">
                        <a:moveTo>
                          <a:pt x="2118" y="11990"/>
                        </a:moveTo>
                        <a:cubicBezTo>
                          <a:pt x="2118" y="11951"/>
                          <a:pt x="2118" y="11912"/>
                          <a:pt x="2159" y="11833"/>
                        </a:cubicBezTo>
                        <a:cubicBezTo>
                          <a:pt x="2159" y="11754"/>
                          <a:pt x="2199" y="11715"/>
                          <a:pt x="2239" y="11676"/>
                        </a:cubicBezTo>
                        <a:cubicBezTo>
                          <a:pt x="2279" y="11636"/>
                          <a:pt x="2320" y="11607"/>
                          <a:pt x="2400" y="11607"/>
                        </a:cubicBezTo>
                        <a:cubicBezTo>
                          <a:pt x="3266" y="11607"/>
                          <a:pt x="3891" y="11567"/>
                          <a:pt x="4243" y="11489"/>
                        </a:cubicBezTo>
                        <a:cubicBezTo>
                          <a:pt x="4324" y="11489"/>
                          <a:pt x="4364" y="11449"/>
                          <a:pt x="4444" y="11371"/>
                        </a:cubicBezTo>
                        <a:cubicBezTo>
                          <a:pt x="4485" y="11331"/>
                          <a:pt x="4525" y="11252"/>
                          <a:pt x="4565" y="11183"/>
                        </a:cubicBezTo>
                        <a:cubicBezTo>
                          <a:pt x="4605" y="11105"/>
                          <a:pt x="4636" y="11065"/>
                          <a:pt x="4676" y="10987"/>
                        </a:cubicBezTo>
                        <a:lnTo>
                          <a:pt x="5743" y="7601"/>
                        </a:lnTo>
                        <a:lnTo>
                          <a:pt x="2984" y="1647"/>
                        </a:lnTo>
                        <a:cubicBezTo>
                          <a:pt x="2833" y="1529"/>
                          <a:pt x="2592" y="1411"/>
                          <a:pt x="2279" y="1381"/>
                        </a:cubicBezTo>
                        <a:cubicBezTo>
                          <a:pt x="1927" y="1342"/>
                          <a:pt x="1575" y="1302"/>
                          <a:pt x="1142" y="1302"/>
                        </a:cubicBezTo>
                        <a:cubicBezTo>
                          <a:pt x="981" y="1302"/>
                          <a:pt x="900" y="1263"/>
                          <a:pt x="900" y="1106"/>
                        </a:cubicBezTo>
                        <a:cubicBezTo>
                          <a:pt x="981" y="958"/>
                          <a:pt x="981" y="879"/>
                          <a:pt x="1021" y="801"/>
                        </a:cubicBezTo>
                        <a:cubicBezTo>
                          <a:pt x="1061" y="761"/>
                          <a:pt x="1182" y="722"/>
                          <a:pt x="1293" y="722"/>
                        </a:cubicBezTo>
                        <a:lnTo>
                          <a:pt x="6720" y="722"/>
                        </a:lnTo>
                        <a:cubicBezTo>
                          <a:pt x="6841" y="722"/>
                          <a:pt x="6921" y="801"/>
                          <a:pt x="6921" y="958"/>
                        </a:cubicBezTo>
                        <a:cubicBezTo>
                          <a:pt x="6841" y="1184"/>
                          <a:pt x="6760" y="1302"/>
                          <a:pt x="6649" y="1302"/>
                        </a:cubicBezTo>
                        <a:cubicBezTo>
                          <a:pt x="5622" y="1302"/>
                          <a:pt x="5109" y="1450"/>
                          <a:pt x="5109" y="1686"/>
                        </a:cubicBezTo>
                        <a:lnTo>
                          <a:pt x="7556" y="6834"/>
                        </a:lnTo>
                        <a:lnTo>
                          <a:pt x="12661" y="2257"/>
                        </a:lnTo>
                        <a:cubicBezTo>
                          <a:pt x="12661" y="2218"/>
                          <a:pt x="12701" y="2149"/>
                          <a:pt x="12782" y="2070"/>
                        </a:cubicBezTo>
                        <a:cubicBezTo>
                          <a:pt x="12862" y="1991"/>
                          <a:pt x="12902" y="1952"/>
                          <a:pt x="12943" y="1873"/>
                        </a:cubicBezTo>
                        <a:cubicBezTo>
                          <a:pt x="13023" y="1795"/>
                          <a:pt x="13023" y="1765"/>
                          <a:pt x="13023" y="1686"/>
                        </a:cubicBezTo>
                        <a:cubicBezTo>
                          <a:pt x="13023" y="1450"/>
                          <a:pt x="12701" y="1302"/>
                          <a:pt x="12157" y="1302"/>
                        </a:cubicBezTo>
                        <a:cubicBezTo>
                          <a:pt x="11996" y="1302"/>
                          <a:pt x="11916" y="1263"/>
                          <a:pt x="11916" y="1106"/>
                        </a:cubicBezTo>
                        <a:cubicBezTo>
                          <a:pt x="11956" y="988"/>
                          <a:pt x="11956" y="958"/>
                          <a:pt x="11996" y="879"/>
                        </a:cubicBezTo>
                        <a:cubicBezTo>
                          <a:pt x="11996" y="840"/>
                          <a:pt x="12036" y="801"/>
                          <a:pt x="12077" y="761"/>
                        </a:cubicBezTo>
                        <a:cubicBezTo>
                          <a:pt x="12117" y="722"/>
                          <a:pt x="12188" y="722"/>
                          <a:pt x="12268" y="722"/>
                        </a:cubicBezTo>
                        <a:lnTo>
                          <a:pt x="16477" y="722"/>
                        </a:lnTo>
                        <a:cubicBezTo>
                          <a:pt x="16517" y="722"/>
                          <a:pt x="16598" y="761"/>
                          <a:pt x="16638" y="801"/>
                        </a:cubicBezTo>
                        <a:cubicBezTo>
                          <a:pt x="16678" y="879"/>
                          <a:pt x="16678" y="919"/>
                          <a:pt x="16678" y="958"/>
                        </a:cubicBezTo>
                        <a:cubicBezTo>
                          <a:pt x="16638" y="1027"/>
                          <a:pt x="16638" y="1106"/>
                          <a:pt x="16638" y="1145"/>
                        </a:cubicBezTo>
                        <a:cubicBezTo>
                          <a:pt x="16598" y="1145"/>
                          <a:pt x="16598" y="1224"/>
                          <a:pt x="16558" y="1263"/>
                        </a:cubicBezTo>
                        <a:cubicBezTo>
                          <a:pt x="16477" y="1302"/>
                          <a:pt x="16437" y="1302"/>
                          <a:pt x="16397" y="1302"/>
                        </a:cubicBezTo>
                        <a:cubicBezTo>
                          <a:pt x="15812" y="1302"/>
                          <a:pt x="15259" y="1411"/>
                          <a:pt x="14745" y="1608"/>
                        </a:cubicBezTo>
                        <a:cubicBezTo>
                          <a:pt x="14242" y="1795"/>
                          <a:pt x="13809" y="2070"/>
                          <a:pt x="13416" y="2415"/>
                        </a:cubicBezTo>
                        <a:cubicBezTo>
                          <a:pt x="13376" y="2454"/>
                          <a:pt x="13376" y="2454"/>
                          <a:pt x="13335" y="2454"/>
                        </a:cubicBezTo>
                        <a:lnTo>
                          <a:pt x="13295" y="2493"/>
                        </a:lnTo>
                        <a:lnTo>
                          <a:pt x="7586" y="7601"/>
                        </a:lnTo>
                        <a:lnTo>
                          <a:pt x="6488" y="11065"/>
                        </a:lnTo>
                        <a:cubicBezTo>
                          <a:pt x="6488" y="11105"/>
                          <a:pt x="6448" y="11183"/>
                          <a:pt x="6448" y="11223"/>
                        </a:cubicBezTo>
                        <a:cubicBezTo>
                          <a:pt x="6408" y="11252"/>
                          <a:pt x="6408" y="11292"/>
                          <a:pt x="6408" y="11331"/>
                        </a:cubicBezTo>
                        <a:cubicBezTo>
                          <a:pt x="6408" y="11371"/>
                          <a:pt x="6408" y="11410"/>
                          <a:pt x="6448" y="11449"/>
                        </a:cubicBezTo>
                        <a:cubicBezTo>
                          <a:pt x="6488" y="11489"/>
                          <a:pt x="6488" y="11489"/>
                          <a:pt x="6529" y="11489"/>
                        </a:cubicBezTo>
                        <a:cubicBezTo>
                          <a:pt x="6569" y="11528"/>
                          <a:pt x="6609" y="11528"/>
                          <a:pt x="6690" y="11528"/>
                        </a:cubicBezTo>
                        <a:cubicBezTo>
                          <a:pt x="6962" y="11607"/>
                          <a:pt x="7475" y="11607"/>
                          <a:pt x="8261" y="11607"/>
                        </a:cubicBezTo>
                        <a:cubicBezTo>
                          <a:pt x="8381" y="11607"/>
                          <a:pt x="8452" y="11676"/>
                          <a:pt x="8452" y="11833"/>
                        </a:cubicBezTo>
                        <a:cubicBezTo>
                          <a:pt x="8381" y="11990"/>
                          <a:pt x="8341" y="12099"/>
                          <a:pt x="8341" y="12138"/>
                        </a:cubicBezTo>
                        <a:cubicBezTo>
                          <a:pt x="8301" y="12178"/>
                          <a:pt x="8220" y="12178"/>
                          <a:pt x="8100" y="12178"/>
                        </a:cubicBezTo>
                        <a:lnTo>
                          <a:pt x="2360" y="12178"/>
                        </a:lnTo>
                        <a:cubicBezTo>
                          <a:pt x="2199" y="12178"/>
                          <a:pt x="2118" y="12138"/>
                          <a:pt x="2118" y="1199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83090321-81B2-29E2-39E0-F3322C773A69}"/>
                      </a:ext>
                    </a:extLst>
                  </p:cNvPr>
                  <p:cNvSpPr/>
                  <p:nvPr/>
                </p:nvSpPr>
                <p:spPr>
                  <a:xfrm>
                    <a:off x="12929495" y="6934329"/>
                    <a:ext cx="6293" cy="7499"/>
                  </a:xfrm>
                  <a:custGeom>
                    <a:avLst/>
                    <a:gdLst>
                      <a:gd name="connsiteX0" fmla="*/ 2513 w 6293"/>
                      <a:gd name="connsiteY0" fmla="*/ 8065 h 7499"/>
                      <a:gd name="connsiteX1" fmla="*/ 2744 w 6293"/>
                      <a:gd name="connsiteY1" fmla="*/ 7799 h 7499"/>
                      <a:gd name="connsiteX2" fmla="*/ 3570 w 6293"/>
                      <a:gd name="connsiteY2" fmla="*/ 7720 h 7499"/>
                      <a:gd name="connsiteX3" fmla="*/ 4003 w 6293"/>
                      <a:gd name="connsiteY3" fmla="*/ 7376 h 7499"/>
                      <a:gd name="connsiteX4" fmla="*/ 4637 w 6293"/>
                      <a:gd name="connsiteY4" fmla="*/ 5408 h 7499"/>
                      <a:gd name="connsiteX5" fmla="*/ 2905 w 6293"/>
                      <a:gd name="connsiteY5" fmla="*/ 6067 h 7499"/>
                      <a:gd name="connsiteX6" fmla="*/ 1415 w 6293"/>
                      <a:gd name="connsiteY6" fmla="*/ 5487 h 7499"/>
                      <a:gd name="connsiteX7" fmla="*/ 901 w 6293"/>
                      <a:gd name="connsiteY7" fmla="*/ 4178 h 7499"/>
                      <a:gd name="connsiteX8" fmla="*/ 1375 w 6293"/>
                      <a:gd name="connsiteY8" fmla="*/ 2603 h 7499"/>
                      <a:gd name="connsiteX9" fmla="*/ 2744 w 6293"/>
                      <a:gd name="connsiteY9" fmla="*/ 1264 h 7499"/>
                      <a:gd name="connsiteX10" fmla="*/ 4557 w 6293"/>
                      <a:gd name="connsiteY10" fmla="*/ 723 h 7499"/>
                      <a:gd name="connsiteX11" fmla="*/ 5423 w 6293"/>
                      <a:gd name="connsiteY11" fmla="*/ 950 h 7499"/>
                      <a:gd name="connsiteX12" fmla="*/ 5976 w 6293"/>
                      <a:gd name="connsiteY12" fmla="*/ 1530 h 7499"/>
                      <a:gd name="connsiteX13" fmla="*/ 6450 w 6293"/>
                      <a:gd name="connsiteY13" fmla="*/ 1068 h 7499"/>
                      <a:gd name="connsiteX14" fmla="*/ 7034 w 6293"/>
                      <a:gd name="connsiteY14" fmla="*/ 723 h 7499"/>
                      <a:gd name="connsiteX15" fmla="*/ 7195 w 6293"/>
                      <a:gd name="connsiteY15" fmla="*/ 871 h 7499"/>
                      <a:gd name="connsiteX16" fmla="*/ 5070 w 6293"/>
                      <a:gd name="connsiteY16" fmla="*/ 7445 h 7499"/>
                      <a:gd name="connsiteX17" fmla="*/ 5030 w 6293"/>
                      <a:gd name="connsiteY17" fmla="*/ 7642 h 7499"/>
                      <a:gd name="connsiteX18" fmla="*/ 6017 w 6293"/>
                      <a:gd name="connsiteY18" fmla="*/ 7799 h 7499"/>
                      <a:gd name="connsiteX19" fmla="*/ 6127 w 6293"/>
                      <a:gd name="connsiteY19" fmla="*/ 7839 h 7499"/>
                      <a:gd name="connsiteX20" fmla="*/ 6168 w 6293"/>
                      <a:gd name="connsiteY20" fmla="*/ 7947 h 7499"/>
                      <a:gd name="connsiteX21" fmla="*/ 6087 w 6293"/>
                      <a:gd name="connsiteY21" fmla="*/ 8144 h 7499"/>
                      <a:gd name="connsiteX22" fmla="*/ 5936 w 6293"/>
                      <a:gd name="connsiteY22" fmla="*/ 8222 h 7499"/>
                      <a:gd name="connsiteX23" fmla="*/ 2674 w 6293"/>
                      <a:gd name="connsiteY23" fmla="*/ 8222 h 7499"/>
                      <a:gd name="connsiteX24" fmla="*/ 2513 w 6293"/>
                      <a:gd name="connsiteY24" fmla="*/ 8065 h 7499"/>
                      <a:gd name="connsiteX25" fmla="*/ 2945 w 6293"/>
                      <a:gd name="connsiteY25" fmla="*/ 5762 h 7499"/>
                      <a:gd name="connsiteX26" fmla="*/ 3963 w 6293"/>
                      <a:gd name="connsiteY26" fmla="*/ 5447 h 7499"/>
                      <a:gd name="connsiteX27" fmla="*/ 4869 w 6293"/>
                      <a:gd name="connsiteY27" fmla="*/ 4719 h 7499"/>
                      <a:gd name="connsiteX28" fmla="*/ 5735 w 6293"/>
                      <a:gd name="connsiteY28" fmla="*/ 2071 h 7499"/>
                      <a:gd name="connsiteX29" fmla="*/ 5342 w 6293"/>
                      <a:gd name="connsiteY29" fmla="*/ 1333 h 7499"/>
                      <a:gd name="connsiteX30" fmla="*/ 4557 w 6293"/>
                      <a:gd name="connsiteY30" fmla="*/ 1068 h 7499"/>
                      <a:gd name="connsiteX31" fmla="*/ 3570 w 6293"/>
                      <a:gd name="connsiteY31" fmla="*/ 1373 h 7499"/>
                      <a:gd name="connsiteX32" fmla="*/ 2865 w 6293"/>
                      <a:gd name="connsiteY32" fmla="*/ 2140 h 7499"/>
                      <a:gd name="connsiteX33" fmla="*/ 2271 w 6293"/>
                      <a:gd name="connsiteY33" fmla="*/ 3410 h 7499"/>
                      <a:gd name="connsiteX34" fmla="*/ 1999 w 6293"/>
                      <a:gd name="connsiteY34" fmla="*/ 4719 h 7499"/>
                      <a:gd name="connsiteX35" fmla="*/ 2241 w 6293"/>
                      <a:gd name="connsiteY35" fmla="*/ 5447 h 7499"/>
                      <a:gd name="connsiteX36" fmla="*/ 2945 w 6293"/>
                      <a:gd name="connsiteY36" fmla="*/ 5762 h 7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6293" h="7499">
                        <a:moveTo>
                          <a:pt x="2513" y="8065"/>
                        </a:moveTo>
                        <a:cubicBezTo>
                          <a:pt x="2553" y="7868"/>
                          <a:pt x="2633" y="7799"/>
                          <a:pt x="2744" y="7799"/>
                        </a:cubicBezTo>
                        <a:cubicBezTo>
                          <a:pt x="3107" y="7799"/>
                          <a:pt x="3378" y="7760"/>
                          <a:pt x="3570" y="7720"/>
                        </a:cubicBezTo>
                        <a:cubicBezTo>
                          <a:pt x="3811" y="7681"/>
                          <a:pt x="3932" y="7563"/>
                          <a:pt x="4003" y="7376"/>
                        </a:cubicBezTo>
                        <a:lnTo>
                          <a:pt x="4637" y="5408"/>
                        </a:lnTo>
                        <a:cubicBezTo>
                          <a:pt x="4083" y="5831"/>
                          <a:pt x="3499" y="6067"/>
                          <a:pt x="2905" y="6067"/>
                        </a:cubicBezTo>
                        <a:cubicBezTo>
                          <a:pt x="2271" y="6067"/>
                          <a:pt x="1808" y="5870"/>
                          <a:pt x="1415" y="5487"/>
                        </a:cubicBezTo>
                        <a:cubicBezTo>
                          <a:pt x="1053" y="5142"/>
                          <a:pt x="901" y="4719"/>
                          <a:pt x="901" y="4178"/>
                        </a:cubicBezTo>
                        <a:cubicBezTo>
                          <a:pt x="901" y="3685"/>
                          <a:pt x="1053" y="3144"/>
                          <a:pt x="1375" y="2603"/>
                        </a:cubicBezTo>
                        <a:cubicBezTo>
                          <a:pt x="1727" y="2071"/>
                          <a:pt x="2160" y="1648"/>
                          <a:pt x="2744" y="1264"/>
                        </a:cubicBezTo>
                        <a:cubicBezTo>
                          <a:pt x="3298" y="910"/>
                          <a:pt x="3892" y="723"/>
                          <a:pt x="4557" y="723"/>
                        </a:cubicBezTo>
                        <a:cubicBezTo>
                          <a:pt x="4869" y="723"/>
                          <a:pt x="5151" y="802"/>
                          <a:pt x="5423" y="950"/>
                        </a:cubicBezTo>
                        <a:cubicBezTo>
                          <a:pt x="5654" y="1107"/>
                          <a:pt x="5815" y="1264"/>
                          <a:pt x="5976" y="1530"/>
                        </a:cubicBezTo>
                        <a:cubicBezTo>
                          <a:pt x="6017" y="1412"/>
                          <a:pt x="6168" y="1264"/>
                          <a:pt x="6450" y="1068"/>
                        </a:cubicBezTo>
                        <a:cubicBezTo>
                          <a:pt x="6721" y="841"/>
                          <a:pt x="6913" y="723"/>
                          <a:pt x="7034" y="723"/>
                        </a:cubicBezTo>
                        <a:cubicBezTo>
                          <a:pt x="7114" y="723"/>
                          <a:pt x="7195" y="802"/>
                          <a:pt x="7195" y="871"/>
                        </a:cubicBezTo>
                        <a:lnTo>
                          <a:pt x="5070" y="7445"/>
                        </a:lnTo>
                        <a:cubicBezTo>
                          <a:pt x="5030" y="7563"/>
                          <a:pt x="5030" y="7602"/>
                          <a:pt x="5030" y="7642"/>
                        </a:cubicBezTo>
                        <a:cubicBezTo>
                          <a:pt x="5030" y="7720"/>
                          <a:pt x="5342" y="7799"/>
                          <a:pt x="6017" y="7799"/>
                        </a:cubicBezTo>
                        <a:cubicBezTo>
                          <a:pt x="6087" y="7799"/>
                          <a:pt x="6087" y="7799"/>
                          <a:pt x="6127" y="7839"/>
                        </a:cubicBezTo>
                        <a:cubicBezTo>
                          <a:pt x="6168" y="7868"/>
                          <a:pt x="6168" y="7908"/>
                          <a:pt x="6168" y="7947"/>
                        </a:cubicBezTo>
                        <a:cubicBezTo>
                          <a:pt x="6127" y="8026"/>
                          <a:pt x="6127" y="8104"/>
                          <a:pt x="6087" y="8144"/>
                        </a:cubicBezTo>
                        <a:cubicBezTo>
                          <a:pt x="6047" y="8183"/>
                          <a:pt x="6017" y="8222"/>
                          <a:pt x="5936" y="8222"/>
                        </a:cubicBezTo>
                        <a:lnTo>
                          <a:pt x="2674" y="8222"/>
                        </a:lnTo>
                        <a:cubicBezTo>
                          <a:pt x="2593" y="8222"/>
                          <a:pt x="2513" y="8144"/>
                          <a:pt x="2513" y="8065"/>
                        </a:cubicBezTo>
                        <a:close/>
                        <a:moveTo>
                          <a:pt x="2945" y="5762"/>
                        </a:moveTo>
                        <a:cubicBezTo>
                          <a:pt x="3298" y="5762"/>
                          <a:pt x="3650" y="5683"/>
                          <a:pt x="3963" y="5447"/>
                        </a:cubicBezTo>
                        <a:cubicBezTo>
                          <a:pt x="4325" y="5260"/>
                          <a:pt x="4637" y="4985"/>
                          <a:pt x="4869" y="4719"/>
                        </a:cubicBezTo>
                        <a:lnTo>
                          <a:pt x="5735" y="2071"/>
                        </a:lnTo>
                        <a:cubicBezTo>
                          <a:pt x="5654" y="1796"/>
                          <a:pt x="5543" y="1569"/>
                          <a:pt x="5342" y="1333"/>
                        </a:cubicBezTo>
                        <a:cubicBezTo>
                          <a:pt x="5151" y="1146"/>
                          <a:pt x="4869" y="1068"/>
                          <a:pt x="4557" y="1068"/>
                        </a:cubicBezTo>
                        <a:cubicBezTo>
                          <a:pt x="4204" y="1068"/>
                          <a:pt x="3892" y="1146"/>
                          <a:pt x="3570" y="1373"/>
                        </a:cubicBezTo>
                        <a:cubicBezTo>
                          <a:pt x="3298" y="1569"/>
                          <a:pt x="3026" y="1835"/>
                          <a:pt x="2865" y="2140"/>
                        </a:cubicBezTo>
                        <a:cubicBezTo>
                          <a:pt x="2633" y="2455"/>
                          <a:pt x="2432" y="2878"/>
                          <a:pt x="2271" y="3410"/>
                        </a:cubicBezTo>
                        <a:cubicBezTo>
                          <a:pt x="2080" y="3991"/>
                          <a:pt x="1999" y="4414"/>
                          <a:pt x="1999" y="4719"/>
                        </a:cubicBezTo>
                        <a:cubicBezTo>
                          <a:pt x="1999" y="4985"/>
                          <a:pt x="2080" y="5221"/>
                          <a:pt x="2241" y="5447"/>
                        </a:cubicBezTo>
                        <a:cubicBezTo>
                          <a:pt x="2392" y="5644"/>
                          <a:pt x="2633" y="5762"/>
                          <a:pt x="2945" y="57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A62D912-51D1-EF42-A2C6-BC0A4699B772}"/>
                      </a:ext>
                    </a:extLst>
                  </p:cNvPr>
                  <p:cNvSpPr/>
                  <p:nvPr/>
                </p:nvSpPr>
                <p:spPr>
                  <a:xfrm>
                    <a:off x="12936221" y="6931367"/>
                    <a:ext cx="7270" cy="8306"/>
                  </a:xfrm>
                  <a:custGeom>
                    <a:avLst/>
                    <a:gdLst>
                      <a:gd name="connsiteX0" fmla="*/ 2947 w 7270"/>
                      <a:gd name="connsiteY0" fmla="*/ 9029 h 8306"/>
                      <a:gd name="connsiteX1" fmla="*/ 1447 w 7270"/>
                      <a:gd name="connsiteY1" fmla="*/ 8448 h 8306"/>
                      <a:gd name="connsiteX2" fmla="*/ 903 w 7270"/>
                      <a:gd name="connsiteY2" fmla="*/ 7139 h 8306"/>
                      <a:gd name="connsiteX3" fmla="*/ 1416 w 7270"/>
                      <a:gd name="connsiteY3" fmla="*/ 5565 h 8306"/>
                      <a:gd name="connsiteX4" fmla="*/ 2745 w 7270"/>
                      <a:gd name="connsiteY4" fmla="*/ 4226 h 8306"/>
                      <a:gd name="connsiteX5" fmla="*/ 4598 w 7270"/>
                      <a:gd name="connsiteY5" fmla="*/ 3685 h 8306"/>
                      <a:gd name="connsiteX6" fmla="*/ 5384 w 7270"/>
                      <a:gd name="connsiteY6" fmla="*/ 3911 h 8306"/>
                      <a:gd name="connsiteX7" fmla="*/ 5978 w 7270"/>
                      <a:gd name="connsiteY7" fmla="*/ 4413 h 8306"/>
                      <a:gd name="connsiteX8" fmla="*/ 6803 w 7270"/>
                      <a:gd name="connsiteY8" fmla="*/ 1795 h 8306"/>
                      <a:gd name="connsiteX9" fmla="*/ 6874 w 7270"/>
                      <a:gd name="connsiteY9" fmla="*/ 1451 h 8306"/>
                      <a:gd name="connsiteX10" fmla="*/ 5897 w 7270"/>
                      <a:gd name="connsiteY10" fmla="*/ 1303 h 8306"/>
                      <a:gd name="connsiteX11" fmla="*/ 5736 w 7270"/>
                      <a:gd name="connsiteY11" fmla="*/ 1106 h 8306"/>
                      <a:gd name="connsiteX12" fmla="*/ 5776 w 7270"/>
                      <a:gd name="connsiteY12" fmla="*/ 1028 h 8306"/>
                      <a:gd name="connsiteX13" fmla="*/ 5817 w 7270"/>
                      <a:gd name="connsiteY13" fmla="*/ 919 h 8306"/>
                      <a:gd name="connsiteX14" fmla="*/ 5978 w 7270"/>
                      <a:gd name="connsiteY14" fmla="*/ 880 h 8306"/>
                      <a:gd name="connsiteX15" fmla="*/ 7981 w 7270"/>
                      <a:gd name="connsiteY15" fmla="*/ 723 h 8306"/>
                      <a:gd name="connsiteX16" fmla="*/ 8173 w 7270"/>
                      <a:gd name="connsiteY16" fmla="*/ 880 h 8306"/>
                      <a:gd name="connsiteX17" fmla="*/ 6018 w 7270"/>
                      <a:gd name="connsiteY17" fmla="*/ 7641 h 8306"/>
                      <a:gd name="connsiteX18" fmla="*/ 5897 w 7270"/>
                      <a:gd name="connsiteY18" fmla="*/ 8222 h 8306"/>
                      <a:gd name="connsiteX19" fmla="*/ 6330 w 7270"/>
                      <a:gd name="connsiteY19" fmla="*/ 8724 h 8306"/>
                      <a:gd name="connsiteX20" fmla="*/ 7035 w 7270"/>
                      <a:gd name="connsiteY20" fmla="*/ 8261 h 8306"/>
                      <a:gd name="connsiteX21" fmla="*/ 7468 w 7270"/>
                      <a:gd name="connsiteY21" fmla="*/ 7179 h 8306"/>
                      <a:gd name="connsiteX22" fmla="*/ 7589 w 7270"/>
                      <a:gd name="connsiteY22" fmla="*/ 7110 h 8306"/>
                      <a:gd name="connsiteX23" fmla="*/ 7780 w 7270"/>
                      <a:gd name="connsiteY23" fmla="*/ 7110 h 8306"/>
                      <a:gd name="connsiteX24" fmla="*/ 7861 w 7270"/>
                      <a:gd name="connsiteY24" fmla="*/ 7139 h 8306"/>
                      <a:gd name="connsiteX25" fmla="*/ 7901 w 7270"/>
                      <a:gd name="connsiteY25" fmla="*/ 7218 h 8306"/>
                      <a:gd name="connsiteX26" fmla="*/ 7307 w 7270"/>
                      <a:gd name="connsiteY26" fmla="*/ 8527 h 8306"/>
                      <a:gd name="connsiteX27" fmla="*/ 6290 w 7270"/>
                      <a:gd name="connsiteY27" fmla="*/ 9029 h 8306"/>
                      <a:gd name="connsiteX28" fmla="*/ 5384 w 7270"/>
                      <a:gd name="connsiteY28" fmla="*/ 8793 h 8306"/>
                      <a:gd name="connsiteX29" fmla="*/ 4910 w 7270"/>
                      <a:gd name="connsiteY29" fmla="*/ 8183 h 8306"/>
                      <a:gd name="connsiteX30" fmla="*/ 2947 w 7270"/>
                      <a:gd name="connsiteY30" fmla="*/ 9029 h 8306"/>
                      <a:gd name="connsiteX31" fmla="*/ 2987 w 7270"/>
                      <a:gd name="connsiteY31" fmla="*/ 8724 h 8306"/>
                      <a:gd name="connsiteX32" fmla="*/ 4044 w 7270"/>
                      <a:gd name="connsiteY32" fmla="*/ 8409 h 8306"/>
                      <a:gd name="connsiteX33" fmla="*/ 4910 w 7270"/>
                      <a:gd name="connsiteY33" fmla="*/ 7641 h 8306"/>
                      <a:gd name="connsiteX34" fmla="*/ 4910 w 7270"/>
                      <a:gd name="connsiteY34" fmla="*/ 7602 h 8306"/>
                      <a:gd name="connsiteX35" fmla="*/ 5736 w 7270"/>
                      <a:gd name="connsiteY35" fmla="*/ 5033 h 8306"/>
                      <a:gd name="connsiteX36" fmla="*/ 5343 w 7270"/>
                      <a:gd name="connsiteY36" fmla="*/ 4295 h 8306"/>
                      <a:gd name="connsiteX37" fmla="*/ 4558 w 7270"/>
                      <a:gd name="connsiteY37" fmla="*/ 4029 h 8306"/>
                      <a:gd name="connsiteX38" fmla="*/ 3611 w 7270"/>
                      <a:gd name="connsiteY38" fmla="*/ 4335 h 8306"/>
                      <a:gd name="connsiteX39" fmla="*/ 2866 w 7270"/>
                      <a:gd name="connsiteY39" fmla="*/ 5102 h 8306"/>
                      <a:gd name="connsiteX40" fmla="*/ 2272 w 7270"/>
                      <a:gd name="connsiteY40" fmla="*/ 6372 h 8306"/>
                      <a:gd name="connsiteX41" fmla="*/ 2041 w 7270"/>
                      <a:gd name="connsiteY41" fmla="*/ 7681 h 8306"/>
                      <a:gd name="connsiteX42" fmla="*/ 2272 w 7270"/>
                      <a:gd name="connsiteY42" fmla="*/ 8409 h 8306"/>
                      <a:gd name="connsiteX43" fmla="*/ 2987 w 7270"/>
                      <a:gd name="connsiteY43" fmla="*/ 8724 h 8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7270" h="8306">
                        <a:moveTo>
                          <a:pt x="2947" y="9029"/>
                        </a:moveTo>
                        <a:cubicBezTo>
                          <a:pt x="2313" y="9029"/>
                          <a:pt x="1809" y="8832"/>
                          <a:pt x="1447" y="8448"/>
                        </a:cubicBezTo>
                        <a:cubicBezTo>
                          <a:pt x="1094" y="8104"/>
                          <a:pt x="903" y="7681"/>
                          <a:pt x="903" y="7139"/>
                        </a:cubicBezTo>
                        <a:cubicBezTo>
                          <a:pt x="903" y="6647"/>
                          <a:pt x="1054" y="6106"/>
                          <a:pt x="1416" y="5565"/>
                        </a:cubicBezTo>
                        <a:cubicBezTo>
                          <a:pt x="1728" y="5033"/>
                          <a:pt x="2161" y="4610"/>
                          <a:pt x="2745" y="4226"/>
                        </a:cubicBezTo>
                        <a:cubicBezTo>
                          <a:pt x="3339" y="3872"/>
                          <a:pt x="3933" y="3685"/>
                          <a:pt x="4598" y="3685"/>
                        </a:cubicBezTo>
                        <a:cubicBezTo>
                          <a:pt x="4870" y="3685"/>
                          <a:pt x="5152" y="3764"/>
                          <a:pt x="5384" y="3911"/>
                        </a:cubicBezTo>
                        <a:cubicBezTo>
                          <a:pt x="5615" y="4029"/>
                          <a:pt x="5817" y="4187"/>
                          <a:pt x="5978" y="4413"/>
                        </a:cubicBezTo>
                        <a:lnTo>
                          <a:pt x="6803" y="1795"/>
                        </a:lnTo>
                        <a:cubicBezTo>
                          <a:pt x="6843" y="1648"/>
                          <a:pt x="6843" y="1569"/>
                          <a:pt x="6874" y="1451"/>
                        </a:cubicBezTo>
                        <a:cubicBezTo>
                          <a:pt x="6874" y="1343"/>
                          <a:pt x="6562" y="1303"/>
                          <a:pt x="5897" y="1303"/>
                        </a:cubicBezTo>
                        <a:cubicBezTo>
                          <a:pt x="5776" y="1303"/>
                          <a:pt x="5736" y="1225"/>
                          <a:pt x="5736" y="1106"/>
                        </a:cubicBezTo>
                        <a:cubicBezTo>
                          <a:pt x="5736" y="1106"/>
                          <a:pt x="5736" y="1067"/>
                          <a:pt x="5776" y="1028"/>
                        </a:cubicBezTo>
                        <a:cubicBezTo>
                          <a:pt x="5776" y="988"/>
                          <a:pt x="5817" y="959"/>
                          <a:pt x="5817" y="919"/>
                        </a:cubicBezTo>
                        <a:cubicBezTo>
                          <a:pt x="5857" y="880"/>
                          <a:pt x="5897" y="880"/>
                          <a:pt x="5978" y="880"/>
                        </a:cubicBezTo>
                        <a:lnTo>
                          <a:pt x="7981" y="723"/>
                        </a:lnTo>
                        <a:cubicBezTo>
                          <a:pt x="8102" y="723"/>
                          <a:pt x="8173" y="801"/>
                          <a:pt x="8173" y="880"/>
                        </a:cubicBezTo>
                        <a:lnTo>
                          <a:pt x="6018" y="7641"/>
                        </a:lnTo>
                        <a:cubicBezTo>
                          <a:pt x="5937" y="7799"/>
                          <a:pt x="5897" y="7986"/>
                          <a:pt x="5897" y="8222"/>
                        </a:cubicBezTo>
                        <a:cubicBezTo>
                          <a:pt x="5897" y="8566"/>
                          <a:pt x="6018" y="8724"/>
                          <a:pt x="6330" y="8724"/>
                        </a:cubicBezTo>
                        <a:cubicBezTo>
                          <a:pt x="6642" y="8724"/>
                          <a:pt x="6874" y="8566"/>
                          <a:pt x="7035" y="8261"/>
                        </a:cubicBezTo>
                        <a:cubicBezTo>
                          <a:pt x="7196" y="7947"/>
                          <a:pt x="7347" y="7563"/>
                          <a:pt x="7468" y="7179"/>
                        </a:cubicBezTo>
                        <a:cubicBezTo>
                          <a:pt x="7468" y="7110"/>
                          <a:pt x="7508" y="7110"/>
                          <a:pt x="7589" y="7110"/>
                        </a:cubicBezTo>
                        <a:lnTo>
                          <a:pt x="7780" y="7110"/>
                        </a:lnTo>
                        <a:cubicBezTo>
                          <a:pt x="7780" y="7110"/>
                          <a:pt x="7820" y="7110"/>
                          <a:pt x="7861" y="7139"/>
                        </a:cubicBezTo>
                        <a:cubicBezTo>
                          <a:pt x="7901" y="7179"/>
                          <a:pt x="7901" y="7179"/>
                          <a:pt x="7901" y="7218"/>
                        </a:cubicBezTo>
                        <a:cubicBezTo>
                          <a:pt x="7700" y="7759"/>
                          <a:pt x="7508" y="8222"/>
                          <a:pt x="7307" y="8527"/>
                        </a:cubicBezTo>
                        <a:cubicBezTo>
                          <a:pt x="7115" y="8872"/>
                          <a:pt x="6763" y="9029"/>
                          <a:pt x="6290" y="9029"/>
                        </a:cubicBezTo>
                        <a:cubicBezTo>
                          <a:pt x="5978" y="9029"/>
                          <a:pt x="5656" y="8911"/>
                          <a:pt x="5384" y="8793"/>
                        </a:cubicBezTo>
                        <a:cubicBezTo>
                          <a:pt x="5152" y="8645"/>
                          <a:pt x="4951" y="8448"/>
                          <a:pt x="4910" y="8183"/>
                        </a:cubicBezTo>
                        <a:cubicBezTo>
                          <a:pt x="4246" y="8754"/>
                          <a:pt x="3611" y="9029"/>
                          <a:pt x="2947" y="9029"/>
                        </a:cubicBezTo>
                        <a:close/>
                        <a:moveTo>
                          <a:pt x="2987" y="8724"/>
                        </a:moveTo>
                        <a:cubicBezTo>
                          <a:pt x="3339" y="8724"/>
                          <a:pt x="3692" y="8606"/>
                          <a:pt x="4044" y="8409"/>
                        </a:cubicBezTo>
                        <a:cubicBezTo>
                          <a:pt x="4357" y="8183"/>
                          <a:pt x="4679" y="7947"/>
                          <a:pt x="4910" y="7641"/>
                        </a:cubicBezTo>
                        <a:lnTo>
                          <a:pt x="4910" y="7602"/>
                        </a:lnTo>
                        <a:lnTo>
                          <a:pt x="5736" y="5033"/>
                        </a:lnTo>
                        <a:cubicBezTo>
                          <a:pt x="5696" y="4758"/>
                          <a:pt x="5545" y="4531"/>
                          <a:pt x="5343" y="4295"/>
                        </a:cubicBezTo>
                        <a:cubicBezTo>
                          <a:pt x="5152" y="4108"/>
                          <a:pt x="4870" y="4029"/>
                          <a:pt x="4558" y="4029"/>
                        </a:cubicBezTo>
                        <a:cubicBezTo>
                          <a:pt x="4205" y="4029"/>
                          <a:pt x="3893" y="4108"/>
                          <a:pt x="3611" y="4335"/>
                        </a:cubicBezTo>
                        <a:cubicBezTo>
                          <a:pt x="3299" y="4531"/>
                          <a:pt x="3068" y="4797"/>
                          <a:pt x="2866" y="5102"/>
                        </a:cubicBezTo>
                        <a:cubicBezTo>
                          <a:pt x="2665" y="5417"/>
                          <a:pt x="2474" y="5840"/>
                          <a:pt x="2272" y="6372"/>
                        </a:cubicBezTo>
                        <a:cubicBezTo>
                          <a:pt x="2121" y="6952"/>
                          <a:pt x="2041" y="7376"/>
                          <a:pt x="2041" y="7681"/>
                        </a:cubicBezTo>
                        <a:cubicBezTo>
                          <a:pt x="2041" y="7947"/>
                          <a:pt x="2121" y="8183"/>
                          <a:pt x="2272" y="8409"/>
                        </a:cubicBezTo>
                        <a:cubicBezTo>
                          <a:pt x="2393" y="8606"/>
                          <a:pt x="2635" y="8724"/>
                          <a:pt x="2987" y="87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A6D1D8DF-3424-C39B-33BD-36CCFBCB5BB0}"/>
                      </a:ext>
                    </a:extLst>
                  </p:cNvPr>
                  <p:cNvSpPr/>
                  <p:nvPr/>
                </p:nvSpPr>
                <p:spPr>
                  <a:xfrm flipV="1">
                    <a:off x="12855859" y="6957965"/>
                    <a:ext cx="43227" cy="3626"/>
                  </a:xfrm>
                  <a:custGeom>
                    <a:avLst/>
                    <a:gdLst>
                      <a:gd name="connsiteX0" fmla="*/ 892 w 43227"/>
                      <a:gd name="connsiteY0" fmla="*/ 1680 h 3626"/>
                      <a:gd name="connsiteX1" fmla="*/ 44119 w 43227"/>
                      <a:gd name="connsiteY1" fmla="*/ 1680 h 3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3227" h="3626">
                        <a:moveTo>
                          <a:pt x="892" y="1680"/>
                        </a:moveTo>
                        <a:lnTo>
                          <a:pt x="44119" y="1680"/>
                        </a:lnTo>
                      </a:path>
                    </a:pathLst>
                  </a:custGeom>
                  <a:noFill/>
                  <a:ln w="14028" cap="flat">
                    <a:solidFill>
                      <a:srgbClr val="BF00B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id="{4F13A2F4-3A31-217B-C3CF-249660D7B960}"/>
                      </a:ext>
                    </a:extLst>
                  </p:cNvPr>
                  <p:cNvSpPr/>
                  <p:nvPr/>
                </p:nvSpPr>
                <p:spPr>
                  <a:xfrm>
                    <a:off x="12917060" y="6952094"/>
                    <a:ext cx="15778" cy="11455"/>
                  </a:xfrm>
                  <a:custGeom>
                    <a:avLst/>
                    <a:gdLst>
                      <a:gd name="connsiteX0" fmla="*/ 2118 w 15778"/>
                      <a:gd name="connsiteY0" fmla="*/ 11946 h 11455"/>
                      <a:gd name="connsiteX1" fmla="*/ 2159 w 15778"/>
                      <a:gd name="connsiteY1" fmla="*/ 11828 h 11455"/>
                      <a:gd name="connsiteX2" fmla="*/ 2239 w 15778"/>
                      <a:gd name="connsiteY2" fmla="*/ 11680 h 11455"/>
                      <a:gd name="connsiteX3" fmla="*/ 2400 w 15778"/>
                      <a:gd name="connsiteY3" fmla="*/ 11602 h 11455"/>
                      <a:gd name="connsiteX4" fmla="*/ 4243 w 15778"/>
                      <a:gd name="connsiteY4" fmla="*/ 11484 h 11455"/>
                      <a:gd name="connsiteX5" fmla="*/ 4444 w 15778"/>
                      <a:gd name="connsiteY5" fmla="*/ 11375 h 11455"/>
                      <a:gd name="connsiteX6" fmla="*/ 4565 w 15778"/>
                      <a:gd name="connsiteY6" fmla="*/ 11178 h 11455"/>
                      <a:gd name="connsiteX7" fmla="*/ 4676 w 15778"/>
                      <a:gd name="connsiteY7" fmla="*/ 10991 h 11455"/>
                      <a:gd name="connsiteX8" fmla="*/ 5743 w 15778"/>
                      <a:gd name="connsiteY8" fmla="*/ 7606 h 11455"/>
                      <a:gd name="connsiteX9" fmla="*/ 2984 w 15778"/>
                      <a:gd name="connsiteY9" fmla="*/ 1642 h 11455"/>
                      <a:gd name="connsiteX10" fmla="*/ 2279 w 15778"/>
                      <a:gd name="connsiteY10" fmla="*/ 1376 h 11455"/>
                      <a:gd name="connsiteX11" fmla="*/ 1142 w 15778"/>
                      <a:gd name="connsiteY11" fmla="*/ 1297 h 11455"/>
                      <a:gd name="connsiteX12" fmla="*/ 900 w 15778"/>
                      <a:gd name="connsiteY12" fmla="*/ 1071 h 11455"/>
                      <a:gd name="connsiteX13" fmla="*/ 1021 w 15778"/>
                      <a:gd name="connsiteY13" fmla="*/ 796 h 11455"/>
                      <a:gd name="connsiteX14" fmla="*/ 1293 w 15778"/>
                      <a:gd name="connsiteY14" fmla="*/ 727 h 11455"/>
                      <a:gd name="connsiteX15" fmla="*/ 6720 w 15778"/>
                      <a:gd name="connsiteY15" fmla="*/ 727 h 11455"/>
                      <a:gd name="connsiteX16" fmla="*/ 6921 w 15778"/>
                      <a:gd name="connsiteY16" fmla="*/ 914 h 11455"/>
                      <a:gd name="connsiteX17" fmla="*/ 6649 w 15778"/>
                      <a:gd name="connsiteY17" fmla="*/ 1297 h 11455"/>
                      <a:gd name="connsiteX18" fmla="*/ 5109 w 15778"/>
                      <a:gd name="connsiteY18" fmla="*/ 1681 h 11455"/>
                      <a:gd name="connsiteX19" fmla="*/ 7556 w 15778"/>
                      <a:gd name="connsiteY19" fmla="*/ 6838 h 11455"/>
                      <a:gd name="connsiteX20" fmla="*/ 12661 w 15778"/>
                      <a:gd name="connsiteY20" fmla="*/ 2262 h 11455"/>
                      <a:gd name="connsiteX21" fmla="*/ 12782 w 15778"/>
                      <a:gd name="connsiteY21" fmla="*/ 2065 h 11455"/>
                      <a:gd name="connsiteX22" fmla="*/ 12943 w 15778"/>
                      <a:gd name="connsiteY22" fmla="*/ 1878 h 11455"/>
                      <a:gd name="connsiteX23" fmla="*/ 13023 w 15778"/>
                      <a:gd name="connsiteY23" fmla="*/ 1681 h 11455"/>
                      <a:gd name="connsiteX24" fmla="*/ 12157 w 15778"/>
                      <a:gd name="connsiteY24" fmla="*/ 1297 h 11455"/>
                      <a:gd name="connsiteX25" fmla="*/ 11916 w 15778"/>
                      <a:gd name="connsiteY25" fmla="*/ 1071 h 11455"/>
                      <a:gd name="connsiteX26" fmla="*/ 11996 w 15778"/>
                      <a:gd name="connsiteY26" fmla="*/ 874 h 11455"/>
                      <a:gd name="connsiteX27" fmla="*/ 12077 w 15778"/>
                      <a:gd name="connsiteY27" fmla="*/ 756 h 11455"/>
                      <a:gd name="connsiteX28" fmla="*/ 12268 w 15778"/>
                      <a:gd name="connsiteY28" fmla="*/ 727 h 11455"/>
                      <a:gd name="connsiteX29" fmla="*/ 16477 w 15778"/>
                      <a:gd name="connsiteY29" fmla="*/ 727 h 11455"/>
                      <a:gd name="connsiteX30" fmla="*/ 16638 w 15778"/>
                      <a:gd name="connsiteY30" fmla="*/ 796 h 11455"/>
                      <a:gd name="connsiteX31" fmla="*/ 16678 w 15778"/>
                      <a:gd name="connsiteY31" fmla="*/ 914 h 11455"/>
                      <a:gd name="connsiteX32" fmla="*/ 16638 w 15778"/>
                      <a:gd name="connsiteY32" fmla="*/ 1110 h 11455"/>
                      <a:gd name="connsiteX33" fmla="*/ 16558 w 15778"/>
                      <a:gd name="connsiteY33" fmla="*/ 1219 h 11455"/>
                      <a:gd name="connsiteX34" fmla="*/ 16397 w 15778"/>
                      <a:gd name="connsiteY34" fmla="*/ 1297 h 11455"/>
                      <a:gd name="connsiteX35" fmla="*/ 14745 w 15778"/>
                      <a:gd name="connsiteY35" fmla="*/ 1603 h 11455"/>
                      <a:gd name="connsiteX36" fmla="*/ 13416 w 15778"/>
                      <a:gd name="connsiteY36" fmla="*/ 2410 h 11455"/>
                      <a:gd name="connsiteX37" fmla="*/ 13335 w 15778"/>
                      <a:gd name="connsiteY37" fmla="*/ 2449 h 11455"/>
                      <a:gd name="connsiteX38" fmla="*/ 13295 w 15778"/>
                      <a:gd name="connsiteY38" fmla="*/ 2488 h 11455"/>
                      <a:gd name="connsiteX39" fmla="*/ 7586 w 15778"/>
                      <a:gd name="connsiteY39" fmla="*/ 7606 h 11455"/>
                      <a:gd name="connsiteX40" fmla="*/ 6488 w 15778"/>
                      <a:gd name="connsiteY40" fmla="*/ 11060 h 11455"/>
                      <a:gd name="connsiteX41" fmla="*/ 6448 w 15778"/>
                      <a:gd name="connsiteY41" fmla="*/ 11218 h 11455"/>
                      <a:gd name="connsiteX42" fmla="*/ 6408 w 15778"/>
                      <a:gd name="connsiteY42" fmla="*/ 11336 h 11455"/>
                      <a:gd name="connsiteX43" fmla="*/ 6448 w 15778"/>
                      <a:gd name="connsiteY43" fmla="*/ 11444 h 11455"/>
                      <a:gd name="connsiteX44" fmla="*/ 6529 w 15778"/>
                      <a:gd name="connsiteY44" fmla="*/ 11484 h 11455"/>
                      <a:gd name="connsiteX45" fmla="*/ 6690 w 15778"/>
                      <a:gd name="connsiteY45" fmla="*/ 11523 h 11455"/>
                      <a:gd name="connsiteX46" fmla="*/ 8261 w 15778"/>
                      <a:gd name="connsiteY46" fmla="*/ 11602 h 11455"/>
                      <a:gd name="connsiteX47" fmla="*/ 8452 w 15778"/>
                      <a:gd name="connsiteY47" fmla="*/ 11798 h 11455"/>
                      <a:gd name="connsiteX48" fmla="*/ 8341 w 15778"/>
                      <a:gd name="connsiteY48" fmla="*/ 12104 h 11455"/>
                      <a:gd name="connsiteX49" fmla="*/ 8100 w 15778"/>
                      <a:gd name="connsiteY49" fmla="*/ 12182 h 11455"/>
                      <a:gd name="connsiteX50" fmla="*/ 2360 w 15778"/>
                      <a:gd name="connsiteY50" fmla="*/ 12182 h 11455"/>
                      <a:gd name="connsiteX51" fmla="*/ 2118 w 15778"/>
                      <a:gd name="connsiteY51" fmla="*/ 11946 h 114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5778" h="11455">
                        <a:moveTo>
                          <a:pt x="2118" y="11946"/>
                        </a:moveTo>
                        <a:cubicBezTo>
                          <a:pt x="2118" y="11946"/>
                          <a:pt x="2118" y="11907"/>
                          <a:pt x="2159" y="11828"/>
                        </a:cubicBezTo>
                        <a:cubicBezTo>
                          <a:pt x="2159" y="11759"/>
                          <a:pt x="2199" y="11720"/>
                          <a:pt x="2239" y="11680"/>
                        </a:cubicBezTo>
                        <a:cubicBezTo>
                          <a:pt x="2279" y="11641"/>
                          <a:pt x="2320" y="11602"/>
                          <a:pt x="2400" y="11602"/>
                        </a:cubicBezTo>
                        <a:cubicBezTo>
                          <a:pt x="3266" y="11602"/>
                          <a:pt x="3891" y="11562"/>
                          <a:pt x="4243" y="11484"/>
                        </a:cubicBezTo>
                        <a:cubicBezTo>
                          <a:pt x="4324" y="11484"/>
                          <a:pt x="4364" y="11444"/>
                          <a:pt x="4444" y="11375"/>
                        </a:cubicBezTo>
                        <a:cubicBezTo>
                          <a:pt x="4485" y="11297"/>
                          <a:pt x="4525" y="11257"/>
                          <a:pt x="4565" y="11178"/>
                        </a:cubicBezTo>
                        <a:cubicBezTo>
                          <a:pt x="4605" y="11100"/>
                          <a:pt x="4636" y="11021"/>
                          <a:pt x="4676" y="10991"/>
                        </a:cubicBezTo>
                        <a:lnTo>
                          <a:pt x="5743" y="7606"/>
                        </a:lnTo>
                        <a:lnTo>
                          <a:pt x="2984" y="1642"/>
                        </a:lnTo>
                        <a:cubicBezTo>
                          <a:pt x="2833" y="1494"/>
                          <a:pt x="2592" y="1416"/>
                          <a:pt x="2279" y="1376"/>
                        </a:cubicBezTo>
                        <a:cubicBezTo>
                          <a:pt x="1927" y="1337"/>
                          <a:pt x="1575" y="1297"/>
                          <a:pt x="1142" y="1297"/>
                        </a:cubicBezTo>
                        <a:cubicBezTo>
                          <a:pt x="981" y="1297"/>
                          <a:pt x="900" y="1219"/>
                          <a:pt x="900" y="1071"/>
                        </a:cubicBezTo>
                        <a:cubicBezTo>
                          <a:pt x="981" y="953"/>
                          <a:pt x="981" y="874"/>
                          <a:pt x="1021" y="796"/>
                        </a:cubicBezTo>
                        <a:cubicBezTo>
                          <a:pt x="1061" y="756"/>
                          <a:pt x="1182" y="727"/>
                          <a:pt x="1293" y="727"/>
                        </a:cubicBezTo>
                        <a:lnTo>
                          <a:pt x="6720" y="727"/>
                        </a:lnTo>
                        <a:cubicBezTo>
                          <a:pt x="6841" y="727"/>
                          <a:pt x="6921" y="796"/>
                          <a:pt x="6921" y="914"/>
                        </a:cubicBezTo>
                        <a:cubicBezTo>
                          <a:pt x="6841" y="1179"/>
                          <a:pt x="6760" y="1297"/>
                          <a:pt x="6649" y="1297"/>
                        </a:cubicBezTo>
                        <a:cubicBezTo>
                          <a:pt x="5622" y="1297"/>
                          <a:pt x="5109" y="1455"/>
                          <a:pt x="5109" y="1681"/>
                        </a:cubicBezTo>
                        <a:lnTo>
                          <a:pt x="7556" y="6838"/>
                        </a:lnTo>
                        <a:lnTo>
                          <a:pt x="12661" y="2262"/>
                        </a:lnTo>
                        <a:cubicBezTo>
                          <a:pt x="12661" y="2223"/>
                          <a:pt x="12701" y="2144"/>
                          <a:pt x="12782" y="2065"/>
                        </a:cubicBezTo>
                        <a:cubicBezTo>
                          <a:pt x="12862" y="1986"/>
                          <a:pt x="12902" y="1917"/>
                          <a:pt x="12943" y="1878"/>
                        </a:cubicBezTo>
                        <a:cubicBezTo>
                          <a:pt x="13023" y="1799"/>
                          <a:pt x="13023" y="1721"/>
                          <a:pt x="13023" y="1681"/>
                        </a:cubicBezTo>
                        <a:cubicBezTo>
                          <a:pt x="13023" y="1455"/>
                          <a:pt x="12701" y="1297"/>
                          <a:pt x="12157" y="1297"/>
                        </a:cubicBezTo>
                        <a:cubicBezTo>
                          <a:pt x="11996" y="1297"/>
                          <a:pt x="11916" y="1219"/>
                          <a:pt x="11916" y="1071"/>
                        </a:cubicBezTo>
                        <a:cubicBezTo>
                          <a:pt x="11956" y="992"/>
                          <a:pt x="11956" y="914"/>
                          <a:pt x="11996" y="874"/>
                        </a:cubicBezTo>
                        <a:cubicBezTo>
                          <a:pt x="11996" y="835"/>
                          <a:pt x="12036" y="796"/>
                          <a:pt x="12077" y="756"/>
                        </a:cubicBezTo>
                        <a:cubicBezTo>
                          <a:pt x="12117" y="727"/>
                          <a:pt x="12188" y="727"/>
                          <a:pt x="12268" y="727"/>
                        </a:cubicBezTo>
                        <a:lnTo>
                          <a:pt x="16477" y="727"/>
                        </a:lnTo>
                        <a:cubicBezTo>
                          <a:pt x="16517" y="727"/>
                          <a:pt x="16598" y="756"/>
                          <a:pt x="16638" y="796"/>
                        </a:cubicBezTo>
                        <a:cubicBezTo>
                          <a:pt x="16678" y="835"/>
                          <a:pt x="16678" y="914"/>
                          <a:pt x="16678" y="914"/>
                        </a:cubicBezTo>
                        <a:cubicBezTo>
                          <a:pt x="16638" y="1032"/>
                          <a:pt x="16638" y="1071"/>
                          <a:pt x="16638" y="1110"/>
                        </a:cubicBezTo>
                        <a:cubicBezTo>
                          <a:pt x="16598" y="1150"/>
                          <a:pt x="16598" y="1179"/>
                          <a:pt x="16558" y="1219"/>
                        </a:cubicBezTo>
                        <a:cubicBezTo>
                          <a:pt x="16477" y="1297"/>
                          <a:pt x="16437" y="1297"/>
                          <a:pt x="16397" y="1297"/>
                        </a:cubicBezTo>
                        <a:cubicBezTo>
                          <a:pt x="15812" y="1297"/>
                          <a:pt x="15259" y="1416"/>
                          <a:pt x="14745" y="1603"/>
                        </a:cubicBezTo>
                        <a:cubicBezTo>
                          <a:pt x="14242" y="1799"/>
                          <a:pt x="13809" y="2065"/>
                          <a:pt x="13416" y="2410"/>
                        </a:cubicBezTo>
                        <a:cubicBezTo>
                          <a:pt x="13376" y="2410"/>
                          <a:pt x="13376" y="2449"/>
                          <a:pt x="13335" y="2449"/>
                        </a:cubicBezTo>
                        <a:cubicBezTo>
                          <a:pt x="13335" y="2449"/>
                          <a:pt x="13295" y="2449"/>
                          <a:pt x="13295" y="2488"/>
                        </a:cubicBezTo>
                        <a:lnTo>
                          <a:pt x="7586" y="7606"/>
                        </a:lnTo>
                        <a:lnTo>
                          <a:pt x="6488" y="11060"/>
                        </a:lnTo>
                        <a:cubicBezTo>
                          <a:pt x="6488" y="11100"/>
                          <a:pt x="6448" y="11139"/>
                          <a:pt x="6448" y="11218"/>
                        </a:cubicBezTo>
                        <a:cubicBezTo>
                          <a:pt x="6408" y="11257"/>
                          <a:pt x="6408" y="11297"/>
                          <a:pt x="6408" y="11336"/>
                        </a:cubicBezTo>
                        <a:cubicBezTo>
                          <a:pt x="6408" y="11375"/>
                          <a:pt x="6408" y="11415"/>
                          <a:pt x="6448" y="11444"/>
                        </a:cubicBezTo>
                        <a:cubicBezTo>
                          <a:pt x="6488" y="11484"/>
                          <a:pt x="6488" y="11484"/>
                          <a:pt x="6529" y="11484"/>
                        </a:cubicBezTo>
                        <a:cubicBezTo>
                          <a:pt x="6569" y="11523"/>
                          <a:pt x="6609" y="11523"/>
                          <a:pt x="6690" y="11523"/>
                        </a:cubicBezTo>
                        <a:cubicBezTo>
                          <a:pt x="6962" y="11562"/>
                          <a:pt x="7475" y="11602"/>
                          <a:pt x="8261" y="11602"/>
                        </a:cubicBezTo>
                        <a:cubicBezTo>
                          <a:pt x="8381" y="11602"/>
                          <a:pt x="8452" y="11680"/>
                          <a:pt x="8452" y="11798"/>
                        </a:cubicBezTo>
                        <a:cubicBezTo>
                          <a:pt x="8381" y="11986"/>
                          <a:pt x="8341" y="12064"/>
                          <a:pt x="8341" y="12104"/>
                        </a:cubicBezTo>
                        <a:cubicBezTo>
                          <a:pt x="8301" y="12182"/>
                          <a:pt x="8220" y="12182"/>
                          <a:pt x="8100" y="12182"/>
                        </a:cubicBezTo>
                        <a:lnTo>
                          <a:pt x="2360" y="12182"/>
                        </a:lnTo>
                        <a:cubicBezTo>
                          <a:pt x="2199" y="12182"/>
                          <a:pt x="2118" y="12104"/>
                          <a:pt x="2118" y="119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id="{E04C8F46-37BA-3A44-C97F-9E9CACF9C70E}"/>
                      </a:ext>
                    </a:extLst>
                  </p:cNvPr>
                  <p:cNvSpPr/>
                  <p:nvPr/>
                </p:nvSpPr>
                <p:spPr>
                  <a:xfrm>
                    <a:off x="12929495" y="6961197"/>
                    <a:ext cx="6293" cy="7459"/>
                  </a:xfrm>
                  <a:custGeom>
                    <a:avLst/>
                    <a:gdLst>
                      <a:gd name="connsiteX0" fmla="*/ 2513 w 6293"/>
                      <a:gd name="connsiteY0" fmla="*/ 8040 h 7459"/>
                      <a:gd name="connsiteX1" fmla="*/ 2744 w 6293"/>
                      <a:gd name="connsiteY1" fmla="*/ 7804 h 7459"/>
                      <a:gd name="connsiteX2" fmla="*/ 3570 w 6293"/>
                      <a:gd name="connsiteY2" fmla="*/ 7725 h 7459"/>
                      <a:gd name="connsiteX3" fmla="*/ 4003 w 6293"/>
                      <a:gd name="connsiteY3" fmla="*/ 7381 h 7459"/>
                      <a:gd name="connsiteX4" fmla="*/ 4637 w 6293"/>
                      <a:gd name="connsiteY4" fmla="*/ 5383 h 7459"/>
                      <a:gd name="connsiteX5" fmla="*/ 2905 w 6293"/>
                      <a:gd name="connsiteY5" fmla="*/ 6032 h 7459"/>
                      <a:gd name="connsiteX6" fmla="*/ 1415 w 6293"/>
                      <a:gd name="connsiteY6" fmla="*/ 5501 h 7459"/>
                      <a:gd name="connsiteX7" fmla="*/ 901 w 6293"/>
                      <a:gd name="connsiteY7" fmla="*/ 4192 h 7459"/>
                      <a:gd name="connsiteX8" fmla="*/ 1375 w 6293"/>
                      <a:gd name="connsiteY8" fmla="*/ 2617 h 7459"/>
                      <a:gd name="connsiteX9" fmla="*/ 2744 w 6293"/>
                      <a:gd name="connsiteY9" fmla="*/ 1269 h 7459"/>
                      <a:gd name="connsiteX10" fmla="*/ 4557 w 6293"/>
                      <a:gd name="connsiteY10" fmla="*/ 728 h 7459"/>
                      <a:gd name="connsiteX11" fmla="*/ 5423 w 6293"/>
                      <a:gd name="connsiteY11" fmla="*/ 964 h 7459"/>
                      <a:gd name="connsiteX12" fmla="*/ 5976 w 6293"/>
                      <a:gd name="connsiteY12" fmla="*/ 1495 h 7459"/>
                      <a:gd name="connsiteX13" fmla="*/ 6450 w 6293"/>
                      <a:gd name="connsiteY13" fmla="*/ 1043 h 7459"/>
                      <a:gd name="connsiteX14" fmla="*/ 7034 w 6293"/>
                      <a:gd name="connsiteY14" fmla="*/ 728 h 7459"/>
                      <a:gd name="connsiteX15" fmla="*/ 7195 w 6293"/>
                      <a:gd name="connsiteY15" fmla="*/ 885 h 7459"/>
                      <a:gd name="connsiteX16" fmla="*/ 5070 w 6293"/>
                      <a:gd name="connsiteY16" fmla="*/ 7420 h 7459"/>
                      <a:gd name="connsiteX17" fmla="*/ 5030 w 6293"/>
                      <a:gd name="connsiteY17" fmla="*/ 7646 h 7459"/>
                      <a:gd name="connsiteX18" fmla="*/ 6017 w 6293"/>
                      <a:gd name="connsiteY18" fmla="*/ 7804 h 7459"/>
                      <a:gd name="connsiteX19" fmla="*/ 6127 w 6293"/>
                      <a:gd name="connsiteY19" fmla="*/ 7843 h 7459"/>
                      <a:gd name="connsiteX20" fmla="*/ 6168 w 6293"/>
                      <a:gd name="connsiteY20" fmla="*/ 7961 h 7459"/>
                      <a:gd name="connsiteX21" fmla="*/ 6087 w 6293"/>
                      <a:gd name="connsiteY21" fmla="*/ 8148 h 7459"/>
                      <a:gd name="connsiteX22" fmla="*/ 5936 w 6293"/>
                      <a:gd name="connsiteY22" fmla="*/ 8188 h 7459"/>
                      <a:gd name="connsiteX23" fmla="*/ 2674 w 6293"/>
                      <a:gd name="connsiteY23" fmla="*/ 8188 h 7459"/>
                      <a:gd name="connsiteX24" fmla="*/ 2513 w 6293"/>
                      <a:gd name="connsiteY24" fmla="*/ 8040 h 7459"/>
                      <a:gd name="connsiteX25" fmla="*/ 2945 w 6293"/>
                      <a:gd name="connsiteY25" fmla="*/ 5767 h 7459"/>
                      <a:gd name="connsiteX26" fmla="*/ 3963 w 6293"/>
                      <a:gd name="connsiteY26" fmla="*/ 5461 h 7459"/>
                      <a:gd name="connsiteX27" fmla="*/ 4869 w 6293"/>
                      <a:gd name="connsiteY27" fmla="*/ 4694 h 7459"/>
                      <a:gd name="connsiteX28" fmla="*/ 5735 w 6293"/>
                      <a:gd name="connsiteY28" fmla="*/ 2037 h 7459"/>
                      <a:gd name="connsiteX29" fmla="*/ 5342 w 6293"/>
                      <a:gd name="connsiteY29" fmla="*/ 1348 h 7459"/>
                      <a:gd name="connsiteX30" fmla="*/ 4557 w 6293"/>
                      <a:gd name="connsiteY30" fmla="*/ 1043 h 7459"/>
                      <a:gd name="connsiteX31" fmla="*/ 3570 w 6293"/>
                      <a:gd name="connsiteY31" fmla="*/ 1387 h 7459"/>
                      <a:gd name="connsiteX32" fmla="*/ 2865 w 6293"/>
                      <a:gd name="connsiteY32" fmla="*/ 2155 h 7459"/>
                      <a:gd name="connsiteX33" fmla="*/ 2271 w 6293"/>
                      <a:gd name="connsiteY33" fmla="*/ 3424 h 7459"/>
                      <a:gd name="connsiteX34" fmla="*/ 1999 w 6293"/>
                      <a:gd name="connsiteY34" fmla="*/ 4694 h 7459"/>
                      <a:gd name="connsiteX35" fmla="*/ 2241 w 6293"/>
                      <a:gd name="connsiteY35" fmla="*/ 5461 h 7459"/>
                      <a:gd name="connsiteX36" fmla="*/ 2945 w 6293"/>
                      <a:gd name="connsiteY36" fmla="*/ 5767 h 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6293" h="7459">
                        <a:moveTo>
                          <a:pt x="2513" y="8040"/>
                        </a:moveTo>
                        <a:cubicBezTo>
                          <a:pt x="2553" y="7883"/>
                          <a:pt x="2633" y="7804"/>
                          <a:pt x="2744" y="7804"/>
                        </a:cubicBezTo>
                        <a:cubicBezTo>
                          <a:pt x="3107" y="7804"/>
                          <a:pt x="3378" y="7765"/>
                          <a:pt x="3570" y="7725"/>
                        </a:cubicBezTo>
                        <a:cubicBezTo>
                          <a:pt x="3811" y="7686"/>
                          <a:pt x="3932" y="7538"/>
                          <a:pt x="4003" y="7381"/>
                        </a:cubicBezTo>
                        <a:lnTo>
                          <a:pt x="4637" y="5383"/>
                        </a:lnTo>
                        <a:cubicBezTo>
                          <a:pt x="4083" y="5845"/>
                          <a:pt x="3499" y="6032"/>
                          <a:pt x="2905" y="6032"/>
                        </a:cubicBezTo>
                        <a:cubicBezTo>
                          <a:pt x="2271" y="6032"/>
                          <a:pt x="1808" y="5885"/>
                          <a:pt x="1415" y="5501"/>
                        </a:cubicBezTo>
                        <a:cubicBezTo>
                          <a:pt x="1053" y="5117"/>
                          <a:pt x="901" y="4694"/>
                          <a:pt x="901" y="4192"/>
                        </a:cubicBezTo>
                        <a:cubicBezTo>
                          <a:pt x="901" y="3690"/>
                          <a:pt x="1053" y="3149"/>
                          <a:pt x="1375" y="2617"/>
                        </a:cubicBezTo>
                        <a:cubicBezTo>
                          <a:pt x="1727" y="2076"/>
                          <a:pt x="2160" y="1613"/>
                          <a:pt x="2744" y="1269"/>
                        </a:cubicBezTo>
                        <a:cubicBezTo>
                          <a:pt x="3298" y="924"/>
                          <a:pt x="3892" y="728"/>
                          <a:pt x="4557" y="728"/>
                        </a:cubicBezTo>
                        <a:cubicBezTo>
                          <a:pt x="4869" y="728"/>
                          <a:pt x="5151" y="806"/>
                          <a:pt x="5423" y="964"/>
                        </a:cubicBezTo>
                        <a:cubicBezTo>
                          <a:pt x="5654" y="1072"/>
                          <a:pt x="5815" y="1269"/>
                          <a:pt x="5976" y="1495"/>
                        </a:cubicBezTo>
                        <a:cubicBezTo>
                          <a:pt x="6017" y="1426"/>
                          <a:pt x="6168" y="1269"/>
                          <a:pt x="6450" y="1043"/>
                        </a:cubicBezTo>
                        <a:cubicBezTo>
                          <a:pt x="6721" y="846"/>
                          <a:pt x="6913" y="728"/>
                          <a:pt x="7034" y="728"/>
                        </a:cubicBezTo>
                        <a:cubicBezTo>
                          <a:pt x="7114" y="728"/>
                          <a:pt x="7195" y="806"/>
                          <a:pt x="7195" y="885"/>
                        </a:cubicBezTo>
                        <a:lnTo>
                          <a:pt x="5070" y="7420"/>
                        </a:lnTo>
                        <a:cubicBezTo>
                          <a:pt x="5030" y="7538"/>
                          <a:pt x="5030" y="7617"/>
                          <a:pt x="5030" y="7646"/>
                        </a:cubicBezTo>
                        <a:cubicBezTo>
                          <a:pt x="5030" y="7725"/>
                          <a:pt x="5342" y="7804"/>
                          <a:pt x="6017" y="7804"/>
                        </a:cubicBezTo>
                        <a:cubicBezTo>
                          <a:pt x="6087" y="7804"/>
                          <a:pt x="6087" y="7804"/>
                          <a:pt x="6127" y="7843"/>
                        </a:cubicBezTo>
                        <a:cubicBezTo>
                          <a:pt x="6168" y="7843"/>
                          <a:pt x="6168" y="7883"/>
                          <a:pt x="6168" y="7961"/>
                        </a:cubicBezTo>
                        <a:cubicBezTo>
                          <a:pt x="6127" y="8040"/>
                          <a:pt x="6127" y="8109"/>
                          <a:pt x="6087" y="8148"/>
                        </a:cubicBezTo>
                        <a:cubicBezTo>
                          <a:pt x="6047" y="8188"/>
                          <a:pt x="6017" y="8188"/>
                          <a:pt x="5936" y="8188"/>
                        </a:cubicBezTo>
                        <a:lnTo>
                          <a:pt x="2674" y="8188"/>
                        </a:lnTo>
                        <a:cubicBezTo>
                          <a:pt x="2593" y="8188"/>
                          <a:pt x="2513" y="8148"/>
                          <a:pt x="2513" y="8040"/>
                        </a:cubicBezTo>
                        <a:close/>
                        <a:moveTo>
                          <a:pt x="2945" y="5767"/>
                        </a:moveTo>
                        <a:cubicBezTo>
                          <a:pt x="3298" y="5767"/>
                          <a:pt x="3650" y="5649"/>
                          <a:pt x="3963" y="5461"/>
                        </a:cubicBezTo>
                        <a:cubicBezTo>
                          <a:pt x="4325" y="5225"/>
                          <a:pt x="4637" y="4999"/>
                          <a:pt x="4869" y="4694"/>
                        </a:cubicBezTo>
                        <a:lnTo>
                          <a:pt x="5735" y="2037"/>
                        </a:lnTo>
                        <a:cubicBezTo>
                          <a:pt x="5654" y="1771"/>
                          <a:pt x="5543" y="1535"/>
                          <a:pt x="5342" y="1348"/>
                        </a:cubicBezTo>
                        <a:cubicBezTo>
                          <a:pt x="5151" y="1151"/>
                          <a:pt x="4869" y="1043"/>
                          <a:pt x="4557" y="1043"/>
                        </a:cubicBezTo>
                        <a:cubicBezTo>
                          <a:pt x="4204" y="1043"/>
                          <a:pt x="3892" y="1151"/>
                          <a:pt x="3570" y="1387"/>
                        </a:cubicBezTo>
                        <a:cubicBezTo>
                          <a:pt x="3298" y="1574"/>
                          <a:pt x="3026" y="1850"/>
                          <a:pt x="2865" y="2155"/>
                        </a:cubicBezTo>
                        <a:cubicBezTo>
                          <a:pt x="2633" y="2460"/>
                          <a:pt x="2432" y="2883"/>
                          <a:pt x="2271" y="3424"/>
                        </a:cubicBezTo>
                        <a:cubicBezTo>
                          <a:pt x="2080" y="3956"/>
                          <a:pt x="1999" y="4379"/>
                          <a:pt x="1999" y="4694"/>
                        </a:cubicBezTo>
                        <a:cubicBezTo>
                          <a:pt x="1999" y="4999"/>
                          <a:pt x="2080" y="5225"/>
                          <a:pt x="2241" y="5461"/>
                        </a:cubicBezTo>
                        <a:cubicBezTo>
                          <a:pt x="2392" y="5649"/>
                          <a:pt x="2633" y="5767"/>
                          <a:pt x="2945" y="57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  <p:sp>
                <p:nvSpPr>
                  <p:cNvPr id="161" name="Freeform: Shape 160">
                    <a:extLst>
                      <a:ext uri="{FF2B5EF4-FFF2-40B4-BE49-F238E27FC236}">
                        <a16:creationId xmlns:a16="http://schemas.microsoft.com/office/drawing/2014/main" id="{4DA48105-63EC-8FBD-FDB5-F13A480710F5}"/>
                      </a:ext>
                    </a:extLst>
                  </p:cNvPr>
                  <p:cNvSpPr/>
                  <p:nvPr/>
                </p:nvSpPr>
                <p:spPr>
                  <a:xfrm>
                    <a:off x="12936221" y="6961197"/>
                    <a:ext cx="6293" cy="7459"/>
                  </a:xfrm>
                  <a:custGeom>
                    <a:avLst/>
                    <a:gdLst>
                      <a:gd name="connsiteX0" fmla="*/ 2554 w 6293"/>
                      <a:gd name="connsiteY0" fmla="*/ 8040 h 7459"/>
                      <a:gd name="connsiteX1" fmla="*/ 2745 w 6293"/>
                      <a:gd name="connsiteY1" fmla="*/ 7804 h 7459"/>
                      <a:gd name="connsiteX2" fmla="*/ 3611 w 6293"/>
                      <a:gd name="connsiteY2" fmla="*/ 7725 h 7459"/>
                      <a:gd name="connsiteX3" fmla="*/ 4004 w 6293"/>
                      <a:gd name="connsiteY3" fmla="*/ 7381 h 7459"/>
                      <a:gd name="connsiteX4" fmla="*/ 4679 w 6293"/>
                      <a:gd name="connsiteY4" fmla="*/ 5383 h 7459"/>
                      <a:gd name="connsiteX5" fmla="*/ 2947 w 6293"/>
                      <a:gd name="connsiteY5" fmla="*/ 6032 h 7459"/>
                      <a:gd name="connsiteX6" fmla="*/ 1447 w 6293"/>
                      <a:gd name="connsiteY6" fmla="*/ 5501 h 7459"/>
                      <a:gd name="connsiteX7" fmla="*/ 903 w 6293"/>
                      <a:gd name="connsiteY7" fmla="*/ 4192 h 7459"/>
                      <a:gd name="connsiteX8" fmla="*/ 1416 w 6293"/>
                      <a:gd name="connsiteY8" fmla="*/ 2617 h 7459"/>
                      <a:gd name="connsiteX9" fmla="*/ 2745 w 6293"/>
                      <a:gd name="connsiteY9" fmla="*/ 1269 h 7459"/>
                      <a:gd name="connsiteX10" fmla="*/ 4598 w 6293"/>
                      <a:gd name="connsiteY10" fmla="*/ 728 h 7459"/>
                      <a:gd name="connsiteX11" fmla="*/ 5424 w 6293"/>
                      <a:gd name="connsiteY11" fmla="*/ 964 h 7459"/>
                      <a:gd name="connsiteX12" fmla="*/ 5977 w 6293"/>
                      <a:gd name="connsiteY12" fmla="*/ 1495 h 7459"/>
                      <a:gd name="connsiteX13" fmla="*/ 6481 w 6293"/>
                      <a:gd name="connsiteY13" fmla="*/ 1043 h 7459"/>
                      <a:gd name="connsiteX14" fmla="*/ 7035 w 6293"/>
                      <a:gd name="connsiteY14" fmla="*/ 728 h 7459"/>
                      <a:gd name="connsiteX15" fmla="*/ 7196 w 6293"/>
                      <a:gd name="connsiteY15" fmla="*/ 885 h 7459"/>
                      <a:gd name="connsiteX16" fmla="*/ 5071 w 6293"/>
                      <a:gd name="connsiteY16" fmla="*/ 7420 h 7459"/>
                      <a:gd name="connsiteX17" fmla="*/ 5031 w 6293"/>
                      <a:gd name="connsiteY17" fmla="*/ 7646 h 7459"/>
                      <a:gd name="connsiteX18" fmla="*/ 6048 w 6293"/>
                      <a:gd name="connsiteY18" fmla="*/ 7804 h 7459"/>
                      <a:gd name="connsiteX19" fmla="*/ 6129 w 6293"/>
                      <a:gd name="connsiteY19" fmla="*/ 7843 h 7459"/>
                      <a:gd name="connsiteX20" fmla="*/ 6209 w 6293"/>
                      <a:gd name="connsiteY20" fmla="*/ 7961 h 7459"/>
                      <a:gd name="connsiteX21" fmla="*/ 6088 w 6293"/>
                      <a:gd name="connsiteY21" fmla="*/ 8148 h 7459"/>
                      <a:gd name="connsiteX22" fmla="*/ 5937 w 6293"/>
                      <a:gd name="connsiteY22" fmla="*/ 8188 h 7459"/>
                      <a:gd name="connsiteX23" fmla="*/ 2705 w 6293"/>
                      <a:gd name="connsiteY23" fmla="*/ 8188 h 7459"/>
                      <a:gd name="connsiteX24" fmla="*/ 2554 w 6293"/>
                      <a:gd name="connsiteY24" fmla="*/ 8040 h 7459"/>
                      <a:gd name="connsiteX25" fmla="*/ 2987 w 6293"/>
                      <a:gd name="connsiteY25" fmla="*/ 5767 h 7459"/>
                      <a:gd name="connsiteX26" fmla="*/ 4004 w 6293"/>
                      <a:gd name="connsiteY26" fmla="*/ 5461 h 7459"/>
                      <a:gd name="connsiteX27" fmla="*/ 4870 w 6293"/>
                      <a:gd name="connsiteY27" fmla="*/ 4694 h 7459"/>
                      <a:gd name="connsiteX28" fmla="*/ 5736 w 6293"/>
                      <a:gd name="connsiteY28" fmla="*/ 2037 h 7459"/>
                      <a:gd name="connsiteX29" fmla="*/ 5343 w 6293"/>
                      <a:gd name="connsiteY29" fmla="*/ 1348 h 7459"/>
                      <a:gd name="connsiteX30" fmla="*/ 4558 w 6293"/>
                      <a:gd name="connsiteY30" fmla="*/ 1043 h 7459"/>
                      <a:gd name="connsiteX31" fmla="*/ 3611 w 6293"/>
                      <a:gd name="connsiteY31" fmla="*/ 1387 h 7459"/>
                      <a:gd name="connsiteX32" fmla="*/ 2866 w 6293"/>
                      <a:gd name="connsiteY32" fmla="*/ 2155 h 7459"/>
                      <a:gd name="connsiteX33" fmla="*/ 2272 w 6293"/>
                      <a:gd name="connsiteY33" fmla="*/ 3424 h 7459"/>
                      <a:gd name="connsiteX34" fmla="*/ 2040 w 6293"/>
                      <a:gd name="connsiteY34" fmla="*/ 4694 h 7459"/>
                      <a:gd name="connsiteX35" fmla="*/ 2272 w 6293"/>
                      <a:gd name="connsiteY35" fmla="*/ 5461 h 7459"/>
                      <a:gd name="connsiteX36" fmla="*/ 2987 w 6293"/>
                      <a:gd name="connsiteY36" fmla="*/ 5767 h 7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6293" h="7459">
                        <a:moveTo>
                          <a:pt x="2554" y="8040"/>
                        </a:moveTo>
                        <a:cubicBezTo>
                          <a:pt x="2594" y="7883"/>
                          <a:pt x="2634" y="7804"/>
                          <a:pt x="2745" y="7804"/>
                        </a:cubicBezTo>
                        <a:cubicBezTo>
                          <a:pt x="3098" y="7804"/>
                          <a:pt x="3380" y="7765"/>
                          <a:pt x="3611" y="7725"/>
                        </a:cubicBezTo>
                        <a:cubicBezTo>
                          <a:pt x="3813" y="7686"/>
                          <a:pt x="3964" y="7538"/>
                          <a:pt x="4004" y="7381"/>
                        </a:cubicBezTo>
                        <a:lnTo>
                          <a:pt x="4679" y="5383"/>
                        </a:lnTo>
                        <a:cubicBezTo>
                          <a:pt x="4085" y="5845"/>
                          <a:pt x="3500" y="6032"/>
                          <a:pt x="2947" y="6032"/>
                        </a:cubicBezTo>
                        <a:cubicBezTo>
                          <a:pt x="2312" y="6032"/>
                          <a:pt x="1809" y="5885"/>
                          <a:pt x="1447" y="5501"/>
                        </a:cubicBezTo>
                        <a:cubicBezTo>
                          <a:pt x="1094" y="5117"/>
                          <a:pt x="903" y="4694"/>
                          <a:pt x="903" y="4192"/>
                        </a:cubicBezTo>
                        <a:cubicBezTo>
                          <a:pt x="903" y="3690"/>
                          <a:pt x="1054" y="3149"/>
                          <a:pt x="1416" y="2617"/>
                        </a:cubicBezTo>
                        <a:cubicBezTo>
                          <a:pt x="1728" y="2076"/>
                          <a:pt x="2161" y="1613"/>
                          <a:pt x="2745" y="1269"/>
                        </a:cubicBezTo>
                        <a:cubicBezTo>
                          <a:pt x="3339" y="924"/>
                          <a:pt x="3933" y="728"/>
                          <a:pt x="4598" y="728"/>
                        </a:cubicBezTo>
                        <a:cubicBezTo>
                          <a:pt x="4870" y="728"/>
                          <a:pt x="5182" y="806"/>
                          <a:pt x="5424" y="964"/>
                        </a:cubicBezTo>
                        <a:cubicBezTo>
                          <a:pt x="5655" y="1072"/>
                          <a:pt x="5857" y="1269"/>
                          <a:pt x="5977" y="1495"/>
                        </a:cubicBezTo>
                        <a:cubicBezTo>
                          <a:pt x="6048" y="1426"/>
                          <a:pt x="6209" y="1269"/>
                          <a:pt x="6481" y="1043"/>
                        </a:cubicBezTo>
                        <a:cubicBezTo>
                          <a:pt x="6723" y="846"/>
                          <a:pt x="6914" y="728"/>
                          <a:pt x="7035" y="728"/>
                        </a:cubicBezTo>
                        <a:cubicBezTo>
                          <a:pt x="7156" y="728"/>
                          <a:pt x="7196" y="806"/>
                          <a:pt x="7196" y="885"/>
                        </a:cubicBezTo>
                        <a:lnTo>
                          <a:pt x="5071" y="7420"/>
                        </a:lnTo>
                        <a:cubicBezTo>
                          <a:pt x="5071" y="7538"/>
                          <a:pt x="5031" y="7617"/>
                          <a:pt x="5031" y="7646"/>
                        </a:cubicBezTo>
                        <a:cubicBezTo>
                          <a:pt x="5031" y="7725"/>
                          <a:pt x="5383" y="7804"/>
                          <a:pt x="6048" y="7804"/>
                        </a:cubicBezTo>
                        <a:cubicBezTo>
                          <a:pt x="6088" y="7804"/>
                          <a:pt x="6129" y="7804"/>
                          <a:pt x="6129" y="7843"/>
                        </a:cubicBezTo>
                        <a:cubicBezTo>
                          <a:pt x="6169" y="7843"/>
                          <a:pt x="6209" y="7883"/>
                          <a:pt x="6209" y="7961"/>
                        </a:cubicBezTo>
                        <a:cubicBezTo>
                          <a:pt x="6169" y="8040"/>
                          <a:pt x="6129" y="8109"/>
                          <a:pt x="6088" y="8148"/>
                        </a:cubicBezTo>
                        <a:cubicBezTo>
                          <a:pt x="6088" y="8188"/>
                          <a:pt x="6018" y="8188"/>
                          <a:pt x="5937" y="8188"/>
                        </a:cubicBezTo>
                        <a:lnTo>
                          <a:pt x="2705" y="8188"/>
                        </a:lnTo>
                        <a:cubicBezTo>
                          <a:pt x="2594" y="8188"/>
                          <a:pt x="2554" y="8148"/>
                          <a:pt x="2554" y="8040"/>
                        </a:cubicBezTo>
                        <a:close/>
                        <a:moveTo>
                          <a:pt x="2987" y="5767"/>
                        </a:moveTo>
                        <a:cubicBezTo>
                          <a:pt x="3339" y="5767"/>
                          <a:pt x="3652" y="5649"/>
                          <a:pt x="4004" y="5461"/>
                        </a:cubicBezTo>
                        <a:cubicBezTo>
                          <a:pt x="4326" y="5225"/>
                          <a:pt x="4638" y="4999"/>
                          <a:pt x="4870" y="4694"/>
                        </a:cubicBezTo>
                        <a:lnTo>
                          <a:pt x="5736" y="2037"/>
                        </a:lnTo>
                        <a:cubicBezTo>
                          <a:pt x="5655" y="1771"/>
                          <a:pt x="5544" y="1535"/>
                          <a:pt x="5343" y="1348"/>
                        </a:cubicBezTo>
                        <a:cubicBezTo>
                          <a:pt x="5152" y="1151"/>
                          <a:pt x="4870" y="1043"/>
                          <a:pt x="4558" y="1043"/>
                        </a:cubicBezTo>
                        <a:cubicBezTo>
                          <a:pt x="4205" y="1043"/>
                          <a:pt x="3893" y="1151"/>
                          <a:pt x="3611" y="1387"/>
                        </a:cubicBezTo>
                        <a:cubicBezTo>
                          <a:pt x="3299" y="1574"/>
                          <a:pt x="3067" y="1850"/>
                          <a:pt x="2866" y="2155"/>
                        </a:cubicBezTo>
                        <a:cubicBezTo>
                          <a:pt x="2665" y="2460"/>
                          <a:pt x="2473" y="2883"/>
                          <a:pt x="2272" y="3424"/>
                        </a:cubicBezTo>
                        <a:cubicBezTo>
                          <a:pt x="2121" y="3956"/>
                          <a:pt x="2040" y="4379"/>
                          <a:pt x="2040" y="4694"/>
                        </a:cubicBezTo>
                        <a:cubicBezTo>
                          <a:pt x="2040" y="4999"/>
                          <a:pt x="2121" y="5225"/>
                          <a:pt x="2272" y="5461"/>
                        </a:cubicBezTo>
                        <a:cubicBezTo>
                          <a:pt x="2393" y="5649"/>
                          <a:pt x="2634" y="5767"/>
                          <a:pt x="2987" y="576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95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 sz="662"/>
                  </a:p>
                </p:txBody>
              </p:sp>
            </p:grpSp>
          </p:grp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579714A0-6C5D-2CE7-2FFC-64EA7DD50A13}"/>
                  </a:ext>
                </a:extLst>
              </p:cNvPr>
              <p:cNvSpPr/>
              <p:nvPr/>
            </p:nvSpPr>
            <p:spPr>
              <a:xfrm>
                <a:off x="6275042" y="3649565"/>
                <a:ext cx="81170" cy="59257"/>
              </a:xfrm>
              <a:custGeom>
                <a:avLst/>
                <a:gdLst>
                  <a:gd name="connsiteX0" fmla="*/ 75194 w 140413"/>
                  <a:gd name="connsiteY0" fmla="*/ 2865 h 100278"/>
                  <a:gd name="connsiteX1" fmla="*/ 70363 w 140413"/>
                  <a:gd name="connsiteY1" fmla="*/ 0 h 100278"/>
                  <a:gd name="connsiteX2" fmla="*/ 65560 w 140413"/>
                  <a:gd name="connsiteY2" fmla="*/ 2865 h 100278"/>
                  <a:gd name="connsiteX3" fmla="*/ 23129 w 140413"/>
                  <a:gd name="connsiteY3" fmla="*/ 86425 h 100278"/>
                  <a:gd name="connsiteX4" fmla="*/ 0 w 140413"/>
                  <a:gd name="connsiteY4" fmla="*/ 95890 h 100278"/>
                  <a:gd name="connsiteX5" fmla="*/ 0 w 140413"/>
                  <a:gd name="connsiteY5" fmla="*/ 100279 h 100278"/>
                  <a:gd name="connsiteX6" fmla="*/ 20882 w 140413"/>
                  <a:gd name="connsiteY6" fmla="*/ 99807 h 100278"/>
                  <a:gd name="connsiteX7" fmla="*/ 44674 w 140413"/>
                  <a:gd name="connsiteY7" fmla="*/ 100279 h 100278"/>
                  <a:gd name="connsiteX8" fmla="*/ 44674 w 140413"/>
                  <a:gd name="connsiteY8" fmla="*/ 95890 h 100278"/>
                  <a:gd name="connsiteX9" fmla="*/ 29258 w 140413"/>
                  <a:gd name="connsiteY9" fmla="*/ 88855 h 100278"/>
                  <a:gd name="connsiteX10" fmla="*/ 29570 w 140413"/>
                  <a:gd name="connsiteY10" fmla="*/ 86642 h 100278"/>
                  <a:gd name="connsiteX11" fmla="*/ 39208 w 140413"/>
                  <a:gd name="connsiteY11" fmla="*/ 68472 h 100278"/>
                  <a:gd name="connsiteX12" fmla="*/ 89635 w 140413"/>
                  <a:gd name="connsiteY12" fmla="*/ 68472 h 100278"/>
                  <a:gd name="connsiteX13" fmla="*/ 100571 w 140413"/>
                  <a:gd name="connsiteY13" fmla="*/ 89725 h 100278"/>
                  <a:gd name="connsiteX14" fmla="*/ 101194 w 140413"/>
                  <a:gd name="connsiteY14" fmla="*/ 91683 h 100278"/>
                  <a:gd name="connsiteX15" fmla="*/ 84165 w 140413"/>
                  <a:gd name="connsiteY15" fmla="*/ 95890 h 100278"/>
                  <a:gd name="connsiteX16" fmla="*/ 84165 w 140413"/>
                  <a:gd name="connsiteY16" fmla="*/ 100279 h 100278"/>
                  <a:gd name="connsiteX17" fmla="*/ 113750 w 140413"/>
                  <a:gd name="connsiteY17" fmla="*/ 99807 h 100278"/>
                  <a:gd name="connsiteX18" fmla="*/ 140413 w 140413"/>
                  <a:gd name="connsiteY18" fmla="*/ 100279 h 100278"/>
                  <a:gd name="connsiteX19" fmla="*/ 140413 w 140413"/>
                  <a:gd name="connsiteY19" fmla="*/ 95890 h 100278"/>
                  <a:gd name="connsiteX20" fmla="*/ 136869 w 140413"/>
                  <a:gd name="connsiteY20" fmla="*/ 95890 h 100278"/>
                  <a:gd name="connsiteX21" fmla="*/ 119528 w 140413"/>
                  <a:gd name="connsiteY21" fmla="*/ 90378 h 100278"/>
                  <a:gd name="connsiteX22" fmla="*/ 64259 w 140413"/>
                  <a:gd name="connsiteY22" fmla="*/ 18460 h 100278"/>
                  <a:gd name="connsiteX23" fmla="*/ 87388 w 140413"/>
                  <a:gd name="connsiteY23" fmla="*/ 64048 h 100278"/>
                  <a:gd name="connsiteX24" fmla="*/ 41452 w 140413"/>
                  <a:gd name="connsiteY24" fmla="*/ 64048 h 10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0413" h="100278">
                    <a:moveTo>
                      <a:pt x="75194" y="2865"/>
                    </a:moveTo>
                    <a:cubicBezTo>
                      <a:pt x="74219" y="1124"/>
                      <a:pt x="73585" y="0"/>
                      <a:pt x="70363" y="0"/>
                    </a:cubicBezTo>
                    <a:cubicBezTo>
                      <a:pt x="67140" y="0"/>
                      <a:pt x="66506" y="907"/>
                      <a:pt x="65560" y="2865"/>
                    </a:cubicBezTo>
                    <a:lnTo>
                      <a:pt x="23129" y="86425"/>
                    </a:lnTo>
                    <a:cubicBezTo>
                      <a:pt x="19273" y="93678"/>
                      <a:pt x="11247" y="95890"/>
                      <a:pt x="0" y="95890"/>
                    </a:cubicBezTo>
                    <a:lnTo>
                      <a:pt x="0" y="100279"/>
                    </a:lnTo>
                    <a:cubicBezTo>
                      <a:pt x="4832" y="100061"/>
                      <a:pt x="13843" y="99807"/>
                      <a:pt x="20882" y="99807"/>
                    </a:cubicBezTo>
                    <a:cubicBezTo>
                      <a:pt x="27327" y="99807"/>
                      <a:pt x="37911" y="100061"/>
                      <a:pt x="44674" y="100279"/>
                    </a:cubicBezTo>
                    <a:lnTo>
                      <a:pt x="44674" y="95890"/>
                    </a:lnTo>
                    <a:cubicBezTo>
                      <a:pt x="34373" y="95890"/>
                      <a:pt x="29258" y="92373"/>
                      <a:pt x="29258" y="88855"/>
                    </a:cubicBezTo>
                    <a:cubicBezTo>
                      <a:pt x="29258" y="88419"/>
                      <a:pt x="29570" y="86896"/>
                      <a:pt x="29570" y="86642"/>
                    </a:cubicBezTo>
                    <a:lnTo>
                      <a:pt x="39208" y="68472"/>
                    </a:lnTo>
                    <a:lnTo>
                      <a:pt x="89635" y="68472"/>
                    </a:lnTo>
                    <a:lnTo>
                      <a:pt x="100571" y="89725"/>
                    </a:lnTo>
                    <a:cubicBezTo>
                      <a:pt x="100882" y="90378"/>
                      <a:pt x="101194" y="91284"/>
                      <a:pt x="101194" y="91683"/>
                    </a:cubicBezTo>
                    <a:cubicBezTo>
                      <a:pt x="101194" y="95890"/>
                      <a:pt x="89635" y="95890"/>
                      <a:pt x="84165" y="95890"/>
                    </a:cubicBezTo>
                    <a:lnTo>
                      <a:pt x="84165" y="100279"/>
                    </a:lnTo>
                    <a:cubicBezTo>
                      <a:pt x="91556" y="99807"/>
                      <a:pt x="106037" y="99807"/>
                      <a:pt x="113750" y="99807"/>
                    </a:cubicBezTo>
                    <a:cubicBezTo>
                      <a:pt x="122399" y="99807"/>
                      <a:pt x="132037" y="100061"/>
                      <a:pt x="140413" y="100279"/>
                    </a:cubicBezTo>
                    <a:lnTo>
                      <a:pt x="140413" y="95890"/>
                    </a:lnTo>
                    <a:lnTo>
                      <a:pt x="136869" y="95890"/>
                    </a:lnTo>
                    <a:cubicBezTo>
                      <a:pt x="124675" y="95890"/>
                      <a:pt x="121764" y="95020"/>
                      <a:pt x="119528" y="90378"/>
                    </a:cubicBezTo>
                    <a:close/>
                    <a:moveTo>
                      <a:pt x="64259" y="18460"/>
                    </a:moveTo>
                    <a:lnTo>
                      <a:pt x="87388" y="64048"/>
                    </a:lnTo>
                    <a:lnTo>
                      <a:pt x="41452" y="64048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662DDD5-FE2D-0C60-D74B-0BB2DF5E5165}"/>
                  </a:ext>
                </a:extLst>
              </p:cNvPr>
              <p:cNvSpPr/>
              <p:nvPr/>
            </p:nvSpPr>
            <p:spPr>
              <a:xfrm>
                <a:off x="6364238" y="3651388"/>
                <a:ext cx="58318" cy="58335"/>
              </a:xfrm>
              <a:custGeom>
                <a:avLst/>
                <a:gdLst>
                  <a:gd name="connsiteX0" fmla="*/ 70674 w 100882"/>
                  <a:gd name="connsiteY0" fmla="*/ 89507 h 98719"/>
                  <a:gd name="connsiteX1" fmla="*/ 70674 w 100882"/>
                  <a:gd name="connsiteY1" fmla="*/ 98719 h 98719"/>
                  <a:gd name="connsiteX2" fmla="*/ 100883 w 100882"/>
                  <a:gd name="connsiteY2" fmla="*/ 97196 h 98719"/>
                  <a:gd name="connsiteX3" fmla="*/ 100883 w 100882"/>
                  <a:gd name="connsiteY3" fmla="*/ 92808 h 98719"/>
                  <a:gd name="connsiteX4" fmla="*/ 84800 w 100882"/>
                  <a:gd name="connsiteY4" fmla="*/ 84901 h 98719"/>
                  <a:gd name="connsiteX5" fmla="*/ 84800 w 100882"/>
                  <a:gd name="connsiteY5" fmla="*/ 0 h 98719"/>
                  <a:gd name="connsiteX6" fmla="*/ 55570 w 100882"/>
                  <a:gd name="connsiteY6" fmla="*/ 1559 h 98719"/>
                  <a:gd name="connsiteX7" fmla="*/ 55570 w 100882"/>
                  <a:gd name="connsiteY7" fmla="*/ 5912 h 98719"/>
                  <a:gd name="connsiteX8" fmla="*/ 71309 w 100882"/>
                  <a:gd name="connsiteY8" fmla="*/ 13854 h 98719"/>
                  <a:gd name="connsiteX9" fmla="*/ 71309 w 100882"/>
                  <a:gd name="connsiteY9" fmla="*/ 44101 h 98719"/>
                  <a:gd name="connsiteX10" fmla="*/ 45624 w 100882"/>
                  <a:gd name="connsiteY10" fmla="*/ 35324 h 98719"/>
                  <a:gd name="connsiteX11" fmla="*/ 0 w 100882"/>
                  <a:gd name="connsiteY11" fmla="*/ 67131 h 98719"/>
                  <a:gd name="connsiteX12" fmla="*/ 43348 w 100882"/>
                  <a:gd name="connsiteY12" fmla="*/ 98719 h 98719"/>
                  <a:gd name="connsiteX13" fmla="*/ 70674 w 100882"/>
                  <a:gd name="connsiteY13" fmla="*/ 89507 h 98719"/>
                  <a:gd name="connsiteX14" fmla="*/ 70674 w 100882"/>
                  <a:gd name="connsiteY14" fmla="*/ 51971 h 98719"/>
                  <a:gd name="connsiteX15" fmla="*/ 70674 w 100882"/>
                  <a:gd name="connsiteY15" fmla="*/ 80731 h 98719"/>
                  <a:gd name="connsiteX16" fmla="*/ 68438 w 100882"/>
                  <a:gd name="connsiteY16" fmla="*/ 85772 h 98719"/>
                  <a:gd name="connsiteX17" fmla="*/ 44323 w 100882"/>
                  <a:gd name="connsiteY17" fmla="*/ 95637 h 98719"/>
                  <a:gd name="connsiteX18" fmla="*/ 22807 w 100882"/>
                  <a:gd name="connsiteY18" fmla="*/ 86642 h 98719"/>
                  <a:gd name="connsiteX19" fmla="*/ 17025 w 100882"/>
                  <a:gd name="connsiteY19" fmla="*/ 67131 h 98719"/>
                  <a:gd name="connsiteX20" fmla="*/ 23129 w 100882"/>
                  <a:gd name="connsiteY20" fmla="*/ 47401 h 98719"/>
                  <a:gd name="connsiteX21" fmla="*/ 46570 w 100882"/>
                  <a:gd name="connsiteY21" fmla="*/ 38407 h 98719"/>
                  <a:gd name="connsiteX22" fmla="*/ 68438 w 100882"/>
                  <a:gd name="connsiteY22" fmla="*/ 46749 h 98719"/>
                  <a:gd name="connsiteX23" fmla="*/ 70674 w 100882"/>
                  <a:gd name="connsiteY23" fmla="*/ 51971 h 9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82" h="98719">
                    <a:moveTo>
                      <a:pt x="70674" y="89507"/>
                    </a:moveTo>
                    <a:lnTo>
                      <a:pt x="70674" y="98719"/>
                    </a:lnTo>
                    <a:lnTo>
                      <a:pt x="100883" y="97196"/>
                    </a:lnTo>
                    <a:lnTo>
                      <a:pt x="100883" y="92808"/>
                    </a:lnTo>
                    <a:cubicBezTo>
                      <a:pt x="86725" y="92808"/>
                      <a:pt x="84800" y="91937"/>
                      <a:pt x="84800" y="84901"/>
                    </a:cubicBezTo>
                    <a:lnTo>
                      <a:pt x="84800" y="0"/>
                    </a:lnTo>
                    <a:lnTo>
                      <a:pt x="55570" y="1559"/>
                    </a:lnTo>
                    <a:lnTo>
                      <a:pt x="55570" y="5912"/>
                    </a:lnTo>
                    <a:cubicBezTo>
                      <a:pt x="69699" y="5912"/>
                      <a:pt x="71309" y="6818"/>
                      <a:pt x="71309" y="13854"/>
                    </a:cubicBezTo>
                    <a:lnTo>
                      <a:pt x="71309" y="44101"/>
                    </a:lnTo>
                    <a:cubicBezTo>
                      <a:pt x="65527" y="39060"/>
                      <a:pt x="56516" y="35324"/>
                      <a:pt x="45624" y="35324"/>
                    </a:cubicBezTo>
                    <a:cubicBezTo>
                      <a:pt x="21516" y="35324"/>
                      <a:pt x="0" y="49142"/>
                      <a:pt x="0" y="67131"/>
                    </a:cubicBezTo>
                    <a:cubicBezTo>
                      <a:pt x="0" y="84901"/>
                      <a:pt x="19896" y="98719"/>
                      <a:pt x="43348" y="98719"/>
                    </a:cubicBezTo>
                    <a:cubicBezTo>
                      <a:pt x="56516" y="98719"/>
                      <a:pt x="65527" y="93896"/>
                      <a:pt x="70674" y="89507"/>
                    </a:cubicBezTo>
                    <a:close/>
                    <a:moveTo>
                      <a:pt x="70674" y="51971"/>
                    </a:moveTo>
                    <a:lnTo>
                      <a:pt x="70674" y="80731"/>
                    </a:lnTo>
                    <a:cubicBezTo>
                      <a:pt x="70674" y="83161"/>
                      <a:pt x="70674" y="83342"/>
                      <a:pt x="68438" y="85772"/>
                    </a:cubicBezTo>
                    <a:cubicBezTo>
                      <a:pt x="62298" y="92590"/>
                      <a:pt x="53334" y="95637"/>
                      <a:pt x="44323" y="95637"/>
                    </a:cubicBezTo>
                    <a:cubicBezTo>
                      <a:pt x="35000" y="95637"/>
                      <a:pt x="27609" y="91937"/>
                      <a:pt x="22807" y="86642"/>
                    </a:cubicBezTo>
                    <a:cubicBezTo>
                      <a:pt x="17660" y="80985"/>
                      <a:pt x="17025" y="73042"/>
                      <a:pt x="17025" y="67131"/>
                    </a:cubicBezTo>
                    <a:cubicBezTo>
                      <a:pt x="17025" y="62089"/>
                      <a:pt x="17348" y="53748"/>
                      <a:pt x="23129" y="47401"/>
                    </a:cubicBezTo>
                    <a:cubicBezTo>
                      <a:pt x="27609" y="43013"/>
                      <a:pt x="35323" y="38407"/>
                      <a:pt x="46570" y="38407"/>
                    </a:cubicBezTo>
                    <a:cubicBezTo>
                      <a:pt x="53649" y="38407"/>
                      <a:pt x="62298" y="40583"/>
                      <a:pt x="68438" y="46749"/>
                    </a:cubicBezTo>
                    <a:cubicBezTo>
                      <a:pt x="70674" y="49142"/>
                      <a:pt x="70674" y="49360"/>
                      <a:pt x="70674" y="51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144E72F5-0791-DE51-FAC5-8BE88D011721}"/>
                  </a:ext>
                </a:extLst>
              </p:cNvPr>
              <p:cNvSpPr/>
              <p:nvPr/>
            </p:nvSpPr>
            <p:spPr>
              <a:xfrm>
                <a:off x="6429650" y="3672262"/>
                <a:ext cx="92678" cy="36560"/>
              </a:xfrm>
              <a:custGeom>
                <a:avLst/>
                <a:gdLst>
                  <a:gd name="connsiteX0" fmla="*/ 16050 w 160320"/>
                  <a:gd name="connsiteY0" fmla="*/ 13818 h 61871"/>
                  <a:gd name="connsiteX1" fmla="*/ 16050 w 160320"/>
                  <a:gd name="connsiteY1" fmla="*/ 51318 h 61871"/>
                  <a:gd name="connsiteX2" fmla="*/ 0 w 160320"/>
                  <a:gd name="connsiteY2" fmla="*/ 57483 h 61871"/>
                  <a:gd name="connsiteX3" fmla="*/ 0 w 160320"/>
                  <a:gd name="connsiteY3" fmla="*/ 61872 h 61871"/>
                  <a:gd name="connsiteX4" fmla="*/ 23441 w 160320"/>
                  <a:gd name="connsiteY4" fmla="*/ 61400 h 61871"/>
                  <a:gd name="connsiteX5" fmla="*/ 46258 w 160320"/>
                  <a:gd name="connsiteY5" fmla="*/ 61872 h 61871"/>
                  <a:gd name="connsiteX6" fmla="*/ 46258 w 160320"/>
                  <a:gd name="connsiteY6" fmla="*/ 57483 h 61871"/>
                  <a:gd name="connsiteX7" fmla="*/ 30208 w 160320"/>
                  <a:gd name="connsiteY7" fmla="*/ 51318 h 61871"/>
                  <a:gd name="connsiteX8" fmla="*/ 30208 w 160320"/>
                  <a:gd name="connsiteY8" fmla="*/ 25460 h 61871"/>
                  <a:gd name="connsiteX9" fmla="*/ 57817 w 160320"/>
                  <a:gd name="connsiteY9" fmla="*/ 3083 h 61871"/>
                  <a:gd name="connsiteX10" fmla="*/ 73244 w 160320"/>
                  <a:gd name="connsiteY10" fmla="*/ 18641 h 61871"/>
                  <a:gd name="connsiteX11" fmla="*/ 73244 w 160320"/>
                  <a:gd name="connsiteY11" fmla="*/ 51318 h 61871"/>
                  <a:gd name="connsiteX12" fmla="*/ 57194 w 160320"/>
                  <a:gd name="connsiteY12" fmla="*/ 57483 h 61871"/>
                  <a:gd name="connsiteX13" fmla="*/ 57194 w 160320"/>
                  <a:gd name="connsiteY13" fmla="*/ 61872 h 61871"/>
                  <a:gd name="connsiteX14" fmla="*/ 80323 w 160320"/>
                  <a:gd name="connsiteY14" fmla="*/ 61400 h 61871"/>
                  <a:gd name="connsiteX15" fmla="*/ 103130 w 160320"/>
                  <a:gd name="connsiteY15" fmla="*/ 61872 h 61871"/>
                  <a:gd name="connsiteX16" fmla="*/ 103130 w 160320"/>
                  <a:gd name="connsiteY16" fmla="*/ 57483 h 61871"/>
                  <a:gd name="connsiteX17" fmla="*/ 87402 w 160320"/>
                  <a:gd name="connsiteY17" fmla="*/ 51318 h 61871"/>
                  <a:gd name="connsiteX18" fmla="*/ 87402 w 160320"/>
                  <a:gd name="connsiteY18" fmla="*/ 25460 h 61871"/>
                  <a:gd name="connsiteX19" fmla="*/ 115011 w 160320"/>
                  <a:gd name="connsiteY19" fmla="*/ 3083 h 61871"/>
                  <a:gd name="connsiteX20" fmla="*/ 130116 w 160320"/>
                  <a:gd name="connsiteY20" fmla="*/ 18641 h 61871"/>
                  <a:gd name="connsiteX21" fmla="*/ 130116 w 160320"/>
                  <a:gd name="connsiteY21" fmla="*/ 51318 h 61871"/>
                  <a:gd name="connsiteX22" fmla="*/ 114065 w 160320"/>
                  <a:gd name="connsiteY22" fmla="*/ 57483 h 61871"/>
                  <a:gd name="connsiteX23" fmla="*/ 114065 w 160320"/>
                  <a:gd name="connsiteY23" fmla="*/ 61872 h 61871"/>
                  <a:gd name="connsiteX24" fmla="*/ 137195 w 160320"/>
                  <a:gd name="connsiteY24" fmla="*/ 61400 h 61871"/>
                  <a:gd name="connsiteX25" fmla="*/ 160320 w 160320"/>
                  <a:gd name="connsiteY25" fmla="*/ 61872 h 61871"/>
                  <a:gd name="connsiteX26" fmla="*/ 160320 w 160320"/>
                  <a:gd name="connsiteY26" fmla="*/ 57483 h 61871"/>
                  <a:gd name="connsiteX27" fmla="*/ 144230 w 160320"/>
                  <a:gd name="connsiteY27" fmla="*/ 53276 h 61871"/>
                  <a:gd name="connsiteX28" fmla="*/ 144230 w 160320"/>
                  <a:gd name="connsiteY28" fmla="*/ 26547 h 61871"/>
                  <a:gd name="connsiteX29" fmla="*/ 137829 w 160320"/>
                  <a:gd name="connsiteY29" fmla="*/ 5259 h 61871"/>
                  <a:gd name="connsiteX30" fmla="*/ 116309 w 160320"/>
                  <a:gd name="connsiteY30" fmla="*/ 0 h 61871"/>
                  <a:gd name="connsiteX31" fmla="*/ 86728 w 160320"/>
                  <a:gd name="connsiteY31" fmla="*/ 13818 h 61871"/>
                  <a:gd name="connsiteX32" fmla="*/ 59430 w 160320"/>
                  <a:gd name="connsiteY32" fmla="*/ 0 h 61871"/>
                  <a:gd name="connsiteX33" fmla="*/ 28911 w 160320"/>
                  <a:gd name="connsiteY33" fmla="*/ 14688 h 61871"/>
                  <a:gd name="connsiteX34" fmla="*/ 28911 w 160320"/>
                  <a:gd name="connsiteY34" fmla="*/ 0 h 61871"/>
                  <a:gd name="connsiteX35" fmla="*/ 0 w 160320"/>
                  <a:gd name="connsiteY35" fmla="*/ 1559 h 61871"/>
                  <a:gd name="connsiteX36" fmla="*/ 0 w 160320"/>
                  <a:gd name="connsiteY36" fmla="*/ 5948 h 61871"/>
                  <a:gd name="connsiteX37" fmla="*/ 16050 w 160320"/>
                  <a:gd name="connsiteY37" fmla="*/ 13818 h 6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0320" h="61871">
                    <a:moveTo>
                      <a:pt x="16050" y="13818"/>
                    </a:moveTo>
                    <a:lnTo>
                      <a:pt x="16050" y="51318"/>
                    </a:lnTo>
                    <a:cubicBezTo>
                      <a:pt x="16050" y="57483"/>
                      <a:pt x="13807" y="57483"/>
                      <a:pt x="0" y="57483"/>
                    </a:cubicBezTo>
                    <a:lnTo>
                      <a:pt x="0" y="61872"/>
                    </a:lnTo>
                    <a:cubicBezTo>
                      <a:pt x="7402" y="61654"/>
                      <a:pt x="17663" y="61400"/>
                      <a:pt x="23441" y="61400"/>
                    </a:cubicBezTo>
                    <a:cubicBezTo>
                      <a:pt x="28595" y="61400"/>
                      <a:pt x="39179" y="61654"/>
                      <a:pt x="46258" y="61872"/>
                    </a:cubicBezTo>
                    <a:lnTo>
                      <a:pt x="46258" y="57483"/>
                    </a:lnTo>
                    <a:cubicBezTo>
                      <a:pt x="32452" y="57483"/>
                      <a:pt x="30208" y="57483"/>
                      <a:pt x="30208" y="51318"/>
                    </a:cubicBezTo>
                    <a:lnTo>
                      <a:pt x="30208" y="25460"/>
                    </a:lnTo>
                    <a:cubicBezTo>
                      <a:pt x="30208" y="10953"/>
                      <a:pt x="45000" y="3083"/>
                      <a:pt x="57817" y="3083"/>
                    </a:cubicBezTo>
                    <a:cubicBezTo>
                      <a:pt x="70997" y="3083"/>
                      <a:pt x="73244" y="10554"/>
                      <a:pt x="73244" y="18641"/>
                    </a:cubicBezTo>
                    <a:lnTo>
                      <a:pt x="73244" y="51318"/>
                    </a:lnTo>
                    <a:cubicBezTo>
                      <a:pt x="73244" y="57483"/>
                      <a:pt x="70997" y="57483"/>
                      <a:pt x="57194" y="57483"/>
                    </a:cubicBezTo>
                    <a:lnTo>
                      <a:pt x="57194" y="61872"/>
                    </a:lnTo>
                    <a:cubicBezTo>
                      <a:pt x="64273" y="61654"/>
                      <a:pt x="74854" y="61400"/>
                      <a:pt x="80323" y="61400"/>
                    </a:cubicBezTo>
                    <a:cubicBezTo>
                      <a:pt x="85467" y="61400"/>
                      <a:pt x="96363" y="61654"/>
                      <a:pt x="103130" y="61872"/>
                    </a:cubicBezTo>
                    <a:lnTo>
                      <a:pt x="103130" y="57483"/>
                    </a:lnTo>
                    <a:cubicBezTo>
                      <a:pt x="89635" y="57483"/>
                      <a:pt x="87402" y="57483"/>
                      <a:pt x="87402" y="51318"/>
                    </a:cubicBezTo>
                    <a:lnTo>
                      <a:pt x="87402" y="25460"/>
                    </a:lnTo>
                    <a:cubicBezTo>
                      <a:pt x="87402" y="10953"/>
                      <a:pt x="101829" y="3083"/>
                      <a:pt x="115011" y="3083"/>
                    </a:cubicBezTo>
                    <a:cubicBezTo>
                      <a:pt x="127868" y="3083"/>
                      <a:pt x="130116" y="10554"/>
                      <a:pt x="130116" y="18641"/>
                    </a:cubicBezTo>
                    <a:lnTo>
                      <a:pt x="130116" y="51318"/>
                    </a:lnTo>
                    <a:cubicBezTo>
                      <a:pt x="130116" y="57483"/>
                      <a:pt x="127868" y="57483"/>
                      <a:pt x="114065" y="57483"/>
                    </a:cubicBezTo>
                    <a:lnTo>
                      <a:pt x="114065" y="61872"/>
                    </a:lnTo>
                    <a:cubicBezTo>
                      <a:pt x="121101" y="61654"/>
                      <a:pt x="131725" y="61400"/>
                      <a:pt x="137195" y="61400"/>
                    </a:cubicBezTo>
                    <a:cubicBezTo>
                      <a:pt x="142661" y="61400"/>
                      <a:pt x="153245" y="61654"/>
                      <a:pt x="160320" y="61872"/>
                    </a:cubicBezTo>
                    <a:lnTo>
                      <a:pt x="160320" y="57483"/>
                    </a:lnTo>
                    <a:cubicBezTo>
                      <a:pt x="149700" y="57483"/>
                      <a:pt x="144585" y="57483"/>
                      <a:pt x="144230" y="53276"/>
                    </a:cubicBezTo>
                    <a:lnTo>
                      <a:pt x="144230" y="26547"/>
                    </a:lnTo>
                    <a:cubicBezTo>
                      <a:pt x="144230" y="14471"/>
                      <a:pt x="144230" y="10300"/>
                      <a:pt x="137829" y="5259"/>
                    </a:cubicBezTo>
                    <a:cubicBezTo>
                      <a:pt x="134947" y="2865"/>
                      <a:pt x="128191" y="0"/>
                      <a:pt x="116309" y="0"/>
                    </a:cubicBezTo>
                    <a:cubicBezTo>
                      <a:pt x="99273" y="0"/>
                      <a:pt x="89958" y="8341"/>
                      <a:pt x="86728" y="13818"/>
                    </a:cubicBezTo>
                    <a:cubicBezTo>
                      <a:pt x="83857" y="1559"/>
                      <a:pt x="68753" y="0"/>
                      <a:pt x="59430" y="0"/>
                    </a:cubicBezTo>
                    <a:cubicBezTo>
                      <a:pt x="44326" y="0"/>
                      <a:pt x="34688" y="5948"/>
                      <a:pt x="28911" y="14688"/>
                    </a:cubicBezTo>
                    <a:lnTo>
                      <a:pt x="28911" y="0"/>
                    </a:lnTo>
                    <a:lnTo>
                      <a:pt x="0" y="1559"/>
                    </a:lnTo>
                    <a:lnTo>
                      <a:pt x="0" y="5948"/>
                    </a:lnTo>
                    <a:cubicBezTo>
                      <a:pt x="14481" y="5948"/>
                      <a:pt x="16050" y="6818"/>
                      <a:pt x="16050" y="1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48895F6D-24C5-DA52-89C0-4359253AC4BE}"/>
                  </a:ext>
                </a:extLst>
              </p:cNvPr>
              <p:cNvSpPr/>
              <p:nvPr/>
            </p:nvSpPr>
            <p:spPr>
              <a:xfrm>
                <a:off x="6528516" y="3653465"/>
                <a:ext cx="25443" cy="55356"/>
              </a:xfrm>
              <a:custGeom>
                <a:avLst/>
                <a:gdLst>
                  <a:gd name="connsiteX0" fmla="*/ 29534 w 44014"/>
                  <a:gd name="connsiteY0" fmla="*/ 31806 h 93678"/>
                  <a:gd name="connsiteX1" fmla="*/ 979 w 44014"/>
                  <a:gd name="connsiteY1" fmla="*/ 33366 h 93678"/>
                  <a:gd name="connsiteX2" fmla="*/ 979 w 44014"/>
                  <a:gd name="connsiteY2" fmla="*/ 37754 h 93678"/>
                  <a:gd name="connsiteX3" fmla="*/ 16043 w 44014"/>
                  <a:gd name="connsiteY3" fmla="*/ 45443 h 93678"/>
                  <a:gd name="connsiteX4" fmla="*/ 16043 w 44014"/>
                  <a:gd name="connsiteY4" fmla="*/ 83125 h 93678"/>
                  <a:gd name="connsiteX5" fmla="*/ 0 w 44014"/>
                  <a:gd name="connsiteY5" fmla="*/ 89290 h 93678"/>
                  <a:gd name="connsiteX6" fmla="*/ 0 w 44014"/>
                  <a:gd name="connsiteY6" fmla="*/ 93678 h 93678"/>
                  <a:gd name="connsiteX7" fmla="*/ 22495 w 44014"/>
                  <a:gd name="connsiteY7" fmla="*/ 93207 h 93678"/>
                  <a:gd name="connsiteX8" fmla="*/ 44015 w 44014"/>
                  <a:gd name="connsiteY8" fmla="*/ 93678 h 93678"/>
                  <a:gd name="connsiteX9" fmla="*/ 44015 w 44014"/>
                  <a:gd name="connsiteY9" fmla="*/ 89290 h 93678"/>
                  <a:gd name="connsiteX10" fmla="*/ 29534 w 44014"/>
                  <a:gd name="connsiteY10" fmla="*/ 83125 h 93678"/>
                  <a:gd name="connsiteX11" fmla="*/ 30208 w 44014"/>
                  <a:gd name="connsiteY11" fmla="*/ 7435 h 93678"/>
                  <a:gd name="connsiteX12" fmla="*/ 19584 w 44014"/>
                  <a:gd name="connsiteY12" fmla="*/ 0 h 93678"/>
                  <a:gd name="connsiteX13" fmla="*/ 8692 w 44014"/>
                  <a:gd name="connsiteY13" fmla="*/ 7435 h 93678"/>
                  <a:gd name="connsiteX14" fmla="*/ 19584 w 44014"/>
                  <a:gd name="connsiteY14" fmla="*/ 14906 h 93678"/>
                  <a:gd name="connsiteX15" fmla="*/ 30208 w 44014"/>
                  <a:gd name="connsiteY15" fmla="*/ 7435 h 9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14" h="93678">
                    <a:moveTo>
                      <a:pt x="29534" y="31806"/>
                    </a:moveTo>
                    <a:lnTo>
                      <a:pt x="979" y="33366"/>
                    </a:lnTo>
                    <a:lnTo>
                      <a:pt x="979" y="37754"/>
                    </a:lnTo>
                    <a:cubicBezTo>
                      <a:pt x="14118" y="37754"/>
                      <a:pt x="16043" y="38625"/>
                      <a:pt x="16043" y="45443"/>
                    </a:cubicBezTo>
                    <a:lnTo>
                      <a:pt x="16043" y="83125"/>
                    </a:lnTo>
                    <a:cubicBezTo>
                      <a:pt x="16043" y="89290"/>
                      <a:pt x="13807" y="89290"/>
                      <a:pt x="0" y="89290"/>
                    </a:cubicBezTo>
                    <a:lnTo>
                      <a:pt x="0" y="93678"/>
                    </a:lnTo>
                    <a:cubicBezTo>
                      <a:pt x="6405" y="93461"/>
                      <a:pt x="17652" y="93207"/>
                      <a:pt x="22495" y="93207"/>
                    </a:cubicBezTo>
                    <a:cubicBezTo>
                      <a:pt x="29886" y="93207"/>
                      <a:pt x="36925" y="93461"/>
                      <a:pt x="44015" y="93678"/>
                    </a:cubicBezTo>
                    <a:lnTo>
                      <a:pt x="44015" y="89290"/>
                    </a:lnTo>
                    <a:cubicBezTo>
                      <a:pt x="30208" y="89290"/>
                      <a:pt x="29534" y="88637"/>
                      <a:pt x="29534" y="83125"/>
                    </a:cubicBezTo>
                    <a:close/>
                    <a:moveTo>
                      <a:pt x="30208" y="7435"/>
                    </a:moveTo>
                    <a:cubicBezTo>
                      <a:pt x="30208" y="3046"/>
                      <a:pt x="25366" y="0"/>
                      <a:pt x="19584" y="0"/>
                    </a:cubicBezTo>
                    <a:cubicBezTo>
                      <a:pt x="13172" y="0"/>
                      <a:pt x="8692" y="3699"/>
                      <a:pt x="8692" y="7435"/>
                    </a:cubicBezTo>
                    <a:cubicBezTo>
                      <a:pt x="8692" y="11170"/>
                      <a:pt x="13172" y="14906"/>
                      <a:pt x="19584" y="14906"/>
                    </a:cubicBezTo>
                    <a:cubicBezTo>
                      <a:pt x="25366" y="14906"/>
                      <a:pt x="30208" y="11859"/>
                      <a:pt x="30208" y="74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63738CBA-CFD4-C625-0CFE-B5C7BC7AC7BE}"/>
                  </a:ext>
                </a:extLst>
              </p:cNvPr>
              <p:cNvSpPr/>
              <p:nvPr/>
            </p:nvSpPr>
            <p:spPr>
              <a:xfrm>
                <a:off x="6559733" y="3658009"/>
                <a:ext cx="37155" cy="51712"/>
              </a:xfrm>
              <a:custGeom>
                <a:avLst/>
                <a:gdLst>
                  <a:gd name="connsiteX0" fmla="*/ 31509 w 64273"/>
                  <a:gd name="connsiteY0" fmla="*/ 30066 h 87512"/>
                  <a:gd name="connsiteX1" fmla="*/ 61040 w 64273"/>
                  <a:gd name="connsiteY1" fmla="*/ 30066 h 87512"/>
                  <a:gd name="connsiteX2" fmla="*/ 61040 w 64273"/>
                  <a:gd name="connsiteY2" fmla="*/ 25677 h 87512"/>
                  <a:gd name="connsiteX3" fmla="*/ 31509 w 64273"/>
                  <a:gd name="connsiteY3" fmla="*/ 25677 h 87512"/>
                  <a:gd name="connsiteX4" fmla="*/ 31509 w 64273"/>
                  <a:gd name="connsiteY4" fmla="*/ 0 h 87512"/>
                  <a:gd name="connsiteX5" fmla="*/ 26352 w 64273"/>
                  <a:gd name="connsiteY5" fmla="*/ 0 h 87512"/>
                  <a:gd name="connsiteX6" fmla="*/ 0 w 64273"/>
                  <a:gd name="connsiteY6" fmla="*/ 26983 h 87512"/>
                  <a:gd name="connsiteX7" fmla="*/ 0 w 64273"/>
                  <a:gd name="connsiteY7" fmla="*/ 30066 h 87512"/>
                  <a:gd name="connsiteX8" fmla="*/ 17341 w 64273"/>
                  <a:gd name="connsiteY8" fmla="*/ 30066 h 87512"/>
                  <a:gd name="connsiteX9" fmla="*/ 17341 w 64273"/>
                  <a:gd name="connsiteY9" fmla="*/ 68654 h 87512"/>
                  <a:gd name="connsiteX10" fmla="*/ 44015 w 64273"/>
                  <a:gd name="connsiteY10" fmla="*/ 87513 h 87512"/>
                  <a:gd name="connsiteX11" fmla="*/ 64273 w 64273"/>
                  <a:gd name="connsiteY11" fmla="*/ 68654 h 87512"/>
                  <a:gd name="connsiteX12" fmla="*/ 64273 w 64273"/>
                  <a:gd name="connsiteY12" fmla="*/ 60784 h 87512"/>
                  <a:gd name="connsiteX13" fmla="*/ 59119 w 64273"/>
                  <a:gd name="connsiteY13" fmla="*/ 60784 h 87512"/>
                  <a:gd name="connsiteX14" fmla="*/ 59119 w 64273"/>
                  <a:gd name="connsiteY14" fmla="*/ 68400 h 87512"/>
                  <a:gd name="connsiteX15" fmla="*/ 45312 w 64273"/>
                  <a:gd name="connsiteY15" fmla="*/ 84031 h 87512"/>
                  <a:gd name="connsiteX16" fmla="*/ 31509 w 64273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73" h="87512">
                    <a:moveTo>
                      <a:pt x="31509" y="30066"/>
                    </a:moveTo>
                    <a:lnTo>
                      <a:pt x="61040" y="30066"/>
                    </a:lnTo>
                    <a:lnTo>
                      <a:pt x="61040" y="25677"/>
                    </a:lnTo>
                    <a:lnTo>
                      <a:pt x="31509" y="25677"/>
                    </a:lnTo>
                    <a:lnTo>
                      <a:pt x="31509" y="0"/>
                    </a:lnTo>
                    <a:lnTo>
                      <a:pt x="26352" y="0"/>
                    </a:lnTo>
                    <a:cubicBezTo>
                      <a:pt x="26352" y="11388"/>
                      <a:pt x="20251" y="26330"/>
                      <a:pt x="0" y="26983"/>
                    </a:cubicBezTo>
                    <a:lnTo>
                      <a:pt x="0" y="30066"/>
                    </a:lnTo>
                    <a:lnTo>
                      <a:pt x="17341" y="30066"/>
                    </a:lnTo>
                    <a:lnTo>
                      <a:pt x="17341" y="68654"/>
                    </a:lnTo>
                    <a:cubicBezTo>
                      <a:pt x="17341" y="85772"/>
                      <a:pt x="36624" y="87513"/>
                      <a:pt x="44015" y="87513"/>
                    </a:cubicBezTo>
                    <a:cubicBezTo>
                      <a:pt x="58484" y="87513"/>
                      <a:pt x="64273" y="77648"/>
                      <a:pt x="64273" y="68654"/>
                    </a:cubicBezTo>
                    <a:lnTo>
                      <a:pt x="64273" y="60784"/>
                    </a:lnTo>
                    <a:lnTo>
                      <a:pt x="59119" y="60784"/>
                    </a:lnTo>
                    <a:lnTo>
                      <a:pt x="59119" y="68400"/>
                    </a:lnTo>
                    <a:cubicBezTo>
                      <a:pt x="59119" y="78772"/>
                      <a:pt x="53015" y="84031"/>
                      <a:pt x="45312" y="84031"/>
                    </a:cubicBezTo>
                    <a:cubicBezTo>
                      <a:pt x="31509" y="84031"/>
                      <a:pt x="31509" y="71302"/>
                      <a:pt x="31509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BB01F85F-FAD2-40A0-C409-56A1E1B67EC0}"/>
                  </a:ext>
                </a:extLst>
              </p:cNvPr>
              <p:cNvSpPr/>
              <p:nvPr/>
            </p:nvSpPr>
            <p:spPr>
              <a:xfrm>
                <a:off x="6605800" y="3658009"/>
                <a:ext cx="37132" cy="51712"/>
              </a:xfrm>
              <a:custGeom>
                <a:avLst/>
                <a:gdLst>
                  <a:gd name="connsiteX0" fmla="*/ 31466 w 64233"/>
                  <a:gd name="connsiteY0" fmla="*/ 30066 h 87512"/>
                  <a:gd name="connsiteX1" fmla="*/ 61040 w 64233"/>
                  <a:gd name="connsiteY1" fmla="*/ 30066 h 87512"/>
                  <a:gd name="connsiteX2" fmla="*/ 61040 w 64233"/>
                  <a:gd name="connsiteY2" fmla="*/ 25677 h 87512"/>
                  <a:gd name="connsiteX3" fmla="*/ 31466 w 64233"/>
                  <a:gd name="connsiteY3" fmla="*/ 25677 h 87512"/>
                  <a:gd name="connsiteX4" fmla="*/ 31466 w 64233"/>
                  <a:gd name="connsiteY4" fmla="*/ 0 h 87512"/>
                  <a:gd name="connsiteX5" fmla="*/ 26312 w 64233"/>
                  <a:gd name="connsiteY5" fmla="*/ 0 h 87512"/>
                  <a:gd name="connsiteX6" fmla="*/ 0 w 64233"/>
                  <a:gd name="connsiteY6" fmla="*/ 26983 h 87512"/>
                  <a:gd name="connsiteX7" fmla="*/ 0 w 64233"/>
                  <a:gd name="connsiteY7" fmla="*/ 30066 h 87512"/>
                  <a:gd name="connsiteX8" fmla="*/ 17348 w 64233"/>
                  <a:gd name="connsiteY8" fmla="*/ 30066 h 87512"/>
                  <a:gd name="connsiteX9" fmla="*/ 17348 w 64233"/>
                  <a:gd name="connsiteY9" fmla="*/ 68654 h 87512"/>
                  <a:gd name="connsiteX10" fmla="*/ 44011 w 64233"/>
                  <a:gd name="connsiteY10" fmla="*/ 87513 h 87512"/>
                  <a:gd name="connsiteX11" fmla="*/ 64233 w 64233"/>
                  <a:gd name="connsiteY11" fmla="*/ 68654 h 87512"/>
                  <a:gd name="connsiteX12" fmla="*/ 64233 w 64233"/>
                  <a:gd name="connsiteY12" fmla="*/ 60784 h 87512"/>
                  <a:gd name="connsiteX13" fmla="*/ 59115 w 64233"/>
                  <a:gd name="connsiteY13" fmla="*/ 60784 h 87512"/>
                  <a:gd name="connsiteX14" fmla="*/ 59115 w 64233"/>
                  <a:gd name="connsiteY14" fmla="*/ 68400 h 87512"/>
                  <a:gd name="connsiteX15" fmla="*/ 45272 w 64233"/>
                  <a:gd name="connsiteY15" fmla="*/ 84031 h 87512"/>
                  <a:gd name="connsiteX16" fmla="*/ 31466 w 64233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33" h="87512">
                    <a:moveTo>
                      <a:pt x="31466" y="30066"/>
                    </a:moveTo>
                    <a:lnTo>
                      <a:pt x="61040" y="30066"/>
                    </a:lnTo>
                    <a:lnTo>
                      <a:pt x="61040" y="25677"/>
                    </a:lnTo>
                    <a:lnTo>
                      <a:pt x="31466" y="25677"/>
                    </a:lnTo>
                    <a:lnTo>
                      <a:pt x="31466" y="0"/>
                    </a:lnTo>
                    <a:lnTo>
                      <a:pt x="26312" y="0"/>
                    </a:lnTo>
                    <a:cubicBezTo>
                      <a:pt x="26312" y="11388"/>
                      <a:pt x="20219" y="26330"/>
                      <a:pt x="0" y="26983"/>
                    </a:cubicBezTo>
                    <a:lnTo>
                      <a:pt x="0" y="30066"/>
                    </a:lnTo>
                    <a:lnTo>
                      <a:pt x="17348" y="30066"/>
                    </a:lnTo>
                    <a:lnTo>
                      <a:pt x="17348" y="68654"/>
                    </a:lnTo>
                    <a:cubicBezTo>
                      <a:pt x="17348" y="85772"/>
                      <a:pt x="36620" y="87513"/>
                      <a:pt x="44011" y="87513"/>
                    </a:cubicBezTo>
                    <a:cubicBezTo>
                      <a:pt x="58452" y="87513"/>
                      <a:pt x="64233" y="77648"/>
                      <a:pt x="64233" y="68654"/>
                    </a:cubicBezTo>
                    <a:lnTo>
                      <a:pt x="64233" y="60784"/>
                    </a:lnTo>
                    <a:lnTo>
                      <a:pt x="59115" y="60784"/>
                    </a:lnTo>
                    <a:lnTo>
                      <a:pt x="59115" y="68400"/>
                    </a:lnTo>
                    <a:cubicBezTo>
                      <a:pt x="59115" y="78772"/>
                      <a:pt x="52986" y="84031"/>
                      <a:pt x="45272" y="84031"/>
                    </a:cubicBezTo>
                    <a:cubicBezTo>
                      <a:pt x="31466" y="84031"/>
                      <a:pt x="31466" y="71302"/>
                      <a:pt x="31466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391A993-6120-9712-42D8-A5E6F2337E0B}"/>
                  </a:ext>
                </a:extLst>
              </p:cNvPr>
              <p:cNvSpPr/>
              <p:nvPr/>
            </p:nvSpPr>
            <p:spPr>
              <a:xfrm>
                <a:off x="6654634" y="3671747"/>
                <a:ext cx="53482" cy="37975"/>
              </a:xfrm>
              <a:custGeom>
                <a:avLst/>
                <a:gdLst>
                  <a:gd name="connsiteX0" fmla="*/ 59438 w 92516"/>
                  <a:gd name="connsiteY0" fmla="*/ 52189 h 64265"/>
                  <a:gd name="connsiteX1" fmla="*/ 75488 w 92516"/>
                  <a:gd name="connsiteY1" fmla="*/ 63612 h 64265"/>
                  <a:gd name="connsiteX2" fmla="*/ 92517 w 92516"/>
                  <a:gd name="connsiteY2" fmla="*/ 50230 h 64265"/>
                  <a:gd name="connsiteX3" fmla="*/ 92517 w 92516"/>
                  <a:gd name="connsiteY3" fmla="*/ 42324 h 64265"/>
                  <a:gd name="connsiteX4" fmla="*/ 87359 w 92516"/>
                  <a:gd name="connsiteY4" fmla="*/ 42324 h 64265"/>
                  <a:gd name="connsiteX5" fmla="*/ 87359 w 92516"/>
                  <a:gd name="connsiteY5" fmla="*/ 50230 h 64265"/>
                  <a:gd name="connsiteX6" fmla="*/ 79968 w 92516"/>
                  <a:gd name="connsiteY6" fmla="*/ 59224 h 64265"/>
                  <a:gd name="connsiteX7" fmla="*/ 72255 w 92516"/>
                  <a:gd name="connsiteY7" fmla="*/ 52189 h 64265"/>
                  <a:gd name="connsiteX8" fmla="*/ 72255 w 92516"/>
                  <a:gd name="connsiteY8" fmla="*/ 24335 h 64265"/>
                  <a:gd name="connsiteX9" fmla="*/ 64907 w 92516"/>
                  <a:gd name="connsiteY9" fmla="*/ 7689 h 64265"/>
                  <a:gd name="connsiteX10" fmla="*/ 36932 w 92516"/>
                  <a:gd name="connsiteY10" fmla="*/ 0 h 64265"/>
                  <a:gd name="connsiteX11" fmla="*/ 5789 w 92516"/>
                  <a:gd name="connsiteY11" fmla="*/ 15812 h 64265"/>
                  <a:gd name="connsiteX12" fmla="*/ 15427 w 92516"/>
                  <a:gd name="connsiteY12" fmla="*/ 22377 h 64265"/>
                  <a:gd name="connsiteX13" fmla="*/ 24739 w 92516"/>
                  <a:gd name="connsiteY13" fmla="*/ 16030 h 64265"/>
                  <a:gd name="connsiteX14" fmla="*/ 14126 w 92516"/>
                  <a:gd name="connsiteY14" fmla="*/ 9647 h 64265"/>
                  <a:gd name="connsiteX15" fmla="*/ 36309 w 92516"/>
                  <a:gd name="connsiteY15" fmla="*/ 3083 h 64265"/>
                  <a:gd name="connsiteX16" fmla="*/ 58140 w 92516"/>
                  <a:gd name="connsiteY16" fmla="*/ 21071 h 64265"/>
                  <a:gd name="connsiteX17" fmla="*/ 58140 w 92516"/>
                  <a:gd name="connsiteY17" fmla="*/ 26112 h 64265"/>
                  <a:gd name="connsiteX18" fmla="*/ 20541 w 92516"/>
                  <a:gd name="connsiteY18" fmla="*/ 31117 h 64265"/>
                  <a:gd name="connsiteX19" fmla="*/ 0 w 92516"/>
                  <a:gd name="connsiteY19" fmla="*/ 49360 h 64265"/>
                  <a:gd name="connsiteX20" fmla="*/ 32764 w 92516"/>
                  <a:gd name="connsiteY20" fmla="*/ 64265 h 64265"/>
                  <a:gd name="connsiteX21" fmla="*/ 59438 w 92516"/>
                  <a:gd name="connsiteY21" fmla="*/ 52189 h 64265"/>
                  <a:gd name="connsiteX22" fmla="*/ 58140 w 92516"/>
                  <a:gd name="connsiteY22" fmla="*/ 29159 h 64265"/>
                  <a:gd name="connsiteX23" fmla="*/ 58140 w 92516"/>
                  <a:gd name="connsiteY23" fmla="*/ 43194 h 64265"/>
                  <a:gd name="connsiteX24" fmla="*/ 34025 w 92516"/>
                  <a:gd name="connsiteY24" fmla="*/ 61183 h 64265"/>
                  <a:gd name="connsiteX25" fmla="*/ 15738 w 92516"/>
                  <a:gd name="connsiteY25" fmla="*/ 49360 h 64265"/>
                  <a:gd name="connsiteX26" fmla="*/ 58140 w 92516"/>
                  <a:gd name="connsiteY26" fmla="*/ 29159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16" h="64265">
                    <a:moveTo>
                      <a:pt x="59438" y="52189"/>
                    </a:moveTo>
                    <a:cubicBezTo>
                      <a:pt x="60384" y="57701"/>
                      <a:pt x="65854" y="63612"/>
                      <a:pt x="75488" y="63612"/>
                    </a:cubicBezTo>
                    <a:cubicBezTo>
                      <a:pt x="79968" y="63612"/>
                      <a:pt x="92517" y="61618"/>
                      <a:pt x="92517" y="50230"/>
                    </a:cubicBezTo>
                    <a:lnTo>
                      <a:pt x="92517" y="42324"/>
                    </a:lnTo>
                    <a:lnTo>
                      <a:pt x="87359" y="42324"/>
                    </a:lnTo>
                    <a:lnTo>
                      <a:pt x="87359" y="50230"/>
                    </a:lnTo>
                    <a:cubicBezTo>
                      <a:pt x="87359" y="58354"/>
                      <a:pt x="82244" y="59224"/>
                      <a:pt x="79968" y="59224"/>
                    </a:cubicBezTo>
                    <a:cubicBezTo>
                      <a:pt x="73244" y="59224"/>
                      <a:pt x="72255" y="52841"/>
                      <a:pt x="72255" y="52189"/>
                    </a:cubicBezTo>
                    <a:lnTo>
                      <a:pt x="72255" y="24335"/>
                    </a:lnTo>
                    <a:cubicBezTo>
                      <a:pt x="72255" y="18424"/>
                      <a:pt x="72255" y="12947"/>
                      <a:pt x="64907" y="7689"/>
                    </a:cubicBezTo>
                    <a:cubicBezTo>
                      <a:pt x="56839" y="2176"/>
                      <a:pt x="46570" y="0"/>
                      <a:pt x="36932" y="0"/>
                    </a:cubicBezTo>
                    <a:cubicBezTo>
                      <a:pt x="19907" y="0"/>
                      <a:pt x="5789" y="6564"/>
                      <a:pt x="5789" y="15812"/>
                    </a:cubicBezTo>
                    <a:cubicBezTo>
                      <a:pt x="5789" y="19947"/>
                      <a:pt x="9957" y="22377"/>
                      <a:pt x="15427" y="22377"/>
                    </a:cubicBezTo>
                    <a:cubicBezTo>
                      <a:pt x="21205" y="22377"/>
                      <a:pt x="24739" y="19512"/>
                      <a:pt x="24739" y="16030"/>
                    </a:cubicBezTo>
                    <a:cubicBezTo>
                      <a:pt x="24739" y="14253"/>
                      <a:pt x="23764" y="9647"/>
                      <a:pt x="14126" y="9647"/>
                    </a:cubicBezTo>
                    <a:cubicBezTo>
                      <a:pt x="19907" y="4606"/>
                      <a:pt x="29857" y="3083"/>
                      <a:pt x="36309" y="3083"/>
                    </a:cubicBezTo>
                    <a:cubicBezTo>
                      <a:pt x="46570" y="3083"/>
                      <a:pt x="58140" y="8559"/>
                      <a:pt x="58140" y="21071"/>
                    </a:cubicBezTo>
                    <a:lnTo>
                      <a:pt x="58140" y="26112"/>
                    </a:lnTo>
                    <a:cubicBezTo>
                      <a:pt x="47556" y="26511"/>
                      <a:pt x="33398" y="26983"/>
                      <a:pt x="20541" y="31117"/>
                    </a:cubicBezTo>
                    <a:cubicBezTo>
                      <a:pt x="5114" y="35977"/>
                      <a:pt x="0" y="43194"/>
                      <a:pt x="0" y="49360"/>
                    </a:cubicBezTo>
                    <a:cubicBezTo>
                      <a:pt x="0" y="60784"/>
                      <a:pt x="19907" y="64265"/>
                      <a:pt x="32764" y="64265"/>
                    </a:cubicBezTo>
                    <a:cubicBezTo>
                      <a:pt x="46258" y="64265"/>
                      <a:pt x="55581" y="58535"/>
                      <a:pt x="59438" y="52189"/>
                    </a:cubicBezTo>
                    <a:close/>
                    <a:moveTo>
                      <a:pt x="58140" y="29159"/>
                    </a:moveTo>
                    <a:lnTo>
                      <a:pt x="58140" y="43194"/>
                    </a:lnTo>
                    <a:cubicBezTo>
                      <a:pt x="58140" y="56359"/>
                      <a:pt x="43348" y="61183"/>
                      <a:pt x="34025" y="61183"/>
                    </a:cubicBezTo>
                    <a:cubicBezTo>
                      <a:pt x="24075" y="61183"/>
                      <a:pt x="15738" y="56359"/>
                      <a:pt x="15738" y="49360"/>
                    </a:cubicBezTo>
                    <a:cubicBezTo>
                      <a:pt x="15738" y="41671"/>
                      <a:pt x="24387" y="30065"/>
                      <a:pt x="58140" y="29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C2AE65D-8D2F-7380-BAF2-F7BFED858585}"/>
                  </a:ext>
                </a:extLst>
              </p:cNvPr>
              <p:cNvSpPr/>
              <p:nvPr/>
            </p:nvSpPr>
            <p:spPr>
              <a:xfrm>
                <a:off x="6712528" y="3672262"/>
                <a:ext cx="59616" cy="36560"/>
              </a:xfrm>
              <a:custGeom>
                <a:avLst/>
                <a:gdLst>
                  <a:gd name="connsiteX0" fmla="*/ 16083 w 103129"/>
                  <a:gd name="connsiteY0" fmla="*/ 13818 h 61871"/>
                  <a:gd name="connsiteX1" fmla="*/ 16083 w 103129"/>
                  <a:gd name="connsiteY1" fmla="*/ 51318 h 61871"/>
                  <a:gd name="connsiteX2" fmla="*/ 0 w 103129"/>
                  <a:gd name="connsiteY2" fmla="*/ 57483 h 61871"/>
                  <a:gd name="connsiteX3" fmla="*/ 0 w 103129"/>
                  <a:gd name="connsiteY3" fmla="*/ 61872 h 61871"/>
                  <a:gd name="connsiteX4" fmla="*/ 23481 w 103129"/>
                  <a:gd name="connsiteY4" fmla="*/ 61400 h 61871"/>
                  <a:gd name="connsiteX5" fmla="*/ 46287 w 103129"/>
                  <a:gd name="connsiteY5" fmla="*/ 61872 h 61871"/>
                  <a:gd name="connsiteX6" fmla="*/ 46287 w 103129"/>
                  <a:gd name="connsiteY6" fmla="*/ 57483 h 61871"/>
                  <a:gd name="connsiteX7" fmla="*/ 30208 w 103129"/>
                  <a:gd name="connsiteY7" fmla="*/ 51318 h 61871"/>
                  <a:gd name="connsiteX8" fmla="*/ 30208 w 103129"/>
                  <a:gd name="connsiteY8" fmla="*/ 25460 h 61871"/>
                  <a:gd name="connsiteX9" fmla="*/ 57857 w 103129"/>
                  <a:gd name="connsiteY9" fmla="*/ 3083 h 61871"/>
                  <a:gd name="connsiteX10" fmla="*/ 73273 w 103129"/>
                  <a:gd name="connsiteY10" fmla="*/ 18641 h 61871"/>
                  <a:gd name="connsiteX11" fmla="*/ 73273 w 103129"/>
                  <a:gd name="connsiteY11" fmla="*/ 51318 h 61871"/>
                  <a:gd name="connsiteX12" fmla="*/ 57183 w 103129"/>
                  <a:gd name="connsiteY12" fmla="*/ 57483 h 61871"/>
                  <a:gd name="connsiteX13" fmla="*/ 57183 w 103129"/>
                  <a:gd name="connsiteY13" fmla="*/ 61872 h 61871"/>
                  <a:gd name="connsiteX14" fmla="*/ 80312 w 103129"/>
                  <a:gd name="connsiteY14" fmla="*/ 61400 h 61871"/>
                  <a:gd name="connsiteX15" fmla="*/ 103130 w 103129"/>
                  <a:gd name="connsiteY15" fmla="*/ 61872 h 61871"/>
                  <a:gd name="connsiteX16" fmla="*/ 103130 w 103129"/>
                  <a:gd name="connsiteY16" fmla="*/ 57483 h 61871"/>
                  <a:gd name="connsiteX17" fmla="*/ 87391 w 103129"/>
                  <a:gd name="connsiteY17" fmla="*/ 53276 h 61871"/>
                  <a:gd name="connsiteX18" fmla="*/ 87391 w 103129"/>
                  <a:gd name="connsiteY18" fmla="*/ 26547 h 61871"/>
                  <a:gd name="connsiteX19" fmla="*/ 80986 w 103129"/>
                  <a:gd name="connsiteY19" fmla="*/ 5259 h 61871"/>
                  <a:gd name="connsiteX20" fmla="*/ 59470 w 103129"/>
                  <a:gd name="connsiteY20" fmla="*/ 0 h 61871"/>
                  <a:gd name="connsiteX21" fmla="*/ 28950 w 103129"/>
                  <a:gd name="connsiteY21" fmla="*/ 14688 h 61871"/>
                  <a:gd name="connsiteX22" fmla="*/ 28950 w 103129"/>
                  <a:gd name="connsiteY22" fmla="*/ 0 h 61871"/>
                  <a:gd name="connsiteX23" fmla="*/ 0 w 103129"/>
                  <a:gd name="connsiteY23" fmla="*/ 1559 h 61871"/>
                  <a:gd name="connsiteX24" fmla="*/ 0 w 103129"/>
                  <a:gd name="connsiteY24" fmla="*/ 5948 h 61871"/>
                  <a:gd name="connsiteX25" fmla="*/ 16083 w 103129"/>
                  <a:gd name="connsiteY25" fmla="*/ 13818 h 6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9" h="61871">
                    <a:moveTo>
                      <a:pt x="16083" y="13818"/>
                    </a:moveTo>
                    <a:lnTo>
                      <a:pt x="16083" y="51318"/>
                    </a:lnTo>
                    <a:cubicBezTo>
                      <a:pt x="16083" y="57483"/>
                      <a:pt x="13846" y="57483"/>
                      <a:pt x="0" y="57483"/>
                    </a:cubicBezTo>
                    <a:lnTo>
                      <a:pt x="0" y="61872"/>
                    </a:lnTo>
                    <a:cubicBezTo>
                      <a:pt x="7391" y="61654"/>
                      <a:pt x="17703" y="61400"/>
                      <a:pt x="23481" y="61400"/>
                    </a:cubicBezTo>
                    <a:cubicBezTo>
                      <a:pt x="28599" y="61400"/>
                      <a:pt x="39212" y="61654"/>
                      <a:pt x="46287" y="61872"/>
                    </a:cubicBezTo>
                    <a:lnTo>
                      <a:pt x="46287" y="57483"/>
                    </a:lnTo>
                    <a:cubicBezTo>
                      <a:pt x="32445" y="57483"/>
                      <a:pt x="30208" y="57483"/>
                      <a:pt x="30208" y="51318"/>
                    </a:cubicBezTo>
                    <a:lnTo>
                      <a:pt x="30208" y="25460"/>
                    </a:lnTo>
                    <a:cubicBezTo>
                      <a:pt x="30208" y="10953"/>
                      <a:pt x="45000" y="3083"/>
                      <a:pt x="57857" y="3083"/>
                    </a:cubicBezTo>
                    <a:cubicBezTo>
                      <a:pt x="71030" y="3083"/>
                      <a:pt x="73273" y="10554"/>
                      <a:pt x="73273" y="18641"/>
                    </a:cubicBezTo>
                    <a:lnTo>
                      <a:pt x="73273" y="51318"/>
                    </a:lnTo>
                    <a:cubicBezTo>
                      <a:pt x="73273" y="57483"/>
                      <a:pt x="71030" y="57483"/>
                      <a:pt x="57183" y="57483"/>
                    </a:cubicBezTo>
                    <a:lnTo>
                      <a:pt x="57183" y="61872"/>
                    </a:lnTo>
                    <a:cubicBezTo>
                      <a:pt x="64273" y="61654"/>
                      <a:pt x="74886" y="61400"/>
                      <a:pt x="80312" y="61400"/>
                    </a:cubicBezTo>
                    <a:cubicBezTo>
                      <a:pt x="85467" y="61400"/>
                      <a:pt x="96402" y="61654"/>
                      <a:pt x="103130" y="61872"/>
                    </a:cubicBezTo>
                    <a:lnTo>
                      <a:pt x="103130" y="57483"/>
                    </a:lnTo>
                    <a:cubicBezTo>
                      <a:pt x="92546" y="57483"/>
                      <a:pt x="87391" y="57483"/>
                      <a:pt x="87391" y="53276"/>
                    </a:cubicBezTo>
                    <a:lnTo>
                      <a:pt x="87391" y="26547"/>
                    </a:lnTo>
                    <a:cubicBezTo>
                      <a:pt x="87391" y="14471"/>
                      <a:pt x="87391" y="10300"/>
                      <a:pt x="80986" y="5259"/>
                    </a:cubicBezTo>
                    <a:cubicBezTo>
                      <a:pt x="78076" y="2865"/>
                      <a:pt x="71352" y="0"/>
                      <a:pt x="59470" y="0"/>
                    </a:cubicBezTo>
                    <a:cubicBezTo>
                      <a:pt x="44366" y="0"/>
                      <a:pt x="34728" y="5948"/>
                      <a:pt x="28950" y="14688"/>
                    </a:cubicBezTo>
                    <a:lnTo>
                      <a:pt x="28950" y="0"/>
                    </a:lnTo>
                    <a:lnTo>
                      <a:pt x="0" y="1559"/>
                    </a:lnTo>
                    <a:lnTo>
                      <a:pt x="0" y="5948"/>
                    </a:lnTo>
                    <a:cubicBezTo>
                      <a:pt x="14470" y="5948"/>
                      <a:pt x="16083" y="6818"/>
                      <a:pt x="16083" y="1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31D45DB-89F4-3311-5CC0-D5650209DB1C}"/>
                  </a:ext>
                </a:extLst>
              </p:cNvPr>
              <p:cNvSpPr/>
              <p:nvPr/>
            </p:nvSpPr>
            <p:spPr>
              <a:xfrm>
                <a:off x="6778692" y="3671747"/>
                <a:ext cx="45134" cy="37975"/>
              </a:xfrm>
              <a:custGeom>
                <a:avLst/>
                <a:gdLst>
                  <a:gd name="connsiteX0" fmla="*/ 17029 w 78076"/>
                  <a:gd name="connsiteY0" fmla="*/ 32242 h 64265"/>
                  <a:gd name="connsiteX1" fmla="*/ 44678 w 78076"/>
                  <a:gd name="connsiteY1" fmla="*/ 3482 h 64265"/>
                  <a:gd name="connsiteX2" fmla="*/ 66506 w 78076"/>
                  <a:gd name="connsiteY2" fmla="*/ 8776 h 64265"/>
                  <a:gd name="connsiteX3" fmla="*/ 56871 w 78076"/>
                  <a:gd name="connsiteY3" fmla="*/ 15123 h 64265"/>
                  <a:gd name="connsiteX4" fmla="*/ 66194 w 78076"/>
                  <a:gd name="connsiteY4" fmla="*/ 21470 h 64265"/>
                  <a:gd name="connsiteX5" fmla="*/ 75832 w 78076"/>
                  <a:gd name="connsiteY5" fmla="*/ 14906 h 64265"/>
                  <a:gd name="connsiteX6" fmla="*/ 44366 w 78076"/>
                  <a:gd name="connsiteY6" fmla="*/ 0 h 64265"/>
                  <a:gd name="connsiteX7" fmla="*/ 0 w 78076"/>
                  <a:gd name="connsiteY7" fmla="*/ 32423 h 64265"/>
                  <a:gd name="connsiteX8" fmla="*/ 44011 w 78076"/>
                  <a:gd name="connsiteY8" fmla="*/ 64265 h 64265"/>
                  <a:gd name="connsiteX9" fmla="*/ 78076 w 78076"/>
                  <a:gd name="connsiteY9" fmla="*/ 46059 h 64265"/>
                  <a:gd name="connsiteX10" fmla="*/ 75209 w 78076"/>
                  <a:gd name="connsiteY10" fmla="*/ 44754 h 64265"/>
                  <a:gd name="connsiteX11" fmla="*/ 72610 w 78076"/>
                  <a:gd name="connsiteY11" fmla="*/ 46059 h 64265"/>
                  <a:gd name="connsiteX12" fmla="*/ 45936 w 78076"/>
                  <a:gd name="connsiteY12" fmla="*/ 60784 h 64265"/>
                  <a:gd name="connsiteX13" fmla="*/ 17029 w 78076"/>
                  <a:gd name="connsiteY13" fmla="*/ 32242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6" h="64265">
                    <a:moveTo>
                      <a:pt x="17029" y="32242"/>
                    </a:moveTo>
                    <a:cubicBezTo>
                      <a:pt x="17029" y="9429"/>
                      <a:pt x="33753" y="3482"/>
                      <a:pt x="44678" y="3482"/>
                    </a:cubicBezTo>
                    <a:cubicBezTo>
                      <a:pt x="46610" y="3482"/>
                      <a:pt x="59427" y="3735"/>
                      <a:pt x="66506" y="8776"/>
                    </a:cubicBezTo>
                    <a:cubicBezTo>
                      <a:pt x="58169" y="9212"/>
                      <a:pt x="56871" y="13382"/>
                      <a:pt x="56871" y="15123"/>
                    </a:cubicBezTo>
                    <a:cubicBezTo>
                      <a:pt x="56871" y="18859"/>
                      <a:pt x="60728" y="21470"/>
                      <a:pt x="66194" y="21470"/>
                    </a:cubicBezTo>
                    <a:cubicBezTo>
                      <a:pt x="71664" y="21470"/>
                      <a:pt x="75832" y="19294"/>
                      <a:pt x="75832" y="14906"/>
                    </a:cubicBezTo>
                    <a:cubicBezTo>
                      <a:pt x="75832" y="5513"/>
                      <a:pt x="60105" y="0"/>
                      <a:pt x="44366" y="0"/>
                    </a:cubicBezTo>
                    <a:cubicBezTo>
                      <a:pt x="18649" y="0"/>
                      <a:pt x="0" y="15123"/>
                      <a:pt x="0" y="32423"/>
                    </a:cubicBezTo>
                    <a:cubicBezTo>
                      <a:pt x="0" y="50447"/>
                      <a:pt x="20258" y="64265"/>
                      <a:pt x="44011" y="64265"/>
                    </a:cubicBezTo>
                    <a:cubicBezTo>
                      <a:pt x="71352" y="64265"/>
                      <a:pt x="78076" y="47365"/>
                      <a:pt x="78076" y="46059"/>
                    </a:cubicBezTo>
                    <a:cubicBezTo>
                      <a:pt x="78076" y="44754"/>
                      <a:pt x="75832" y="44754"/>
                      <a:pt x="75209" y="44754"/>
                    </a:cubicBezTo>
                    <a:cubicBezTo>
                      <a:pt x="73596" y="44754"/>
                      <a:pt x="72962" y="45153"/>
                      <a:pt x="72610" y="46059"/>
                    </a:cubicBezTo>
                    <a:cubicBezTo>
                      <a:pt x="66829" y="59007"/>
                      <a:pt x="53337" y="60784"/>
                      <a:pt x="45936" y="60784"/>
                    </a:cubicBezTo>
                    <a:cubicBezTo>
                      <a:pt x="35040" y="60784"/>
                      <a:pt x="17029" y="54836"/>
                      <a:pt x="17029" y="322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DDE05BF9-F3F9-8614-6D9E-00250C767520}"/>
                  </a:ext>
                </a:extLst>
              </p:cNvPr>
              <p:cNvSpPr/>
              <p:nvPr/>
            </p:nvSpPr>
            <p:spPr>
              <a:xfrm>
                <a:off x="6830581" y="3671747"/>
                <a:ext cx="45884" cy="37975"/>
              </a:xfrm>
              <a:custGeom>
                <a:avLst/>
                <a:gdLst>
                  <a:gd name="connsiteX0" fmla="*/ 17025 w 79373"/>
                  <a:gd name="connsiteY0" fmla="*/ 27418 h 64265"/>
                  <a:gd name="connsiteX1" fmla="*/ 42753 w 79373"/>
                  <a:gd name="connsiteY1" fmla="*/ 3083 h 64265"/>
                  <a:gd name="connsiteX2" fmla="*/ 65883 w 79373"/>
                  <a:gd name="connsiteY2" fmla="*/ 27418 h 64265"/>
                  <a:gd name="connsiteX3" fmla="*/ 17025 w 79373"/>
                  <a:gd name="connsiteY3" fmla="*/ 30465 h 64265"/>
                  <a:gd name="connsiteX4" fmla="*/ 74219 w 79373"/>
                  <a:gd name="connsiteY4" fmla="*/ 30465 h 64265"/>
                  <a:gd name="connsiteX5" fmla="*/ 79374 w 79373"/>
                  <a:gd name="connsiteY5" fmla="*/ 27418 h 64265"/>
                  <a:gd name="connsiteX6" fmla="*/ 42753 w 79373"/>
                  <a:gd name="connsiteY6" fmla="*/ 0 h 64265"/>
                  <a:gd name="connsiteX7" fmla="*/ 0 w 79373"/>
                  <a:gd name="connsiteY7" fmla="*/ 32024 h 64265"/>
                  <a:gd name="connsiteX8" fmla="*/ 44997 w 79373"/>
                  <a:gd name="connsiteY8" fmla="*/ 64265 h 64265"/>
                  <a:gd name="connsiteX9" fmla="*/ 79374 w 79373"/>
                  <a:gd name="connsiteY9" fmla="*/ 46059 h 64265"/>
                  <a:gd name="connsiteX10" fmla="*/ 76463 w 79373"/>
                  <a:gd name="connsiteY10" fmla="*/ 44318 h 64265"/>
                  <a:gd name="connsiteX11" fmla="*/ 73908 w 79373"/>
                  <a:gd name="connsiteY11" fmla="*/ 46277 h 64265"/>
                  <a:gd name="connsiteX12" fmla="*/ 46255 w 79373"/>
                  <a:gd name="connsiteY12" fmla="*/ 60784 h 64265"/>
                  <a:gd name="connsiteX13" fmla="*/ 23129 w 79373"/>
                  <a:gd name="connsiteY13" fmla="*/ 51318 h 64265"/>
                  <a:gd name="connsiteX14" fmla="*/ 17025 w 79373"/>
                  <a:gd name="connsiteY14" fmla="*/ 30465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3" h="64265">
                    <a:moveTo>
                      <a:pt x="17025" y="27418"/>
                    </a:moveTo>
                    <a:cubicBezTo>
                      <a:pt x="18323" y="6564"/>
                      <a:pt x="35674" y="3083"/>
                      <a:pt x="42753" y="3083"/>
                    </a:cubicBezTo>
                    <a:cubicBezTo>
                      <a:pt x="63595" y="3083"/>
                      <a:pt x="65883" y="21941"/>
                      <a:pt x="65883" y="27418"/>
                    </a:cubicBezTo>
                    <a:close/>
                    <a:moveTo>
                      <a:pt x="17025" y="30465"/>
                    </a:moveTo>
                    <a:lnTo>
                      <a:pt x="74219" y="30465"/>
                    </a:lnTo>
                    <a:cubicBezTo>
                      <a:pt x="78699" y="30465"/>
                      <a:pt x="79374" y="30465"/>
                      <a:pt x="79374" y="27418"/>
                    </a:cubicBezTo>
                    <a:cubicBezTo>
                      <a:pt x="79374" y="13600"/>
                      <a:pt x="68126" y="0"/>
                      <a:pt x="42753" y="0"/>
                    </a:cubicBezTo>
                    <a:cubicBezTo>
                      <a:pt x="18957" y="0"/>
                      <a:pt x="0" y="14507"/>
                      <a:pt x="0" y="32024"/>
                    </a:cubicBezTo>
                    <a:cubicBezTo>
                      <a:pt x="0" y="50665"/>
                      <a:pt x="21516" y="64265"/>
                      <a:pt x="44997" y="64265"/>
                    </a:cubicBezTo>
                    <a:cubicBezTo>
                      <a:pt x="70051" y="64265"/>
                      <a:pt x="79374" y="48707"/>
                      <a:pt x="79374" y="46059"/>
                    </a:cubicBezTo>
                    <a:cubicBezTo>
                      <a:pt x="79374" y="44754"/>
                      <a:pt x="77764" y="44318"/>
                      <a:pt x="76463" y="44318"/>
                    </a:cubicBezTo>
                    <a:cubicBezTo>
                      <a:pt x="74854" y="44318"/>
                      <a:pt x="74219" y="45153"/>
                      <a:pt x="73908" y="46277"/>
                    </a:cubicBezTo>
                    <a:cubicBezTo>
                      <a:pt x="66829" y="60784"/>
                      <a:pt x="48179" y="60784"/>
                      <a:pt x="46255" y="60784"/>
                    </a:cubicBezTo>
                    <a:cubicBezTo>
                      <a:pt x="35986" y="60784"/>
                      <a:pt x="27961" y="56577"/>
                      <a:pt x="23129" y="51318"/>
                    </a:cubicBezTo>
                    <a:cubicBezTo>
                      <a:pt x="17025" y="44754"/>
                      <a:pt x="17025" y="35505"/>
                      <a:pt x="17025" y="304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73C77B97-370F-7FC1-AC79-A42241A3C0CD}"/>
                  </a:ext>
                </a:extLst>
              </p:cNvPr>
              <p:cNvSpPr/>
              <p:nvPr/>
            </p:nvSpPr>
            <p:spPr>
              <a:xfrm>
                <a:off x="6923760" y="3652309"/>
                <a:ext cx="99725" cy="56513"/>
              </a:xfrm>
              <a:custGeom>
                <a:avLst/>
                <a:gdLst>
                  <a:gd name="connsiteX0" fmla="*/ 41767 w 172513"/>
                  <a:gd name="connsiteY0" fmla="*/ 3047 h 95636"/>
                  <a:gd name="connsiteX1" fmla="*/ 34377 w 172513"/>
                  <a:gd name="connsiteY1" fmla="*/ 0 h 95636"/>
                  <a:gd name="connsiteX2" fmla="*/ 0 w 172513"/>
                  <a:gd name="connsiteY2" fmla="*/ 0 h 95636"/>
                  <a:gd name="connsiteX3" fmla="*/ 0 w 172513"/>
                  <a:gd name="connsiteY3" fmla="*/ 4352 h 95636"/>
                  <a:gd name="connsiteX4" fmla="*/ 4792 w 172513"/>
                  <a:gd name="connsiteY4" fmla="*/ 4352 h 95636"/>
                  <a:gd name="connsiteX5" fmla="*/ 20882 w 172513"/>
                  <a:gd name="connsiteY5" fmla="*/ 10953 h 95636"/>
                  <a:gd name="connsiteX6" fmla="*/ 20882 w 172513"/>
                  <a:gd name="connsiteY6" fmla="*/ 80949 h 95636"/>
                  <a:gd name="connsiteX7" fmla="*/ 0 w 172513"/>
                  <a:gd name="connsiteY7" fmla="*/ 91248 h 95636"/>
                  <a:gd name="connsiteX8" fmla="*/ 0 w 172513"/>
                  <a:gd name="connsiteY8" fmla="*/ 95637 h 95636"/>
                  <a:gd name="connsiteX9" fmla="*/ 23753 w 172513"/>
                  <a:gd name="connsiteY9" fmla="*/ 95165 h 95636"/>
                  <a:gd name="connsiteX10" fmla="*/ 47868 w 172513"/>
                  <a:gd name="connsiteY10" fmla="*/ 95637 h 95636"/>
                  <a:gd name="connsiteX11" fmla="*/ 47868 w 172513"/>
                  <a:gd name="connsiteY11" fmla="*/ 91248 h 95636"/>
                  <a:gd name="connsiteX12" fmla="*/ 26663 w 172513"/>
                  <a:gd name="connsiteY12" fmla="*/ 80949 h 95636"/>
                  <a:gd name="connsiteX13" fmla="*/ 26663 w 172513"/>
                  <a:gd name="connsiteY13" fmla="*/ 5476 h 95636"/>
                  <a:gd name="connsiteX14" fmla="*/ 26986 w 172513"/>
                  <a:gd name="connsiteY14" fmla="*/ 5476 h 95636"/>
                  <a:gd name="connsiteX15" fmla="*/ 76467 w 172513"/>
                  <a:gd name="connsiteY15" fmla="*/ 92554 h 95636"/>
                  <a:gd name="connsiteX16" fmla="*/ 80312 w 172513"/>
                  <a:gd name="connsiteY16" fmla="*/ 95637 h 95636"/>
                  <a:gd name="connsiteX17" fmla="*/ 84169 w 172513"/>
                  <a:gd name="connsiteY17" fmla="*/ 92989 h 95636"/>
                  <a:gd name="connsiteX18" fmla="*/ 134592 w 172513"/>
                  <a:gd name="connsiteY18" fmla="*/ 4352 h 95636"/>
                  <a:gd name="connsiteX19" fmla="*/ 134592 w 172513"/>
                  <a:gd name="connsiteY19" fmla="*/ 84684 h 95636"/>
                  <a:gd name="connsiteX20" fmla="*/ 118546 w 172513"/>
                  <a:gd name="connsiteY20" fmla="*/ 91248 h 95636"/>
                  <a:gd name="connsiteX21" fmla="*/ 113710 w 172513"/>
                  <a:gd name="connsiteY21" fmla="*/ 91248 h 95636"/>
                  <a:gd name="connsiteX22" fmla="*/ 113710 w 172513"/>
                  <a:gd name="connsiteY22" fmla="*/ 95637 h 95636"/>
                  <a:gd name="connsiteX23" fmla="*/ 143284 w 172513"/>
                  <a:gd name="connsiteY23" fmla="*/ 95165 h 95636"/>
                  <a:gd name="connsiteX24" fmla="*/ 172514 w 172513"/>
                  <a:gd name="connsiteY24" fmla="*/ 95637 h 95636"/>
                  <a:gd name="connsiteX25" fmla="*/ 172514 w 172513"/>
                  <a:gd name="connsiteY25" fmla="*/ 91248 h 95636"/>
                  <a:gd name="connsiteX26" fmla="*/ 167359 w 172513"/>
                  <a:gd name="connsiteY26" fmla="*/ 91248 h 95636"/>
                  <a:gd name="connsiteX27" fmla="*/ 151309 w 172513"/>
                  <a:gd name="connsiteY27" fmla="*/ 84684 h 95636"/>
                  <a:gd name="connsiteX28" fmla="*/ 151309 w 172513"/>
                  <a:gd name="connsiteY28" fmla="*/ 10953 h 95636"/>
                  <a:gd name="connsiteX29" fmla="*/ 167359 w 172513"/>
                  <a:gd name="connsiteY29" fmla="*/ 4352 h 95636"/>
                  <a:gd name="connsiteX30" fmla="*/ 172514 w 172513"/>
                  <a:gd name="connsiteY30" fmla="*/ 4352 h 95636"/>
                  <a:gd name="connsiteX31" fmla="*/ 172514 w 172513"/>
                  <a:gd name="connsiteY31" fmla="*/ 0 h 95636"/>
                  <a:gd name="connsiteX32" fmla="*/ 137814 w 172513"/>
                  <a:gd name="connsiteY32" fmla="*/ 0 h 95636"/>
                  <a:gd name="connsiteX33" fmla="*/ 131051 w 172513"/>
                  <a:gd name="connsiteY33" fmla="*/ 2647 h 95636"/>
                  <a:gd name="connsiteX34" fmla="*/ 86101 w 172513"/>
                  <a:gd name="connsiteY34" fmla="*/ 81601 h 9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72513" h="95636">
                    <a:moveTo>
                      <a:pt x="41767" y="3047"/>
                    </a:moveTo>
                    <a:cubicBezTo>
                      <a:pt x="39843" y="0"/>
                      <a:pt x="39169" y="0"/>
                      <a:pt x="34377" y="0"/>
                    </a:cubicBezTo>
                    <a:lnTo>
                      <a:pt x="0" y="0"/>
                    </a:lnTo>
                    <a:lnTo>
                      <a:pt x="0" y="4352"/>
                    </a:lnTo>
                    <a:lnTo>
                      <a:pt x="4792" y="4352"/>
                    </a:lnTo>
                    <a:cubicBezTo>
                      <a:pt x="20570" y="4352"/>
                      <a:pt x="20882" y="5912"/>
                      <a:pt x="20882" y="10953"/>
                    </a:cubicBezTo>
                    <a:lnTo>
                      <a:pt x="20882" y="80949"/>
                    </a:lnTo>
                    <a:cubicBezTo>
                      <a:pt x="20882" y="84684"/>
                      <a:pt x="20882" y="91248"/>
                      <a:pt x="0" y="91248"/>
                    </a:cubicBezTo>
                    <a:lnTo>
                      <a:pt x="0" y="95637"/>
                    </a:lnTo>
                    <a:cubicBezTo>
                      <a:pt x="7079" y="95419"/>
                      <a:pt x="17025" y="95165"/>
                      <a:pt x="23753" y="95165"/>
                    </a:cubicBezTo>
                    <a:cubicBezTo>
                      <a:pt x="30520" y="95165"/>
                      <a:pt x="40789" y="95419"/>
                      <a:pt x="47868" y="95637"/>
                    </a:cubicBezTo>
                    <a:lnTo>
                      <a:pt x="47868" y="91248"/>
                    </a:lnTo>
                    <a:cubicBezTo>
                      <a:pt x="26663" y="91248"/>
                      <a:pt x="26663" y="84684"/>
                      <a:pt x="26663" y="80949"/>
                    </a:cubicBezTo>
                    <a:lnTo>
                      <a:pt x="26663" y="5476"/>
                    </a:lnTo>
                    <a:lnTo>
                      <a:pt x="26986" y="5476"/>
                    </a:lnTo>
                    <a:lnTo>
                      <a:pt x="76467" y="92554"/>
                    </a:lnTo>
                    <a:cubicBezTo>
                      <a:pt x="77402" y="94331"/>
                      <a:pt x="78388" y="95637"/>
                      <a:pt x="80312" y="95637"/>
                    </a:cubicBezTo>
                    <a:cubicBezTo>
                      <a:pt x="82556" y="95637"/>
                      <a:pt x="83190" y="94513"/>
                      <a:pt x="84169" y="92989"/>
                    </a:cubicBezTo>
                    <a:lnTo>
                      <a:pt x="134592" y="4352"/>
                    </a:lnTo>
                    <a:lnTo>
                      <a:pt x="134592" y="84684"/>
                    </a:lnTo>
                    <a:cubicBezTo>
                      <a:pt x="134592" y="89725"/>
                      <a:pt x="134280" y="91248"/>
                      <a:pt x="118546" y="91248"/>
                    </a:cubicBezTo>
                    <a:lnTo>
                      <a:pt x="113710" y="91248"/>
                    </a:lnTo>
                    <a:lnTo>
                      <a:pt x="113710" y="95637"/>
                    </a:lnTo>
                    <a:cubicBezTo>
                      <a:pt x="121101" y="95165"/>
                      <a:pt x="135259" y="95165"/>
                      <a:pt x="143284" y="95165"/>
                    </a:cubicBezTo>
                    <a:cubicBezTo>
                      <a:pt x="150998" y="95165"/>
                      <a:pt x="164800" y="95165"/>
                      <a:pt x="172514" y="95637"/>
                    </a:cubicBezTo>
                    <a:lnTo>
                      <a:pt x="172514" y="91248"/>
                    </a:lnTo>
                    <a:lnTo>
                      <a:pt x="167359" y="91248"/>
                    </a:lnTo>
                    <a:cubicBezTo>
                      <a:pt x="151621" y="91248"/>
                      <a:pt x="151309" y="89725"/>
                      <a:pt x="151309" y="84684"/>
                    </a:cubicBezTo>
                    <a:lnTo>
                      <a:pt x="151309" y="10953"/>
                    </a:lnTo>
                    <a:cubicBezTo>
                      <a:pt x="151309" y="5912"/>
                      <a:pt x="151621" y="4352"/>
                      <a:pt x="167359" y="4352"/>
                    </a:cubicBezTo>
                    <a:lnTo>
                      <a:pt x="172514" y="4352"/>
                    </a:lnTo>
                    <a:lnTo>
                      <a:pt x="172514" y="0"/>
                    </a:lnTo>
                    <a:lnTo>
                      <a:pt x="137814" y="0"/>
                    </a:lnTo>
                    <a:cubicBezTo>
                      <a:pt x="132348" y="0"/>
                      <a:pt x="132348" y="218"/>
                      <a:pt x="131051" y="2647"/>
                    </a:cubicBezTo>
                    <a:lnTo>
                      <a:pt x="86101" y="8160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E7ACADC2-85FD-162C-69A4-173A3ADD58EE}"/>
                  </a:ext>
                </a:extLst>
              </p:cNvPr>
              <p:cNvSpPr/>
              <p:nvPr/>
            </p:nvSpPr>
            <p:spPr>
              <a:xfrm>
                <a:off x="7032874" y="3671747"/>
                <a:ext cx="53475" cy="37975"/>
              </a:xfrm>
              <a:custGeom>
                <a:avLst/>
                <a:gdLst>
                  <a:gd name="connsiteX0" fmla="*/ 59427 w 92505"/>
                  <a:gd name="connsiteY0" fmla="*/ 52189 h 64265"/>
                  <a:gd name="connsiteX1" fmla="*/ 75477 w 92505"/>
                  <a:gd name="connsiteY1" fmla="*/ 63612 h 64265"/>
                  <a:gd name="connsiteX2" fmla="*/ 92506 w 92505"/>
                  <a:gd name="connsiteY2" fmla="*/ 50230 h 64265"/>
                  <a:gd name="connsiteX3" fmla="*/ 92506 w 92505"/>
                  <a:gd name="connsiteY3" fmla="*/ 42324 h 64265"/>
                  <a:gd name="connsiteX4" fmla="*/ 87359 w 92505"/>
                  <a:gd name="connsiteY4" fmla="*/ 42324 h 64265"/>
                  <a:gd name="connsiteX5" fmla="*/ 87359 w 92505"/>
                  <a:gd name="connsiteY5" fmla="*/ 50230 h 64265"/>
                  <a:gd name="connsiteX6" fmla="*/ 79961 w 92505"/>
                  <a:gd name="connsiteY6" fmla="*/ 59224 h 64265"/>
                  <a:gd name="connsiteX7" fmla="*/ 72258 w 92505"/>
                  <a:gd name="connsiteY7" fmla="*/ 52189 h 64265"/>
                  <a:gd name="connsiteX8" fmla="*/ 72258 w 92505"/>
                  <a:gd name="connsiteY8" fmla="*/ 24335 h 64265"/>
                  <a:gd name="connsiteX9" fmla="*/ 64896 w 92505"/>
                  <a:gd name="connsiteY9" fmla="*/ 7689 h 64265"/>
                  <a:gd name="connsiteX10" fmla="*/ 36936 w 92505"/>
                  <a:gd name="connsiteY10" fmla="*/ 0 h 64265"/>
                  <a:gd name="connsiteX11" fmla="*/ 5782 w 92505"/>
                  <a:gd name="connsiteY11" fmla="*/ 15812 h 64265"/>
                  <a:gd name="connsiteX12" fmla="*/ 15416 w 92505"/>
                  <a:gd name="connsiteY12" fmla="*/ 22377 h 64265"/>
                  <a:gd name="connsiteX13" fmla="*/ 24739 w 92505"/>
                  <a:gd name="connsiteY13" fmla="*/ 16030 h 64265"/>
                  <a:gd name="connsiteX14" fmla="*/ 14118 w 92505"/>
                  <a:gd name="connsiteY14" fmla="*/ 9647 h 64265"/>
                  <a:gd name="connsiteX15" fmla="*/ 36298 w 92505"/>
                  <a:gd name="connsiteY15" fmla="*/ 3083 h 64265"/>
                  <a:gd name="connsiteX16" fmla="*/ 58129 w 92505"/>
                  <a:gd name="connsiteY16" fmla="*/ 21071 h 64265"/>
                  <a:gd name="connsiteX17" fmla="*/ 58129 w 92505"/>
                  <a:gd name="connsiteY17" fmla="*/ 26112 h 64265"/>
                  <a:gd name="connsiteX18" fmla="*/ 20530 w 92505"/>
                  <a:gd name="connsiteY18" fmla="*/ 31117 h 64265"/>
                  <a:gd name="connsiteX19" fmla="*/ 0 w 92505"/>
                  <a:gd name="connsiteY19" fmla="*/ 49360 h 64265"/>
                  <a:gd name="connsiteX20" fmla="*/ 32764 w 92505"/>
                  <a:gd name="connsiteY20" fmla="*/ 64265 h 64265"/>
                  <a:gd name="connsiteX21" fmla="*/ 59427 w 92505"/>
                  <a:gd name="connsiteY21" fmla="*/ 52189 h 64265"/>
                  <a:gd name="connsiteX22" fmla="*/ 58129 w 92505"/>
                  <a:gd name="connsiteY22" fmla="*/ 29159 h 64265"/>
                  <a:gd name="connsiteX23" fmla="*/ 58129 w 92505"/>
                  <a:gd name="connsiteY23" fmla="*/ 43194 h 64265"/>
                  <a:gd name="connsiteX24" fmla="*/ 34025 w 92505"/>
                  <a:gd name="connsiteY24" fmla="*/ 61183 h 64265"/>
                  <a:gd name="connsiteX25" fmla="*/ 15728 w 92505"/>
                  <a:gd name="connsiteY25" fmla="*/ 49360 h 64265"/>
                  <a:gd name="connsiteX26" fmla="*/ 58129 w 92505"/>
                  <a:gd name="connsiteY26" fmla="*/ 29159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05" h="64265">
                    <a:moveTo>
                      <a:pt x="59427" y="52189"/>
                    </a:moveTo>
                    <a:cubicBezTo>
                      <a:pt x="60376" y="57701"/>
                      <a:pt x="65842" y="63612"/>
                      <a:pt x="75477" y="63612"/>
                    </a:cubicBezTo>
                    <a:cubicBezTo>
                      <a:pt x="79961" y="63612"/>
                      <a:pt x="92506" y="61618"/>
                      <a:pt x="92506" y="50230"/>
                    </a:cubicBezTo>
                    <a:lnTo>
                      <a:pt x="92506" y="42324"/>
                    </a:lnTo>
                    <a:lnTo>
                      <a:pt x="87359" y="42324"/>
                    </a:lnTo>
                    <a:lnTo>
                      <a:pt x="87359" y="50230"/>
                    </a:lnTo>
                    <a:cubicBezTo>
                      <a:pt x="87359" y="58354"/>
                      <a:pt x="82244" y="59224"/>
                      <a:pt x="79961" y="59224"/>
                    </a:cubicBezTo>
                    <a:cubicBezTo>
                      <a:pt x="73233" y="59224"/>
                      <a:pt x="72258" y="52841"/>
                      <a:pt x="72258" y="52189"/>
                    </a:cubicBezTo>
                    <a:lnTo>
                      <a:pt x="72258" y="24335"/>
                    </a:lnTo>
                    <a:cubicBezTo>
                      <a:pt x="72258" y="18424"/>
                      <a:pt x="72258" y="12947"/>
                      <a:pt x="64896" y="7689"/>
                    </a:cubicBezTo>
                    <a:cubicBezTo>
                      <a:pt x="56832" y="2176"/>
                      <a:pt x="46570" y="0"/>
                      <a:pt x="36936" y="0"/>
                    </a:cubicBezTo>
                    <a:cubicBezTo>
                      <a:pt x="19896" y="0"/>
                      <a:pt x="5782" y="6564"/>
                      <a:pt x="5782" y="15812"/>
                    </a:cubicBezTo>
                    <a:cubicBezTo>
                      <a:pt x="5782" y="19947"/>
                      <a:pt x="9950" y="22377"/>
                      <a:pt x="15416" y="22377"/>
                    </a:cubicBezTo>
                    <a:cubicBezTo>
                      <a:pt x="21197" y="22377"/>
                      <a:pt x="24739" y="19512"/>
                      <a:pt x="24739" y="16030"/>
                    </a:cubicBezTo>
                    <a:cubicBezTo>
                      <a:pt x="24739" y="14253"/>
                      <a:pt x="23753" y="9647"/>
                      <a:pt x="14118" y="9647"/>
                    </a:cubicBezTo>
                    <a:cubicBezTo>
                      <a:pt x="19896" y="4606"/>
                      <a:pt x="29857" y="3083"/>
                      <a:pt x="36298" y="3083"/>
                    </a:cubicBezTo>
                    <a:cubicBezTo>
                      <a:pt x="46570" y="3083"/>
                      <a:pt x="58129" y="8559"/>
                      <a:pt x="58129" y="21071"/>
                    </a:cubicBezTo>
                    <a:lnTo>
                      <a:pt x="58129" y="26112"/>
                    </a:lnTo>
                    <a:cubicBezTo>
                      <a:pt x="47556" y="26511"/>
                      <a:pt x="33391" y="26983"/>
                      <a:pt x="20530" y="31117"/>
                    </a:cubicBezTo>
                    <a:cubicBezTo>
                      <a:pt x="5114" y="35977"/>
                      <a:pt x="0" y="43194"/>
                      <a:pt x="0" y="49360"/>
                    </a:cubicBezTo>
                    <a:cubicBezTo>
                      <a:pt x="0" y="60784"/>
                      <a:pt x="19896" y="64265"/>
                      <a:pt x="32764" y="64265"/>
                    </a:cubicBezTo>
                    <a:cubicBezTo>
                      <a:pt x="46258" y="64265"/>
                      <a:pt x="55570" y="58535"/>
                      <a:pt x="59427" y="52189"/>
                    </a:cubicBezTo>
                    <a:close/>
                    <a:moveTo>
                      <a:pt x="58129" y="29159"/>
                    </a:moveTo>
                    <a:lnTo>
                      <a:pt x="58129" y="43194"/>
                    </a:lnTo>
                    <a:cubicBezTo>
                      <a:pt x="58129" y="56359"/>
                      <a:pt x="43348" y="61183"/>
                      <a:pt x="34025" y="61183"/>
                    </a:cubicBezTo>
                    <a:cubicBezTo>
                      <a:pt x="24075" y="61183"/>
                      <a:pt x="15728" y="56359"/>
                      <a:pt x="15728" y="49360"/>
                    </a:cubicBezTo>
                    <a:cubicBezTo>
                      <a:pt x="15728" y="41671"/>
                      <a:pt x="24387" y="30065"/>
                      <a:pt x="58129" y="29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652940A-62F7-D2D8-84CE-D38E111720F3}"/>
                  </a:ext>
                </a:extLst>
              </p:cNvPr>
              <p:cNvSpPr/>
              <p:nvPr/>
            </p:nvSpPr>
            <p:spPr>
              <a:xfrm>
                <a:off x="7089284" y="3658009"/>
                <a:ext cx="37155" cy="51712"/>
              </a:xfrm>
              <a:custGeom>
                <a:avLst/>
                <a:gdLst>
                  <a:gd name="connsiteX0" fmla="*/ 31506 w 64273"/>
                  <a:gd name="connsiteY0" fmla="*/ 30066 h 87512"/>
                  <a:gd name="connsiteX1" fmla="*/ 61051 w 64273"/>
                  <a:gd name="connsiteY1" fmla="*/ 30066 h 87512"/>
                  <a:gd name="connsiteX2" fmla="*/ 61051 w 64273"/>
                  <a:gd name="connsiteY2" fmla="*/ 25677 h 87512"/>
                  <a:gd name="connsiteX3" fmla="*/ 31506 w 64273"/>
                  <a:gd name="connsiteY3" fmla="*/ 25677 h 87512"/>
                  <a:gd name="connsiteX4" fmla="*/ 31506 w 64273"/>
                  <a:gd name="connsiteY4" fmla="*/ 0 h 87512"/>
                  <a:gd name="connsiteX5" fmla="*/ 26362 w 64273"/>
                  <a:gd name="connsiteY5" fmla="*/ 0 h 87512"/>
                  <a:gd name="connsiteX6" fmla="*/ 0 w 64273"/>
                  <a:gd name="connsiteY6" fmla="*/ 26983 h 87512"/>
                  <a:gd name="connsiteX7" fmla="*/ 0 w 64273"/>
                  <a:gd name="connsiteY7" fmla="*/ 30066 h 87512"/>
                  <a:gd name="connsiteX8" fmla="*/ 17348 w 64273"/>
                  <a:gd name="connsiteY8" fmla="*/ 30066 h 87512"/>
                  <a:gd name="connsiteX9" fmla="*/ 17348 w 64273"/>
                  <a:gd name="connsiteY9" fmla="*/ 68654 h 87512"/>
                  <a:gd name="connsiteX10" fmla="*/ 44011 w 64273"/>
                  <a:gd name="connsiteY10" fmla="*/ 87513 h 87512"/>
                  <a:gd name="connsiteX11" fmla="*/ 64273 w 64273"/>
                  <a:gd name="connsiteY11" fmla="*/ 68654 h 87512"/>
                  <a:gd name="connsiteX12" fmla="*/ 64273 w 64273"/>
                  <a:gd name="connsiteY12" fmla="*/ 60784 h 87512"/>
                  <a:gd name="connsiteX13" fmla="*/ 59115 w 64273"/>
                  <a:gd name="connsiteY13" fmla="*/ 60784 h 87512"/>
                  <a:gd name="connsiteX14" fmla="*/ 59115 w 64273"/>
                  <a:gd name="connsiteY14" fmla="*/ 68400 h 87512"/>
                  <a:gd name="connsiteX15" fmla="*/ 45312 w 64273"/>
                  <a:gd name="connsiteY15" fmla="*/ 84031 h 87512"/>
                  <a:gd name="connsiteX16" fmla="*/ 31506 w 64273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73" h="87512">
                    <a:moveTo>
                      <a:pt x="31506" y="30066"/>
                    </a:moveTo>
                    <a:lnTo>
                      <a:pt x="61051" y="30066"/>
                    </a:lnTo>
                    <a:lnTo>
                      <a:pt x="61051" y="25677"/>
                    </a:lnTo>
                    <a:lnTo>
                      <a:pt x="31506" y="25677"/>
                    </a:lnTo>
                    <a:lnTo>
                      <a:pt x="31506" y="0"/>
                    </a:lnTo>
                    <a:lnTo>
                      <a:pt x="26362" y="0"/>
                    </a:lnTo>
                    <a:cubicBezTo>
                      <a:pt x="26362" y="11388"/>
                      <a:pt x="20258" y="26330"/>
                      <a:pt x="0" y="26983"/>
                    </a:cubicBezTo>
                    <a:lnTo>
                      <a:pt x="0" y="30066"/>
                    </a:lnTo>
                    <a:lnTo>
                      <a:pt x="17348" y="30066"/>
                    </a:lnTo>
                    <a:lnTo>
                      <a:pt x="17348" y="68654"/>
                    </a:lnTo>
                    <a:cubicBezTo>
                      <a:pt x="17348" y="85772"/>
                      <a:pt x="36620" y="87513"/>
                      <a:pt x="44011" y="87513"/>
                    </a:cubicBezTo>
                    <a:cubicBezTo>
                      <a:pt x="58492" y="87513"/>
                      <a:pt x="64273" y="77648"/>
                      <a:pt x="64273" y="68654"/>
                    </a:cubicBezTo>
                    <a:lnTo>
                      <a:pt x="64273" y="60784"/>
                    </a:lnTo>
                    <a:lnTo>
                      <a:pt x="59115" y="60784"/>
                    </a:lnTo>
                    <a:lnTo>
                      <a:pt x="59115" y="68400"/>
                    </a:lnTo>
                    <a:cubicBezTo>
                      <a:pt x="59115" y="78772"/>
                      <a:pt x="53026" y="84031"/>
                      <a:pt x="45312" y="84031"/>
                    </a:cubicBezTo>
                    <a:cubicBezTo>
                      <a:pt x="31506" y="84031"/>
                      <a:pt x="31506" y="71302"/>
                      <a:pt x="31506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D405DCC7-39CE-EC9E-B229-F95BF3D72D31}"/>
                  </a:ext>
                </a:extLst>
              </p:cNvPr>
              <p:cNvSpPr/>
              <p:nvPr/>
            </p:nvSpPr>
            <p:spPr>
              <a:xfrm>
                <a:off x="7136466" y="3672262"/>
                <a:ext cx="39744" cy="36560"/>
              </a:xfrm>
              <a:custGeom>
                <a:avLst/>
                <a:gdLst>
                  <a:gd name="connsiteX0" fmla="*/ 28555 w 68753"/>
                  <a:gd name="connsiteY0" fmla="*/ 15341 h 61871"/>
                  <a:gd name="connsiteX1" fmla="*/ 28555 w 68753"/>
                  <a:gd name="connsiteY1" fmla="*/ 0 h 61871"/>
                  <a:gd name="connsiteX2" fmla="*/ 0 w 68753"/>
                  <a:gd name="connsiteY2" fmla="*/ 1559 h 61871"/>
                  <a:gd name="connsiteX3" fmla="*/ 0 w 68753"/>
                  <a:gd name="connsiteY3" fmla="*/ 5948 h 61871"/>
                  <a:gd name="connsiteX4" fmla="*/ 16050 w 68753"/>
                  <a:gd name="connsiteY4" fmla="*/ 13818 h 61871"/>
                  <a:gd name="connsiteX5" fmla="*/ 16050 w 68753"/>
                  <a:gd name="connsiteY5" fmla="*/ 51318 h 61871"/>
                  <a:gd name="connsiteX6" fmla="*/ 0 w 68753"/>
                  <a:gd name="connsiteY6" fmla="*/ 57483 h 61871"/>
                  <a:gd name="connsiteX7" fmla="*/ 0 w 68753"/>
                  <a:gd name="connsiteY7" fmla="*/ 61872 h 61871"/>
                  <a:gd name="connsiteX8" fmla="*/ 23441 w 68753"/>
                  <a:gd name="connsiteY8" fmla="*/ 61400 h 61871"/>
                  <a:gd name="connsiteX9" fmla="*/ 49441 w 68753"/>
                  <a:gd name="connsiteY9" fmla="*/ 61872 h 61871"/>
                  <a:gd name="connsiteX10" fmla="*/ 49441 w 68753"/>
                  <a:gd name="connsiteY10" fmla="*/ 57483 h 61871"/>
                  <a:gd name="connsiteX11" fmla="*/ 44957 w 68753"/>
                  <a:gd name="connsiteY11" fmla="*/ 57483 h 61871"/>
                  <a:gd name="connsiteX12" fmla="*/ 29534 w 68753"/>
                  <a:gd name="connsiteY12" fmla="*/ 50919 h 61871"/>
                  <a:gd name="connsiteX13" fmla="*/ 29534 w 68753"/>
                  <a:gd name="connsiteY13" fmla="*/ 29376 h 61871"/>
                  <a:gd name="connsiteX14" fmla="*/ 53649 w 68753"/>
                  <a:gd name="connsiteY14" fmla="*/ 3083 h 61871"/>
                  <a:gd name="connsiteX15" fmla="*/ 55893 w 68753"/>
                  <a:gd name="connsiteY15" fmla="*/ 3264 h 61871"/>
                  <a:gd name="connsiteX16" fmla="*/ 51050 w 68753"/>
                  <a:gd name="connsiteY16" fmla="*/ 8776 h 61871"/>
                  <a:gd name="connsiteX17" fmla="*/ 60061 w 68753"/>
                  <a:gd name="connsiteY17" fmla="*/ 14688 h 61871"/>
                  <a:gd name="connsiteX18" fmla="*/ 68753 w 68753"/>
                  <a:gd name="connsiteY18" fmla="*/ 8559 h 61871"/>
                  <a:gd name="connsiteX19" fmla="*/ 53649 w 68753"/>
                  <a:gd name="connsiteY19" fmla="*/ 0 h 61871"/>
                  <a:gd name="connsiteX20" fmla="*/ 28555 w 68753"/>
                  <a:gd name="connsiteY20" fmla="*/ 15341 h 6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53" h="61871">
                    <a:moveTo>
                      <a:pt x="28555" y="15341"/>
                    </a:moveTo>
                    <a:lnTo>
                      <a:pt x="28555" y="0"/>
                    </a:lnTo>
                    <a:lnTo>
                      <a:pt x="0" y="1559"/>
                    </a:lnTo>
                    <a:lnTo>
                      <a:pt x="0" y="5948"/>
                    </a:lnTo>
                    <a:cubicBezTo>
                      <a:pt x="14430" y="5948"/>
                      <a:pt x="16050" y="6818"/>
                      <a:pt x="16050" y="13818"/>
                    </a:cubicBezTo>
                    <a:lnTo>
                      <a:pt x="16050" y="51318"/>
                    </a:lnTo>
                    <a:cubicBezTo>
                      <a:pt x="16050" y="57483"/>
                      <a:pt x="13803" y="57483"/>
                      <a:pt x="0" y="57483"/>
                    </a:cubicBezTo>
                    <a:lnTo>
                      <a:pt x="0" y="61872"/>
                    </a:lnTo>
                    <a:cubicBezTo>
                      <a:pt x="8025" y="61654"/>
                      <a:pt x="17660" y="61400"/>
                      <a:pt x="23441" y="61400"/>
                    </a:cubicBezTo>
                    <a:cubicBezTo>
                      <a:pt x="31466" y="61400"/>
                      <a:pt x="41100" y="61400"/>
                      <a:pt x="49441" y="61872"/>
                    </a:cubicBezTo>
                    <a:lnTo>
                      <a:pt x="49441" y="57483"/>
                    </a:lnTo>
                    <a:lnTo>
                      <a:pt x="44957" y="57483"/>
                    </a:lnTo>
                    <a:cubicBezTo>
                      <a:pt x="29857" y="57483"/>
                      <a:pt x="29534" y="55960"/>
                      <a:pt x="29534" y="50919"/>
                    </a:cubicBezTo>
                    <a:lnTo>
                      <a:pt x="29534" y="29376"/>
                    </a:lnTo>
                    <a:cubicBezTo>
                      <a:pt x="29534" y="15595"/>
                      <a:pt x="38233" y="3083"/>
                      <a:pt x="53649" y="3083"/>
                    </a:cubicBezTo>
                    <a:cubicBezTo>
                      <a:pt x="54907" y="3083"/>
                      <a:pt x="55570" y="3083"/>
                      <a:pt x="55893" y="3264"/>
                    </a:cubicBezTo>
                    <a:cubicBezTo>
                      <a:pt x="55219" y="3264"/>
                      <a:pt x="51050" y="5041"/>
                      <a:pt x="51050" y="8776"/>
                    </a:cubicBezTo>
                    <a:cubicBezTo>
                      <a:pt x="51050" y="12512"/>
                      <a:pt x="55570" y="14688"/>
                      <a:pt x="60061" y="14688"/>
                    </a:cubicBezTo>
                    <a:cubicBezTo>
                      <a:pt x="63595" y="14688"/>
                      <a:pt x="68753" y="12947"/>
                      <a:pt x="68753" y="8559"/>
                    </a:cubicBezTo>
                    <a:cubicBezTo>
                      <a:pt x="68753" y="4171"/>
                      <a:pt x="62297" y="0"/>
                      <a:pt x="53649" y="0"/>
                    </a:cubicBezTo>
                    <a:cubicBezTo>
                      <a:pt x="38545" y="0"/>
                      <a:pt x="31154" y="9429"/>
                      <a:pt x="28555" y="15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43C3955F-4A7A-1690-03ED-68A2F861B77F}"/>
                  </a:ext>
                </a:extLst>
              </p:cNvPr>
              <p:cNvSpPr/>
              <p:nvPr/>
            </p:nvSpPr>
            <p:spPr>
              <a:xfrm>
                <a:off x="7183392" y="3653465"/>
                <a:ext cx="25441" cy="55356"/>
              </a:xfrm>
              <a:custGeom>
                <a:avLst/>
                <a:gdLst>
                  <a:gd name="connsiteX0" fmla="*/ 29541 w 44010"/>
                  <a:gd name="connsiteY0" fmla="*/ 31806 h 93678"/>
                  <a:gd name="connsiteX1" fmla="*/ 986 w 44010"/>
                  <a:gd name="connsiteY1" fmla="*/ 33366 h 93678"/>
                  <a:gd name="connsiteX2" fmla="*/ 986 w 44010"/>
                  <a:gd name="connsiteY2" fmla="*/ 37754 h 93678"/>
                  <a:gd name="connsiteX3" fmla="*/ 16050 w 44010"/>
                  <a:gd name="connsiteY3" fmla="*/ 45443 h 93678"/>
                  <a:gd name="connsiteX4" fmla="*/ 16050 w 44010"/>
                  <a:gd name="connsiteY4" fmla="*/ 83125 h 93678"/>
                  <a:gd name="connsiteX5" fmla="*/ 0 w 44010"/>
                  <a:gd name="connsiteY5" fmla="*/ 89290 h 93678"/>
                  <a:gd name="connsiteX6" fmla="*/ 0 w 44010"/>
                  <a:gd name="connsiteY6" fmla="*/ 93678 h 93678"/>
                  <a:gd name="connsiteX7" fmla="*/ 22502 w 44010"/>
                  <a:gd name="connsiteY7" fmla="*/ 93207 h 93678"/>
                  <a:gd name="connsiteX8" fmla="*/ 44011 w 44010"/>
                  <a:gd name="connsiteY8" fmla="*/ 93678 h 93678"/>
                  <a:gd name="connsiteX9" fmla="*/ 44011 w 44010"/>
                  <a:gd name="connsiteY9" fmla="*/ 89290 h 93678"/>
                  <a:gd name="connsiteX10" fmla="*/ 29541 w 44010"/>
                  <a:gd name="connsiteY10" fmla="*/ 83125 h 93678"/>
                  <a:gd name="connsiteX11" fmla="*/ 30205 w 44010"/>
                  <a:gd name="connsiteY11" fmla="*/ 7435 h 93678"/>
                  <a:gd name="connsiteX12" fmla="*/ 19595 w 44010"/>
                  <a:gd name="connsiteY12" fmla="*/ 0 h 93678"/>
                  <a:gd name="connsiteX13" fmla="*/ 8699 w 44010"/>
                  <a:gd name="connsiteY13" fmla="*/ 7435 h 93678"/>
                  <a:gd name="connsiteX14" fmla="*/ 19595 w 44010"/>
                  <a:gd name="connsiteY14" fmla="*/ 14906 h 93678"/>
                  <a:gd name="connsiteX15" fmla="*/ 30205 w 44010"/>
                  <a:gd name="connsiteY15" fmla="*/ 7435 h 9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10" h="93678">
                    <a:moveTo>
                      <a:pt x="29541" y="31806"/>
                    </a:moveTo>
                    <a:lnTo>
                      <a:pt x="986" y="33366"/>
                    </a:lnTo>
                    <a:lnTo>
                      <a:pt x="986" y="37754"/>
                    </a:lnTo>
                    <a:cubicBezTo>
                      <a:pt x="14125" y="37754"/>
                      <a:pt x="16050" y="38625"/>
                      <a:pt x="16050" y="45443"/>
                    </a:cubicBezTo>
                    <a:lnTo>
                      <a:pt x="16050" y="83125"/>
                    </a:lnTo>
                    <a:cubicBezTo>
                      <a:pt x="16050" y="89290"/>
                      <a:pt x="13803" y="89290"/>
                      <a:pt x="0" y="89290"/>
                    </a:cubicBezTo>
                    <a:lnTo>
                      <a:pt x="0" y="93678"/>
                    </a:lnTo>
                    <a:cubicBezTo>
                      <a:pt x="6412" y="93461"/>
                      <a:pt x="17660" y="93207"/>
                      <a:pt x="22502" y="93207"/>
                    </a:cubicBezTo>
                    <a:cubicBezTo>
                      <a:pt x="29893" y="93207"/>
                      <a:pt x="36932" y="93461"/>
                      <a:pt x="44011" y="93678"/>
                    </a:cubicBezTo>
                    <a:lnTo>
                      <a:pt x="44011" y="89290"/>
                    </a:lnTo>
                    <a:cubicBezTo>
                      <a:pt x="30205" y="89290"/>
                      <a:pt x="29541" y="88637"/>
                      <a:pt x="29541" y="83125"/>
                    </a:cubicBezTo>
                    <a:close/>
                    <a:moveTo>
                      <a:pt x="30205" y="7435"/>
                    </a:moveTo>
                    <a:cubicBezTo>
                      <a:pt x="30205" y="3046"/>
                      <a:pt x="25373" y="0"/>
                      <a:pt x="19595" y="0"/>
                    </a:cubicBezTo>
                    <a:cubicBezTo>
                      <a:pt x="13179" y="0"/>
                      <a:pt x="8699" y="3699"/>
                      <a:pt x="8699" y="7435"/>
                    </a:cubicBezTo>
                    <a:cubicBezTo>
                      <a:pt x="8699" y="11170"/>
                      <a:pt x="13179" y="14906"/>
                      <a:pt x="19595" y="14906"/>
                    </a:cubicBezTo>
                    <a:cubicBezTo>
                      <a:pt x="25373" y="14906"/>
                      <a:pt x="30205" y="11859"/>
                      <a:pt x="30205" y="74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6A99349-E8AB-DAE9-9F16-21F1128305E5}"/>
                  </a:ext>
                </a:extLst>
              </p:cNvPr>
              <p:cNvSpPr/>
              <p:nvPr/>
            </p:nvSpPr>
            <p:spPr>
              <a:xfrm>
                <a:off x="7213888" y="3673181"/>
                <a:ext cx="59616" cy="35640"/>
              </a:xfrm>
              <a:custGeom>
                <a:avLst/>
                <a:gdLst>
                  <a:gd name="connsiteX0" fmla="*/ 56208 w 103129"/>
                  <a:gd name="connsiteY0" fmla="*/ 27382 h 60312"/>
                  <a:gd name="connsiteX1" fmla="*/ 75158 w 103129"/>
                  <a:gd name="connsiteY1" fmla="*/ 11606 h 60312"/>
                  <a:gd name="connsiteX2" fmla="*/ 99585 w 103129"/>
                  <a:gd name="connsiteY2" fmla="*/ 4389 h 60312"/>
                  <a:gd name="connsiteX3" fmla="*/ 99585 w 103129"/>
                  <a:gd name="connsiteY3" fmla="*/ 0 h 60312"/>
                  <a:gd name="connsiteX4" fmla="*/ 82560 w 103129"/>
                  <a:gd name="connsiteY4" fmla="*/ 399 h 60312"/>
                  <a:gd name="connsiteX5" fmla="*/ 62972 w 103129"/>
                  <a:gd name="connsiteY5" fmla="*/ 0 h 60312"/>
                  <a:gd name="connsiteX6" fmla="*/ 62972 w 103129"/>
                  <a:gd name="connsiteY6" fmla="*/ 4389 h 60312"/>
                  <a:gd name="connsiteX7" fmla="*/ 69065 w 103129"/>
                  <a:gd name="connsiteY7" fmla="*/ 8741 h 60312"/>
                  <a:gd name="connsiteX8" fmla="*/ 65842 w 103129"/>
                  <a:gd name="connsiteY8" fmla="*/ 13600 h 60312"/>
                  <a:gd name="connsiteX9" fmla="*/ 53327 w 103129"/>
                  <a:gd name="connsiteY9" fmla="*/ 24553 h 60312"/>
                  <a:gd name="connsiteX10" fmla="*/ 37247 w 103129"/>
                  <a:gd name="connsiteY10" fmla="*/ 10300 h 60312"/>
                  <a:gd name="connsiteX11" fmla="*/ 35312 w 103129"/>
                  <a:gd name="connsiteY11" fmla="*/ 7870 h 60312"/>
                  <a:gd name="connsiteX12" fmla="*/ 42402 w 103129"/>
                  <a:gd name="connsiteY12" fmla="*/ 4389 h 60312"/>
                  <a:gd name="connsiteX13" fmla="*/ 42402 w 103129"/>
                  <a:gd name="connsiteY13" fmla="*/ 0 h 60312"/>
                  <a:gd name="connsiteX14" fmla="*/ 20211 w 103129"/>
                  <a:gd name="connsiteY14" fmla="*/ 399 h 60312"/>
                  <a:gd name="connsiteX15" fmla="*/ 939 w 103129"/>
                  <a:gd name="connsiteY15" fmla="*/ 0 h 60312"/>
                  <a:gd name="connsiteX16" fmla="*/ 939 w 103129"/>
                  <a:gd name="connsiteY16" fmla="*/ 4389 h 60312"/>
                  <a:gd name="connsiteX17" fmla="*/ 25054 w 103129"/>
                  <a:gd name="connsiteY17" fmla="*/ 12911 h 60312"/>
                  <a:gd name="connsiteX18" fmla="*/ 45272 w 103129"/>
                  <a:gd name="connsiteY18" fmla="*/ 30900 h 60312"/>
                  <a:gd name="connsiteX19" fmla="*/ 26000 w 103129"/>
                  <a:gd name="connsiteY19" fmla="*/ 47583 h 60312"/>
                  <a:gd name="connsiteX20" fmla="*/ 0 w 103129"/>
                  <a:gd name="connsiteY20" fmla="*/ 55924 h 60312"/>
                  <a:gd name="connsiteX21" fmla="*/ 0 w 103129"/>
                  <a:gd name="connsiteY21" fmla="*/ 60312 h 60312"/>
                  <a:gd name="connsiteX22" fmla="*/ 17029 w 103129"/>
                  <a:gd name="connsiteY22" fmla="*/ 59841 h 60312"/>
                  <a:gd name="connsiteX23" fmla="*/ 36301 w 103129"/>
                  <a:gd name="connsiteY23" fmla="*/ 60312 h 60312"/>
                  <a:gd name="connsiteX24" fmla="*/ 36301 w 103129"/>
                  <a:gd name="connsiteY24" fmla="*/ 55924 h 60312"/>
                  <a:gd name="connsiteX25" fmla="*/ 30520 w 103129"/>
                  <a:gd name="connsiteY25" fmla="*/ 51536 h 60312"/>
                  <a:gd name="connsiteX26" fmla="*/ 48807 w 103129"/>
                  <a:gd name="connsiteY26" fmla="*/ 33729 h 60312"/>
                  <a:gd name="connsiteX27" fmla="*/ 64545 w 103129"/>
                  <a:gd name="connsiteY27" fmla="*/ 47800 h 60312"/>
                  <a:gd name="connsiteX28" fmla="*/ 68753 w 103129"/>
                  <a:gd name="connsiteY28" fmla="*/ 52406 h 60312"/>
                  <a:gd name="connsiteX29" fmla="*/ 61352 w 103129"/>
                  <a:gd name="connsiteY29" fmla="*/ 55924 h 60312"/>
                  <a:gd name="connsiteX30" fmla="*/ 61352 w 103129"/>
                  <a:gd name="connsiteY30" fmla="*/ 60312 h 60312"/>
                  <a:gd name="connsiteX31" fmla="*/ 83506 w 103129"/>
                  <a:gd name="connsiteY31" fmla="*/ 59841 h 60312"/>
                  <a:gd name="connsiteX32" fmla="*/ 103130 w 103129"/>
                  <a:gd name="connsiteY32" fmla="*/ 60312 h 60312"/>
                  <a:gd name="connsiteX33" fmla="*/ 103130 w 103129"/>
                  <a:gd name="connsiteY33" fmla="*/ 55924 h 60312"/>
                  <a:gd name="connsiteX34" fmla="*/ 83857 w 103129"/>
                  <a:gd name="connsiteY34" fmla="*/ 51536 h 60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3129" h="60312">
                    <a:moveTo>
                      <a:pt x="56208" y="27382"/>
                    </a:moveTo>
                    <a:cubicBezTo>
                      <a:pt x="62298" y="22123"/>
                      <a:pt x="70011" y="15341"/>
                      <a:pt x="75158" y="11606"/>
                    </a:cubicBezTo>
                    <a:cubicBezTo>
                      <a:pt x="81570" y="6565"/>
                      <a:pt x="89950" y="4389"/>
                      <a:pt x="99585" y="4389"/>
                    </a:cubicBezTo>
                    <a:lnTo>
                      <a:pt x="99585" y="0"/>
                    </a:lnTo>
                    <a:cubicBezTo>
                      <a:pt x="94119" y="182"/>
                      <a:pt x="88026" y="399"/>
                      <a:pt x="82560" y="399"/>
                    </a:cubicBezTo>
                    <a:cubicBezTo>
                      <a:pt x="76456" y="399"/>
                      <a:pt x="65520" y="182"/>
                      <a:pt x="62972" y="0"/>
                    </a:cubicBezTo>
                    <a:lnTo>
                      <a:pt x="62972" y="4389"/>
                    </a:lnTo>
                    <a:cubicBezTo>
                      <a:pt x="67455" y="4606"/>
                      <a:pt x="69065" y="6347"/>
                      <a:pt x="69065" y="8741"/>
                    </a:cubicBezTo>
                    <a:cubicBezTo>
                      <a:pt x="69065" y="10953"/>
                      <a:pt x="66821" y="12694"/>
                      <a:pt x="65842" y="13600"/>
                    </a:cubicBezTo>
                    <a:lnTo>
                      <a:pt x="53327" y="24553"/>
                    </a:lnTo>
                    <a:lnTo>
                      <a:pt x="37247" y="10300"/>
                    </a:lnTo>
                    <a:cubicBezTo>
                      <a:pt x="35312" y="8995"/>
                      <a:pt x="35312" y="8741"/>
                      <a:pt x="35312" y="7870"/>
                    </a:cubicBezTo>
                    <a:cubicBezTo>
                      <a:pt x="35312" y="5658"/>
                      <a:pt x="38545" y="4389"/>
                      <a:pt x="42402" y="4389"/>
                    </a:cubicBezTo>
                    <a:lnTo>
                      <a:pt x="42402" y="0"/>
                    </a:lnTo>
                    <a:cubicBezTo>
                      <a:pt x="37247" y="182"/>
                      <a:pt x="23753" y="399"/>
                      <a:pt x="20211" y="399"/>
                    </a:cubicBezTo>
                    <a:cubicBezTo>
                      <a:pt x="16043" y="399"/>
                      <a:pt x="6405" y="182"/>
                      <a:pt x="939" y="0"/>
                    </a:cubicBezTo>
                    <a:lnTo>
                      <a:pt x="939" y="4389"/>
                    </a:lnTo>
                    <a:cubicBezTo>
                      <a:pt x="15416" y="4389"/>
                      <a:pt x="15416" y="4389"/>
                      <a:pt x="25054" y="12911"/>
                    </a:cubicBezTo>
                    <a:lnTo>
                      <a:pt x="45272" y="30900"/>
                    </a:lnTo>
                    <a:lnTo>
                      <a:pt x="26000" y="47583"/>
                    </a:lnTo>
                    <a:cubicBezTo>
                      <a:pt x="16362" y="55706"/>
                      <a:pt x="4168" y="55924"/>
                      <a:pt x="0" y="55924"/>
                    </a:cubicBezTo>
                    <a:lnTo>
                      <a:pt x="0" y="60312"/>
                    </a:lnTo>
                    <a:cubicBezTo>
                      <a:pt x="5107" y="60095"/>
                      <a:pt x="11559" y="59841"/>
                      <a:pt x="17029" y="59841"/>
                    </a:cubicBezTo>
                    <a:cubicBezTo>
                      <a:pt x="22807" y="59841"/>
                      <a:pt x="31466" y="60095"/>
                      <a:pt x="36301" y="60312"/>
                    </a:cubicBezTo>
                    <a:lnTo>
                      <a:pt x="36301" y="55924"/>
                    </a:lnTo>
                    <a:cubicBezTo>
                      <a:pt x="31778" y="55453"/>
                      <a:pt x="30520" y="53712"/>
                      <a:pt x="30520" y="51536"/>
                    </a:cubicBezTo>
                    <a:cubicBezTo>
                      <a:pt x="30520" y="48453"/>
                      <a:pt x="36301" y="43847"/>
                      <a:pt x="48807" y="33729"/>
                    </a:cubicBezTo>
                    <a:lnTo>
                      <a:pt x="64545" y="47800"/>
                    </a:lnTo>
                    <a:cubicBezTo>
                      <a:pt x="66154" y="49360"/>
                      <a:pt x="68753" y="51536"/>
                      <a:pt x="68753" y="52406"/>
                    </a:cubicBezTo>
                    <a:cubicBezTo>
                      <a:pt x="68753" y="53712"/>
                      <a:pt x="66821" y="55924"/>
                      <a:pt x="61352" y="55924"/>
                    </a:cubicBezTo>
                    <a:lnTo>
                      <a:pt x="61352" y="60312"/>
                    </a:lnTo>
                    <a:cubicBezTo>
                      <a:pt x="67455" y="60095"/>
                      <a:pt x="79015" y="59841"/>
                      <a:pt x="83506" y="59841"/>
                    </a:cubicBezTo>
                    <a:cubicBezTo>
                      <a:pt x="88972" y="59841"/>
                      <a:pt x="96986" y="60095"/>
                      <a:pt x="103130" y="60312"/>
                    </a:cubicBezTo>
                    <a:lnTo>
                      <a:pt x="103130" y="55924"/>
                    </a:lnTo>
                    <a:cubicBezTo>
                      <a:pt x="92194" y="55924"/>
                      <a:pt x="88338" y="55706"/>
                      <a:pt x="83857" y="515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ECB37A2A-0AE6-1151-338F-447FF3060045}"/>
                  </a:ext>
                </a:extLst>
              </p:cNvPr>
              <p:cNvSpPr/>
              <p:nvPr/>
            </p:nvSpPr>
            <p:spPr>
              <a:xfrm>
                <a:off x="6292980" y="3745897"/>
                <a:ext cx="41974" cy="82809"/>
              </a:xfrm>
              <a:custGeom>
                <a:avLst/>
                <a:gdLst>
                  <a:gd name="connsiteX0" fmla="*/ 43380 w 72609"/>
                  <a:gd name="connsiteY0" fmla="*/ 18641 h 140136"/>
                  <a:gd name="connsiteX1" fmla="*/ 70990 w 72609"/>
                  <a:gd name="connsiteY1" fmla="*/ 3300 h 140136"/>
                  <a:gd name="connsiteX2" fmla="*/ 72610 w 72609"/>
                  <a:gd name="connsiteY2" fmla="*/ 1777 h 140136"/>
                  <a:gd name="connsiteX3" fmla="*/ 68753 w 72609"/>
                  <a:gd name="connsiteY3" fmla="*/ 0 h 140136"/>
                  <a:gd name="connsiteX4" fmla="*/ 29534 w 72609"/>
                  <a:gd name="connsiteY4" fmla="*/ 17553 h 140136"/>
                  <a:gd name="connsiteX5" fmla="*/ 29534 w 72609"/>
                  <a:gd name="connsiteY5" fmla="*/ 49577 h 140136"/>
                  <a:gd name="connsiteX6" fmla="*/ 21197 w 72609"/>
                  <a:gd name="connsiteY6" fmla="*/ 64084 h 140136"/>
                  <a:gd name="connsiteX7" fmla="*/ 1925 w 72609"/>
                  <a:gd name="connsiteY7" fmla="*/ 68473 h 140136"/>
                  <a:gd name="connsiteX8" fmla="*/ 0 w 72609"/>
                  <a:gd name="connsiteY8" fmla="*/ 69996 h 140136"/>
                  <a:gd name="connsiteX9" fmla="*/ 3182 w 72609"/>
                  <a:gd name="connsiteY9" fmla="*/ 71737 h 140136"/>
                  <a:gd name="connsiteX10" fmla="*/ 28911 w 72609"/>
                  <a:gd name="connsiteY10" fmla="*/ 84031 h 140136"/>
                  <a:gd name="connsiteX11" fmla="*/ 29534 w 72609"/>
                  <a:gd name="connsiteY11" fmla="*/ 91031 h 140136"/>
                  <a:gd name="connsiteX12" fmla="*/ 29534 w 72609"/>
                  <a:gd name="connsiteY12" fmla="*/ 118666 h 140136"/>
                  <a:gd name="connsiteX13" fmla="*/ 39169 w 72609"/>
                  <a:gd name="connsiteY13" fmla="*/ 134225 h 140136"/>
                  <a:gd name="connsiteX14" fmla="*/ 68753 w 72609"/>
                  <a:gd name="connsiteY14" fmla="*/ 140137 h 140136"/>
                  <a:gd name="connsiteX15" fmla="*/ 72610 w 72609"/>
                  <a:gd name="connsiteY15" fmla="*/ 138432 h 140136"/>
                  <a:gd name="connsiteX16" fmla="*/ 69377 w 72609"/>
                  <a:gd name="connsiteY16" fmla="*/ 136873 h 140136"/>
                  <a:gd name="connsiteX17" fmla="*/ 43692 w 72609"/>
                  <a:gd name="connsiteY17" fmla="*/ 124832 h 140136"/>
                  <a:gd name="connsiteX18" fmla="*/ 43380 w 72609"/>
                  <a:gd name="connsiteY18" fmla="*/ 118231 h 140136"/>
                  <a:gd name="connsiteX19" fmla="*/ 43380 w 72609"/>
                  <a:gd name="connsiteY19" fmla="*/ 88855 h 140136"/>
                  <a:gd name="connsiteX20" fmla="*/ 35000 w 72609"/>
                  <a:gd name="connsiteY20" fmla="*/ 75472 h 140136"/>
                  <a:gd name="connsiteX21" fmla="*/ 18950 w 72609"/>
                  <a:gd name="connsiteY21" fmla="*/ 69996 h 140136"/>
                  <a:gd name="connsiteX22" fmla="*/ 43380 w 72609"/>
                  <a:gd name="connsiteY22" fmla="*/ 52189 h 14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609" h="140136">
                    <a:moveTo>
                      <a:pt x="43380" y="18641"/>
                    </a:moveTo>
                    <a:cubicBezTo>
                      <a:pt x="43380" y="13165"/>
                      <a:pt x="48495" y="4171"/>
                      <a:pt x="70990" y="3300"/>
                    </a:cubicBezTo>
                    <a:cubicBezTo>
                      <a:pt x="71936" y="3083"/>
                      <a:pt x="72610" y="2394"/>
                      <a:pt x="72610" y="1777"/>
                    </a:cubicBezTo>
                    <a:cubicBezTo>
                      <a:pt x="72610" y="0"/>
                      <a:pt x="70990" y="0"/>
                      <a:pt x="68753" y="0"/>
                    </a:cubicBezTo>
                    <a:cubicBezTo>
                      <a:pt x="48495" y="0"/>
                      <a:pt x="29534" y="7253"/>
                      <a:pt x="29534" y="17553"/>
                    </a:cubicBezTo>
                    <a:lnTo>
                      <a:pt x="29534" y="49577"/>
                    </a:lnTo>
                    <a:cubicBezTo>
                      <a:pt x="29534" y="55090"/>
                      <a:pt x="29534" y="59478"/>
                      <a:pt x="21197" y="64084"/>
                    </a:cubicBezTo>
                    <a:cubicBezTo>
                      <a:pt x="14118" y="68218"/>
                      <a:pt x="6405" y="68473"/>
                      <a:pt x="1925" y="68473"/>
                    </a:cubicBezTo>
                    <a:cubicBezTo>
                      <a:pt x="623" y="68654"/>
                      <a:pt x="0" y="69307"/>
                      <a:pt x="0" y="69996"/>
                    </a:cubicBezTo>
                    <a:cubicBezTo>
                      <a:pt x="0" y="71555"/>
                      <a:pt x="1258" y="71555"/>
                      <a:pt x="3182" y="71737"/>
                    </a:cubicBezTo>
                    <a:cubicBezTo>
                      <a:pt x="16717" y="72172"/>
                      <a:pt x="26663" y="77213"/>
                      <a:pt x="28911" y="84031"/>
                    </a:cubicBezTo>
                    <a:cubicBezTo>
                      <a:pt x="29534" y="85554"/>
                      <a:pt x="29534" y="85989"/>
                      <a:pt x="29534" y="91031"/>
                    </a:cubicBezTo>
                    <a:lnTo>
                      <a:pt x="29534" y="118666"/>
                    </a:lnTo>
                    <a:cubicBezTo>
                      <a:pt x="29534" y="124578"/>
                      <a:pt x="29534" y="128966"/>
                      <a:pt x="39169" y="134225"/>
                    </a:cubicBezTo>
                    <a:cubicBezTo>
                      <a:pt x="47233" y="138432"/>
                      <a:pt x="60728" y="140137"/>
                      <a:pt x="68753" y="140137"/>
                    </a:cubicBezTo>
                    <a:cubicBezTo>
                      <a:pt x="70990" y="140137"/>
                      <a:pt x="72610" y="140137"/>
                      <a:pt x="72610" y="138432"/>
                    </a:cubicBezTo>
                    <a:cubicBezTo>
                      <a:pt x="72610" y="137126"/>
                      <a:pt x="71624" y="137126"/>
                      <a:pt x="69377" y="136873"/>
                    </a:cubicBezTo>
                    <a:cubicBezTo>
                      <a:pt x="56520" y="136437"/>
                      <a:pt x="46570" y="131868"/>
                      <a:pt x="43692" y="124832"/>
                    </a:cubicBezTo>
                    <a:cubicBezTo>
                      <a:pt x="43380" y="123526"/>
                      <a:pt x="43380" y="123272"/>
                      <a:pt x="43380" y="118231"/>
                    </a:cubicBezTo>
                    <a:lnTo>
                      <a:pt x="43380" y="88855"/>
                    </a:lnTo>
                    <a:cubicBezTo>
                      <a:pt x="43380" y="82508"/>
                      <a:pt x="41456" y="80078"/>
                      <a:pt x="35000" y="75472"/>
                    </a:cubicBezTo>
                    <a:cubicBezTo>
                      <a:pt x="30832" y="72607"/>
                      <a:pt x="24742" y="71302"/>
                      <a:pt x="18950" y="69996"/>
                    </a:cubicBezTo>
                    <a:cubicBezTo>
                      <a:pt x="35990" y="66913"/>
                      <a:pt x="43380" y="60349"/>
                      <a:pt x="43380" y="521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F906918E-42ED-4F51-0EB3-C2BB6F09279D}"/>
                  </a:ext>
                </a:extLst>
              </p:cNvPr>
              <p:cNvSpPr/>
              <p:nvPr/>
            </p:nvSpPr>
            <p:spPr>
              <a:xfrm>
                <a:off x="6347729" y="3751469"/>
                <a:ext cx="86178" cy="56535"/>
              </a:xfrm>
              <a:custGeom>
                <a:avLst/>
                <a:gdLst>
                  <a:gd name="connsiteX0" fmla="*/ 115323 w 149076"/>
                  <a:gd name="connsiteY0" fmla="*/ 15994 h 95672"/>
                  <a:gd name="connsiteX1" fmla="*/ 118234 w 149076"/>
                  <a:gd name="connsiteY1" fmla="*/ 14035 h 95672"/>
                  <a:gd name="connsiteX2" fmla="*/ 144868 w 149076"/>
                  <a:gd name="connsiteY2" fmla="*/ 4424 h 95672"/>
                  <a:gd name="connsiteX3" fmla="*/ 149076 w 149076"/>
                  <a:gd name="connsiteY3" fmla="*/ 1741 h 95672"/>
                  <a:gd name="connsiteX4" fmla="*/ 146477 w 149076"/>
                  <a:gd name="connsiteY4" fmla="*/ 0 h 95672"/>
                  <a:gd name="connsiteX5" fmla="*/ 129804 w 149076"/>
                  <a:gd name="connsiteY5" fmla="*/ 435 h 95672"/>
                  <a:gd name="connsiteX6" fmla="*/ 109234 w 149076"/>
                  <a:gd name="connsiteY6" fmla="*/ 0 h 95672"/>
                  <a:gd name="connsiteX7" fmla="*/ 105377 w 149076"/>
                  <a:gd name="connsiteY7" fmla="*/ 2647 h 95672"/>
                  <a:gd name="connsiteX8" fmla="*/ 108244 w 149076"/>
                  <a:gd name="connsiteY8" fmla="*/ 4424 h 95672"/>
                  <a:gd name="connsiteX9" fmla="*/ 115635 w 149076"/>
                  <a:gd name="connsiteY9" fmla="*/ 7689 h 95672"/>
                  <a:gd name="connsiteX10" fmla="*/ 110169 w 149076"/>
                  <a:gd name="connsiteY10" fmla="*/ 14290 h 95672"/>
                  <a:gd name="connsiteX11" fmla="*/ 62620 w 149076"/>
                  <a:gd name="connsiteY11" fmla="*/ 51753 h 95672"/>
                  <a:gd name="connsiteX12" fmla="*/ 40158 w 149076"/>
                  <a:gd name="connsiteY12" fmla="*/ 10082 h 95672"/>
                  <a:gd name="connsiteX13" fmla="*/ 38860 w 149076"/>
                  <a:gd name="connsiteY13" fmla="*/ 7689 h 95672"/>
                  <a:gd name="connsiteX14" fmla="*/ 51054 w 149076"/>
                  <a:gd name="connsiteY14" fmla="*/ 4424 h 95672"/>
                  <a:gd name="connsiteX15" fmla="*/ 55896 w 149076"/>
                  <a:gd name="connsiteY15" fmla="*/ 1560 h 95672"/>
                  <a:gd name="connsiteX16" fmla="*/ 52663 w 149076"/>
                  <a:gd name="connsiteY16" fmla="*/ 0 h 95672"/>
                  <a:gd name="connsiteX17" fmla="*/ 26986 w 149076"/>
                  <a:gd name="connsiteY17" fmla="*/ 435 h 95672"/>
                  <a:gd name="connsiteX18" fmla="*/ 3857 w 149076"/>
                  <a:gd name="connsiteY18" fmla="*/ 0 h 95672"/>
                  <a:gd name="connsiteX19" fmla="*/ 0 w 149076"/>
                  <a:gd name="connsiteY19" fmla="*/ 2865 h 95672"/>
                  <a:gd name="connsiteX20" fmla="*/ 4795 w 149076"/>
                  <a:gd name="connsiteY20" fmla="*/ 4424 h 95672"/>
                  <a:gd name="connsiteX21" fmla="*/ 19900 w 149076"/>
                  <a:gd name="connsiteY21" fmla="*/ 9212 h 95672"/>
                  <a:gd name="connsiteX22" fmla="*/ 44961 w 149076"/>
                  <a:gd name="connsiteY22" fmla="*/ 55308 h 95672"/>
                  <a:gd name="connsiteX23" fmla="*/ 45936 w 149076"/>
                  <a:gd name="connsiteY23" fmla="*/ 57483 h 95672"/>
                  <a:gd name="connsiteX24" fmla="*/ 36624 w 149076"/>
                  <a:gd name="connsiteY24" fmla="*/ 83125 h 95672"/>
                  <a:gd name="connsiteX25" fmla="*/ 17351 w 149076"/>
                  <a:gd name="connsiteY25" fmla="*/ 91248 h 95672"/>
                  <a:gd name="connsiteX26" fmla="*/ 11882 w 149076"/>
                  <a:gd name="connsiteY26" fmla="*/ 94150 h 95672"/>
                  <a:gd name="connsiteX27" fmla="*/ 14753 w 149076"/>
                  <a:gd name="connsiteY27" fmla="*/ 95673 h 95672"/>
                  <a:gd name="connsiteX28" fmla="*/ 40470 w 149076"/>
                  <a:gd name="connsiteY28" fmla="*/ 95201 h 95672"/>
                  <a:gd name="connsiteX29" fmla="*/ 66832 w 149076"/>
                  <a:gd name="connsiteY29" fmla="*/ 95673 h 95672"/>
                  <a:gd name="connsiteX30" fmla="*/ 70678 w 149076"/>
                  <a:gd name="connsiteY30" fmla="*/ 92771 h 95672"/>
                  <a:gd name="connsiteX31" fmla="*/ 64896 w 149076"/>
                  <a:gd name="connsiteY31" fmla="*/ 91248 h 95672"/>
                  <a:gd name="connsiteX32" fmla="*/ 57194 w 149076"/>
                  <a:gd name="connsiteY32" fmla="*/ 91067 h 95672"/>
                  <a:gd name="connsiteX33" fmla="*/ 51405 w 149076"/>
                  <a:gd name="connsiteY33" fmla="*/ 88855 h 95672"/>
                  <a:gd name="connsiteX34" fmla="*/ 54283 w 149076"/>
                  <a:gd name="connsiteY34" fmla="*/ 80078 h 95672"/>
                  <a:gd name="connsiteX35" fmla="*/ 61674 w 149076"/>
                  <a:gd name="connsiteY35" fmla="*/ 60349 h 95672"/>
                  <a:gd name="connsiteX36" fmla="*/ 64545 w 149076"/>
                  <a:gd name="connsiteY36" fmla="*/ 55961 h 9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076" h="95672">
                    <a:moveTo>
                      <a:pt x="115323" y="15994"/>
                    </a:moveTo>
                    <a:lnTo>
                      <a:pt x="118234" y="14035"/>
                    </a:lnTo>
                    <a:cubicBezTo>
                      <a:pt x="124334" y="9901"/>
                      <a:pt x="131062" y="5041"/>
                      <a:pt x="144868" y="4424"/>
                    </a:cubicBezTo>
                    <a:cubicBezTo>
                      <a:pt x="147141" y="4171"/>
                      <a:pt x="149076" y="4171"/>
                      <a:pt x="149076" y="1741"/>
                    </a:cubicBezTo>
                    <a:cubicBezTo>
                      <a:pt x="149076" y="689"/>
                      <a:pt x="148090" y="0"/>
                      <a:pt x="146477" y="0"/>
                    </a:cubicBezTo>
                    <a:cubicBezTo>
                      <a:pt x="141011" y="0"/>
                      <a:pt x="135230" y="435"/>
                      <a:pt x="129804" y="435"/>
                    </a:cubicBezTo>
                    <a:cubicBezTo>
                      <a:pt x="122714" y="435"/>
                      <a:pt x="115635" y="0"/>
                      <a:pt x="109234" y="0"/>
                    </a:cubicBezTo>
                    <a:cubicBezTo>
                      <a:pt x="107932" y="0"/>
                      <a:pt x="105377" y="0"/>
                      <a:pt x="105377" y="2647"/>
                    </a:cubicBezTo>
                    <a:cubicBezTo>
                      <a:pt x="105377" y="4171"/>
                      <a:pt x="107298" y="4424"/>
                      <a:pt x="108244" y="4424"/>
                    </a:cubicBezTo>
                    <a:cubicBezTo>
                      <a:pt x="109857" y="4424"/>
                      <a:pt x="115635" y="4642"/>
                      <a:pt x="115635" y="7689"/>
                    </a:cubicBezTo>
                    <a:cubicBezTo>
                      <a:pt x="115635" y="10082"/>
                      <a:pt x="110843" y="13637"/>
                      <a:pt x="110169" y="14290"/>
                    </a:cubicBezTo>
                    <a:lnTo>
                      <a:pt x="62620" y="51753"/>
                    </a:lnTo>
                    <a:lnTo>
                      <a:pt x="40158" y="10082"/>
                    </a:lnTo>
                    <a:cubicBezTo>
                      <a:pt x="38860" y="8124"/>
                      <a:pt x="38860" y="7906"/>
                      <a:pt x="38860" y="7689"/>
                    </a:cubicBezTo>
                    <a:cubicBezTo>
                      <a:pt x="38860" y="4424"/>
                      <a:pt x="48817" y="4424"/>
                      <a:pt x="51054" y="4424"/>
                    </a:cubicBezTo>
                    <a:cubicBezTo>
                      <a:pt x="53649" y="4424"/>
                      <a:pt x="55896" y="4424"/>
                      <a:pt x="55896" y="1560"/>
                    </a:cubicBezTo>
                    <a:cubicBezTo>
                      <a:pt x="55896" y="0"/>
                      <a:pt x="53337" y="0"/>
                      <a:pt x="52663" y="0"/>
                    </a:cubicBezTo>
                    <a:cubicBezTo>
                      <a:pt x="46885" y="0"/>
                      <a:pt x="32767" y="435"/>
                      <a:pt x="26986" y="435"/>
                    </a:cubicBezTo>
                    <a:cubicBezTo>
                      <a:pt x="21831" y="435"/>
                      <a:pt x="8975" y="0"/>
                      <a:pt x="3857" y="0"/>
                    </a:cubicBezTo>
                    <a:cubicBezTo>
                      <a:pt x="2871" y="0"/>
                      <a:pt x="0" y="0"/>
                      <a:pt x="0" y="2865"/>
                    </a:cubicBezTo>
                    <a:cubicBezTo>
                      <a:pt x="0" y="4424"/>
                      <a:pt x="2247" y="4424"/>
                      <a:pt x="4795" y="4424"/>
                    </a:cubicBezTo>
                    <a:cubicBezTo>
                      <a:pt x="17029" y="4424"/>
                      <a:pt x="17975" y="5694"/>
                      <a:pt x="19900" y="9212"/>
                    </a:cubicBezTo>
                    <a:lnTo>
                      <a:pt x="44961" y="55308"/>
                    </a:lnTo>
                    <a:cubicBezTo>
                      <a:pt x="45272" y="55706"/>
                      <a:pt x="45936" y="57266"/>
                      <a:pt x="45936" y="57483"/>
                    </a:cubicBezTo>
                    <a:cubicBezTo>
                      <a:pt x="45936" y="57919"/>
                      <a:pt x="37559" y="80514"/>
                      <a:pt x="36624" y="83125"/>
                    </a:cubicBezTo>
                    <a:cubicBezTo>
                      <a:pt x="34025" y="90813"/>
                      <a:pt x="33713" y="91248"/>
                      <a:pt x="17351" y="91248"/>
                    </a:cubicBezTo>
                    <a:cubicBezTo>
                      <a:pt x="13495" y="91248"/>
                      <a:pt x="11882" y="91248"/>
                      <a:pt x="11882" y="94150"/>
                    </a:cubicBezTo>
                    <a:cubicBezTo>
                      <a:pt x="11882" y="95673"/>
                      <a:pt x="14118" y="95673"/>
                      <a:pt x="14753" y="95673"/>
                    </a:cubicBezTo>
                    <a:cubicBezTo>
                      <a:pt x="20222" y="95673"/>
                      <a:pt x="34688" y="95201"/>
                      <a:pt x="40470" y="95201"/>
                    </a:cubicBezTo>
                    <a:cubicBezTo>
                      <a:pt x="46258" y="95201"/>
                      <a:pt x="61040" y="95673"/>
                      <a:pt x="66832" y="95673"/>
                    </a:cubicBezTo>
                    <a:cubicBezTo>
                      <a:pt x="68090" y="95673"/>
                      <a:pt x="70678" y="95673"/>
                      <a:pt x="70678" y="92771"/>
                    </a:cubicBezTo>
                    <a:cubicBezTo>
                      <a:pt x="70678" y="91248"/>
                      <a:pt x="68753" y="91248"/>
                      <a:pt x="64896" y="91248"/>
                    </a:cubicBezTo>
                    <a:cubicBezTo>
                      <a:pt x="64545" y="91248"/>
                      <a:pt x="60688" y="91248"/>
                      <a:pt x="57194" y="91067"/>
                    </a:cubicBezTo>
                    <a:cubicBezTo>
                      <a:pt x="52663" y="90813"/>
                      <a:pt x="51405" y="90414"/>
                      <a:pt x="51405" y="88855"/>
                    </a:cubicBezTo>
                    <a:cubicBezTo>
                      <a:pt x="51405" y="87731"/>
                      <a:pt x="53337" y="82943"/>
                      <a:pt x="54283" y="80078"/>
                    </a:cubicBezTo>
                    <a:lnTo>
                      <a:pt x="61674" y="60349"/>
                    </a:lnTo>
                    <a:cubicBezTo>
                      <a:pt x="62620" y="57483"/>
                      <a:pt x="62975" y="57266"/>
                      <a:pt x="64545" y="559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CE5774A-71B7-ABA2-2426-83B60E411E7C}"/>
                  </a:ext>
                </a:extLst>
              </p:cNvPr>
              <p:cNvSpPr/>
              <p:nvPr/>
            </p:nvSpPr>
            <p:spPr>
              <a:xfrm>
                <a:off x="6417399" y="3780232"/>
                <a:ext cx="42537" cy="40676"/>
              </a:xfrm>
              <a:custGeom>
                <a:avLst/>
                <a:gdLst>
                  <a:gd name="connsiteX0" fmla="*/ 73233 w 73584"/>
                  <a:gd name="connsiteY0" fmla="*/ 3046 h 68835"/>
                  <a:gd name="connsiteX1" fmla="*/ 73585 w 73584"/>
                  <a:gd name="connsiteY1" fmla="*/ 1523 h 68835"/>
                  <a:gd name="connsiteX2" fmla="*/ 71308 w 73584"/>
                  <a:gd name="connsiteY2" fmla="*/ 0 h 68835"/>
                  <a:gd name="connsiteX3" fmla="*/ 53011 w 73584"/>
                  <a:gd name="connsiteY3" fmla="*/ 1051 h 68835"/>
                  <a:gd name="connsiteX4" fmla="*/ 49789 w 73584"/>
                  <a:gd name="connsiteY4" fmla="*/ 3264 h 68835"/>
                  <a:gd name="connsiteX5" fmla="*/ 53645 w 73584"/>
                  <a:gd name="connsiteY5" fmla="*/ 4533 h 68835"/>
                  <a:gd name="connsiteX6" fmla="*/ 60413 w 73584"/>
                  <a:gd name="connsiteY6" fmla="*/ 6093 h 68835"/>
                  <a:gd name="connsiteX7" fmla="*/ 60090 w 73584"/>
                  <a:gd name="connsiteY7" fmla="*/ 8269 h 68835"/>
                  <a:gd name="connsiteX8" fmla="*/ 51713 w 73584"/>
                  <a:gd name="connsiteY8" fmla="*/ 30646 h 68835"/>
                  <a:gd name="connsiteX9" fmla="*/ 36932 w 73584"/>
                  <a:gd name="connsiteY9" fmla="*/ 24734 h 68835"/>
                  <a:gd name="connsiteX10" fmla="*/ 0 w 73584"/>
                  <a:gd name="connsiteY10" fmla="*/ 52624 h 68835"/>
                  <a:gd name="connsiteX11" fmla="*/ 21868 w 73584"/>
                  <a:gd name="connsiteY11" fmla="*/ 68835 h 68835"/>
                  <a:gd name="connsiteX12" fmla="*/ 42079 w 73584"/>
                  <a:gd name="connsiteY12" fmla="*/ 62017 h 68835"/>
                  <a:gd name="connsiteX13" fmla="*/ 56868 w 73584"/>
                  <a:gd name="connsiteY13" fmla="*/ 68835 h 68835"/>
                  <a:gd name="connsiteX14" fmla="*/ 68115 w 73584"/>
                  <a:gd name="connsiteY14" fmla="*/ 63794 h 68835"/>
                  <a:gd name="connsiteX15" fmla="*/ 73233 w 73584"/>
                  <a:gd name="connsiteY15" fmla="*/ 53929 h 68835"/>
                  <a:gd name="connsiteX16" fmla="*/ 70986 w 73584"/>
                  <a:gd name="connsiteY16" fmla="*/ 52624 h 68835"/>
                  <a:gd name="connsiteX17" fmla="*/ 67803 w 73584"/>
                  <a:gd name="connsiteY17" fmla="*/ 55706 h 68835"/>
                  <a:gd name="connsiteX18" fmla="*/ 57179 w 73584"/>
                  <a:gd name="connsiteY18" fmla="*/ 66224 h 68835"/>
                  <a:gd name="connsiteX19" fmla="*/ 52388 w 73584"/>
                  <a:gd name="connsiteY19" fmla="*/ 61364 h 68835"/>
                  <a:gd name="connsiteX20" fmla="*/ 53334 w 73584"/>
                  <a:gd name="connsiteY20" fmla="*/ 57447 h 68835"/>
                  <a:gd name="connsiteX21" fmla="*/ 42713 w 73584"/>
                  <a:gd name="connsiteY21" fmla="*/ 55706 h 68835"/>
                  <a:gd name="connsiteX22" fmla="*/ 35352 w 73584"/>
                  <a:gd name="connsiteY22" fmla="*/ 62271 h 68835"/>
                  <a:gd name="connsiteX23" fmla="*/ 22179 w 73584"/>
                  <a:gd name="connsiteY23" fmla="*/ 66224 h 68835"/>
                  <a:gd name="connsiteX24" fmla="*/ 11559 w 73584"/>
                  <a:gd name="connsiteY24" fmla="*/ 56758 h 68835"/>
                  <a:gd name="connsiteX25" fmla="*/ 19272 w 73584"/>
                  <a:gd name="connsiteY25" fmla="*/ 36811 h 68835"/>
                  <a:gd name="connsiteX26" fmla="*/ 36932 w 73584"/>
                  <a:gd name="connsiteY26" fmla="*/ 27636 h 68835"/>
                  <a:gd name="connsiteX27" fmla="*/ 49789 w 73584"/>
                  <a:gd name="connsiteY27" fmla="*/ 36158 h 68835"/>
                  <a:gd name="connsiteX28" fmla="*/ 49477 w 73584"/>
                  <a:gd name="connsiteY28" fmla="*/ 37464 h 68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584" h="68835">
                    <a:moveTo>
                      <a:pt x="73233" y="3046"/>
                    </a:moveTo>
                    <a:cubicBezTo>
                      <a:pt x="73233" y="2829"/>
                      <a:pt x="73585" y="1523"/>
                      <a:pt x="73585" y="1523"/>
                    </a:cubicBezTo>
                    <a:cubicBezTo>
                      <a:pt x="73585" y="834"/>
                      <a:pt x="73233" y="0"/>
                      <a:pt x="71308" y="0"/>
                    </a:cubicBezTo>
                    <a:cubicBezTo>
                      <a:pt x="68438" y="0"/>
                      <a:pt x="56556" y="834"/>
                      <a:pt x="53011" y="1051"/>
                    </a:cubicBezTo>
                    <a:cubicBezTo>
                      <a:pt x="52036" y="1051"/>
                      <a:pt x="49789" y="1269"/>
                      <a:pt x="49789" y="3264"/>
                    </a:cubicBezTo>
                    <a:cubicBezTo>
                      <a:pt x="49789" y="4533"/>
                      <a:pt x="52036" y="4533"/>
                      <a:pt x="53645" y="4533"/>
                    </a:cubicBezTo>
                    <a:cubicBezTo>
                      <a:pt x="60413" y="4533"/>
                      <a:pt x="60413" y="5440"/>
                      <a:pt x="60413" y="6093"/>
                    </a:cubicBezTo>
                    <a:cubicBezTo>
                      <a:pt x="60413" y="6782"/>
                      <a:pt x="60413" y="7435"/>
                      <a:pt x="60090" y="8269"/>
                    </a:cubicBezTo>
                    <a:lnTo>
                      <a:pt x="51713" y="30646"/>
                    </a:lnTo>
                    <a:cubicBezTo>
                      <a:pt x="48843" y="27381"/>
                      <a:pt x="44011" y="24734"/>
                      <a:pt x="36932" y="24734"/>
                    </a:cubicBezTo>
                    <a:cubicBezTo>
                      <a:pt x="18638" y="24734"/>
                      <a:pt x="0" y="38588"/>
                      <a:pt x="0" y="52624"/>
                    </a:cubicBezTo>
                    <a:cubicBezTo>
                      <a:pt x="0" y="62271"/>
                      <a:pt x="9312" y="68835"/>
                      <a:pt x="21868" y="68835"/>
                    </a:cubicBezTo>
                    <a:cubicBezTo>
                      <a:pt x="29570" y="68835"/>
                      <a:pt x="36298" y="66006"/>
                      <a:pt x="42079" y="62017"/>
                    </a:cubicBezTo>
                    <a:cubicBezTo>
                      <a:pt x="44634" y="67965"/>
                      <a:pt x="53011" y="68835"/>
                      <a:pt x="56868" y="68835"/>
                    </a:cubicBezTo>
                    <a:cubicBezTo>
                      <a:pt x="62026" y="68835"/>
                      <a:pt x="65520" y="66877"/>
                      <a:pt x="68115" y="63794"/>
                    </a:cubicBezTo>
                    <a:cubicBezTo>
                      <a:pt x="71308" y="59841"/>
                      <a:pt x="73233" y="54365"/>
                      <a:pt x="73233" y="53929"/>
                    </a:cubicBezTo>
                    <a:cubicBezTo>
                      <a:pt x="73233" y="52624"/>
                      <a:pt x="71308" y="52624"/>
                      <a:pt x="70986" y="52624"/>
                    </a:cubicBezTo>
                    <a:cubicBezTo>
                      <a:pt x="68749" y="52624"/>
                      <a:pt x="68749" y="53023"/>
                      <a:pt x="67803" y="55706"/>
                    </a:cubicBezTo>
                    <a:cubicBezTo>
                      <a:pt x="65882" y="60494"/>
                      <a:pt x="63283" y="66224"/>
                      <a:pt x="57179" y="66224"/>
                    </a:cubicBezTo>
                    <a:cubicBezTo>
                      <a:pt x="53645" y="66224"/>
                      <a:pt x="52388" y="64012"/>
                      <a:pt x="52388" y="61364"/>
                    </a:cubicBezTo>
                    <a:cubicBezTo>
                      <a:pt x="52388" y="59659"/>
                      <a:pt x="52699" y="58753"/>
                      <a:pt x="53334" y="57447"/>
                    </a:cubicBezTo>
                    <a:close/>
                    <a:moveTo>
                      <a:pt x="42713" y="55706"/>
                    </a:moveTo>
                    <a:cubicBezTo>
                      <a:pt x="41764" y="58535"/>
                      <a:pt x="38545" y="60494"/>
                      <a:pt x="35352" y="62271"/>
                    </a:cubicBezTo>
                    <a:cubicBezTo>
                      <a:pt x="34054" y="63141"/>
                      <a:pt x="28273" y="66224"/>
                      <a:pt x="22179" y="66224"/>
                    </a:cubicBezTo>
                    <a:cubicBezTo>
                      <a:pt x="16713" y="66224"/>
                      <a:pt x="11559" y="63577"/>
                      <a:pt x="11559" y="56758"/>
                    </a:cubicBezTo>
                    <a:cubicBezTo>
                      <a:pt x="11559" y="51536"/>
                      <a:pt x="15728" y="40764"/>
                      <a:pt x="19272" y="36811"/>
                    </a:cubicBezTo>
                    <a:cubicBezTo>
                      <a:pt x="25714" y="28941"/>
                      <a:pt x="33075" y="27636"/>
                      <a:pt x="36932" y="27636"/>
                    </a:cubicBezTo>
                    <a:cubicBezTo>
                      <a:pt x="46922" y="27636"/>
                      <a:pt x="49789" y="35070"/>
                      <a:pt x="49789" y="36158"/>
                    </a:cubicBezTo>
                    <a:cubicBezTo>
                      <a:pt x="49789" y="36376"/>
                      <a:pt x="49477" y="37283"/>
                      <a:pt x="49477" y="37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F2E5DDD-B050-47DF-8DD9-307E4FD4EFB8}"/>
                  </a:ext>
                </a:extLst>
              </p:cNvPr>
              <p:cNvSpPr/>
              <p:nvPr/>
            </p:nvSpPr>
            <p:spPr>
              <a:xfrm>
                <a:off x="6466689" y="3780232"/>
                <a:ext cx="42544" cy="40676"/>
              </a:xfrm>
              <a:custGeom>
                <a:avLst/>
                <a:gdLst>
                  <a:gd name="connsiteX0" fmla="*/ 73244 w 73595"/>
                  <a:gd name="connsiteY0" fmla="*/ 3046 h 68835"/>
                  <a:gd name="connsiteX1" fmla="*/ 73596 w 73595"/>
                  <a:gd name="connsiteY1" fmla="*/ 1523 h 68835"/>
                  <a:gd name="connsiteX2" fmla="*/ 71309 w 73595"/>
                  <a:gd name="connsiteY2" fmla="*/ 0 h 68835"/>
                  <a:gd name="connsiteX3" fmla="*/ 53026 w 73595"/>
                  <a:gd name="connsiteY3" fmla="*/ 1051 h 68835"/>
                  <a:gd name="connsiteX4" fmla="*/ 49803 w 73595"/>
                  <a:gd name="connsiteY4" fmla="*/ 3264 h 68835"/>
                  <a:gd name="connsiteX5" fmla="*/ 53660 w 73595"/>
                  <a:gd name="connsiteY5" fmla="*/ 4533 h 68835"/>
                  <a:gd name="connsiteX6" fmla="*/ 60416 w 73595"/>
                  <a:gd name="connsiteY6" fmla="*/ 6093 h 68835"/>
                  <a:gd name="connsiteX7" fmla="*/ 60105 w 73595"/>
                  <a:gd name="connsiteY7" fmla="*/ 8269 h 68835"/>
                  <a:gd name="connsiteX8" fmla="*/ 51724 w 73595"/>
                  <a:gd name="connsiteY8" fmla="*/ 30646 h 68835"/>
                  <a:gd name="connsiteX9" fmla="*/ 36976 w 73595"/>
                  <a:gd name="connsiteY9" fmla="*/ 24734 h 68835"/>
                  <a:gd name="connsiteX10" fmla="*/ 0 w 73595"/>
                  <a:gd name="connsiteY10" fmla="*/ 52624 h 68835"/>
                  <a:gd name="connsiteX11" fmla="*/ 21872 w 73595"/>
                  <a:gd name="connsiteY11" fmla="*/ 68835 h 68835"/>
                  <a:gd name="connsiteX12" fmla="*/ 42090 w 73595"/>
                  <a:gd name="connsiteY12" fmla="*/ 62017 h 68835"/>
                  <a:gd name="connsiteX13" fmla="*/ 56883 w 73595"/>
                  <a:gd name="connsiteY13" fmla="*/ 68835 h 68835"/>
                  <a:gd name="connsiteX14" fmla="*/ 68130 w 73595"/>
                  <a:gd name="connsiteY14" fmla="*/ 63794 h 68835"/>
                  <a:gd name="connsiteX15" fmla="*/ 73244 w 73595"/>
                  <a:gd name="connsiteY15" fmla="*/ 53929 h 68835"/>
                  <a:gd name="connsiteX16" fmla="*/ 70997 w 73595"/>
                  <a:gd name="connsiteY16" fmla="*/ 52624 h 68835"/>
                  <a:gd name="connsiteX17" fmla="*/ 67818 w 73595"/>
                  <a:gd name="connsiteY17" fmla="*/ 55706 h 68835"/>
                  <a:gd name="connsiteX18" fmla="*/ 57194 w 73595"/>
                  <a:gd name="connsiteY18" fmla="*/ 66224 h 68835"/>
                  <a:gd name="connsiteX19" fmla="*/ 52402 w 73595"/>
                  <a:gd name="connsiteY19" fmla="*/ 61364 h 68835"/>
                  <a:gd name="connsiteX20" fmla="*/ 53337 w 73595"/>
                  <a:gd name="connsiteY20" fmla="*/ 57447 h 68835"/>
                  <a:gd name="connsiteX21" fmla="*/ 42753 w 73595"/>
                  <a:gd name="connsiteY21" fmla="*/ 55706 h 68835"/>
                  <a:gd name="connsiteX22" fmla="*/ 35363 w 73595"/>
                  <a:gd name="connsiteY22" fmla="*/ 62271 h 68835"/>
                  <a:gd name="connsiteX23" fmla="*/ 22194 w 73595"/>
                  <a:gd name="connsiteY23" fmla="*/ 66224 h 68835"/>
                  <a:gd name="connsiteX24" fmla="*/ 11570 w 73595"/>
                  <a:gd name="connsiteY24" fmla="*/ 56758 h 68835"/>
                  <a:gd name="connsiteX25" fmla="*/ 19273 w 73595"/>
                  <a:gd name="connsiteY25" fmla="*/ 36811 h 68835"/>
                  <a:gd name="connsiteX26" fmla="*/ 36976 w 73595"/>
                  <a:gd name="connsiteY26" fmla="*/ 27636 h 68835"/>
                  <a:gd name="connsiteX27" fmla="*/ 49803 w 73595"/>
                  <a:gd name="connsiteY27" fmla="*/ 36158 h 68835"/>
                  <a:gd name="connsiteX28" fmla="*/ 49481 w 73595"/>
                  <a:gd name="connsiteY28" fmla="*/ 37464 h 68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595" h="68835">
                    <a:moveTo>
                      <a:pt x="73244" y="3046"/>
                    </a:moveTo>
                    <a:cubicBezTo>
                      <a:pt x="73244" y="2829"/>
                      <a:pt x="73596" y="1523"/>
                      <a:pt x="73596" y="1523"/>
                    </a:cubicBezTo>
                    <a:cubicBezTo>
                      <a:pt x="73596" y="834"/>
                      <a:pt x="73244" y="0"/>
                      <a:pt x="71309" y="0"/>
                    </a:cubicBezTo>
                    <a:cubicBezTo>
                      <a:pt x="68442" y="0"/>
                      <a:pt x="56571" y="834"/>
                      <a:pt x="53026" y="1051"/>
                    </a:cubicBezTo>
                    <a:cubicBezTo>
                      <a:pt x="52036" y="1051"/>
                      <a:pt x="49803" y="1269"/>
                      <a:pt x="49803" y="3264"/>
                    </a:cubicBezTo>
                    <a:cubicBezTo>
                      <a:pt x="49803" y="4533"/>
                      <a:pt x="52036" y="4533"/>
                      <a:pt x="53660" y="4533"/>
                    </a:cubicBezTo>
                    <a:cubicBezTo>
                      <a:pt x="60416" y="4533"/>
                      <a:pt x="60416" y="5440"/>
                      <a:pt x="60416" y="6093"/>
                    </a:cubicBezTo>
                    <a:cubicBezTo>
                      <a:pt x="60416" y="6782"/>
                      <a:pt x="60416" y="7435"/>
                      <a:pt x="60105" y="8269"/>
                    </a:cubicBezTo>
                    <a:lnTo>
                      <a:pt x="51724" y="30646"/>
                    </a:lnTo>
                    <a:cubicBezTo>
                      <a:pt x="48857" y="27381"/>
                      <a:pt x="44022" y="24734"/>
                      <a:pt x="36976" y="24734"/>
                    </a:cubicBezTo>
                    <a:cubicBezTo>
                      <a:pt x="18649" y="24734"/>
                      <a:pt x="0" y="38588"/>
                      <a:pt x="0" y="52624"/>
                    </a:cubicBezTo>
                    <a:cubicBezTo>
                      <a:pt x="0" y="62271"/>
                      <a:pt x="9323" y="68835"/>
                      <a:pt x="21872" y="68835"/>
                    </a:cubicBezTo>
                    <a:cubicBezTo>
                      <a:pt x="29585" y="68835"/>
                      <a:pt x="36309" y="66006"/>
                      <a:pt x="42090" y="62017"/>
                    </a:cubicBezTo>
                    <a:cubicBezTo>
                      <a:pt x="44689" y="67965"/>
                      <a:pt x="53026" y="68835"/>
                      <a:pt x="56883" y="68835"/>
                    </a:cubicBezTo>
                    <a:cubicBezTo>
                      <a:pt x="62037" y="68835"/>
                      <a:pt x="65531" y="66877"/>
                      <a:pt x="68130" y="63794"/>
                    </a:cubicBezTo>
                    <a:cubicBezTo>
                      <a:pt x="71309" y="59841"/>
                      <a:pt x="73244" y="54365"/>
                      <a:pt x="73244" y="53929"/>
                    </a:cubicBezTo>
                    <a:cubicBezTo>
                      <a:pt x="73244" y="52624"/>
                      <a:pt x="71309" y="52624"/>
                      <a:pt x="70997" y="52624"/>
                    </a:cubicBezTo>
                    <a:cubicBezTo>
                      <a:pt x="68764" y="52624"/>
                      <a:pt x="68764" y="53023"/>
                      <a:pt x="67818" y="55706"/>
                    </a:cubicBezTo>
                    <a:cubicBezTo>
                      <a:pt x="65883" y="60494"/>
                      <a:pt x="63295" y="66224"/>
                      <a:pt x="57194" y="66224"/>
                    </a:cubicBezTo>
                    <a:cubicBezTo>
                      <a:pt x="53660" y="66224"/>
                      <a:pt x="52402" y="64012"/>
                      <a:pt x="52402" y="61364"/>
                    </a:cubicBezTo>
                    <a:cubicBezTo>
                      <a:pt x="52402" y="59659"/>
                      <a:pt x="52714" y="58753"/>
                      <a:pt x="53337" y="57447"/>
                    </a:cubicBezTo>
                    <a:close/>
                    <a:moveTo>
                      <a:pt x="42753" y="55706"/>
                    </a:moveTo>
                    <a:cubicBezTo>
                      <a:pt x="41778" y="58535"/>
                      <a:pt x="38556" y="60494"/>
                      <a:pt x="35363" y="62271"/>
                    </a:cubicBezTo>
                    <a:cubicBezTo>
                      <a:pt x="34065" y="63141"/>
                      <a:pt x="28284" y="66224"/>
                      <a:pt x="22194" y="66224"/>
                    </a:cubicBezTo>
                    <a:cubicBezTo>
                      <a:pt x="16724" y="66224"/>
                      <a:pt x="11570" y="63577"/>
                      <a:pt x="11570" y="56758"/>
                    </a:cubicBezTo>
                    <a:cubicBezTo>
                      <a:pt x="11570" y="51536"/>
                      <a:pt x="15739" y="40764"/>
                      <a:pt x="19273" y="36811"/>
                    </a:cubicBezTo>
                    <a:cubicBezTo>
                      <a:pt x="25728" y="28941"/>
                      <a:pt x="33086" y="27636"/>
                      <a:pt x="36976" y="27636"/>
                    </a:cubicBezTo>
                    <a:cubicBezTo>
                      <a:pt x="46933" y="27636"/>
                      <a:pt x="49803" y="35070"/>
                      <a:pt x="49803" y="36158"/>
                    </a:cubicBezTo>
                    <a:cubicBezTo>
                      <a:pt x="49803" y="36376"/>
                      <a:pt x="49481" y="37283"/>
                      <a:pt x="49481" y="37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5F5401C5-B720-7DB1-FE6B-CF8EF3568798}"/>
                  </a:ext>
                </a:extLst>
              </p:cNvPr>
              <p:cNvSpPr/>
              <p:nvPr/>
            </p:nvSpPr>
            <p:spPr>
              <a:xfrm>
                <a:off x="6527101" y="3799175"/>
                <a:ext cx="13942" cy="24752"/>
              </a:xfrm>
              <a:custGeom>
                <a:avLst/>
                <a:gdLst>
                  <a:gd name="connsiteX0" fmla="*/ 24119 w 24118"/>
                  <a:gd name="connsiteY0" fmla="*/ 14725 h 41888"/>
                  <a:gd name="connsiteX1" fmla="*/ 10936 w 24118"/>
                  <a:gd name="connsiteY1" fmla="*/ 0 h 41888"/>
                  <a:gd name="connsiteX2" fmla="*/ 0 w 24118"/>
                  <a:gd name="connsiteY2" fmla="*/ 7471 h 41888"/>
                  <a:gd name="connsiteX3" fmla="*/ 10936 w 24118"/>
                  <a:gd name="connsiteY3" fmla="*/ 14942 h 41888"/>
                  <a:gd name="connsiteX4" fmla="*/ 18015 w 24118"/>
                  <a:gd name="connsiteY4" fmla="*/ 13165 h 41888"/>
                  <a:gd name="connsiteX5" fmla="*/ 18961 w 24118"/>
                  <a:gd name="connsiteY5" fmla="*/ 12694 h 41888"/>
                  <a:gd name="connsiteX6" fmla="*/ 19312 w 24118"/>
                  <a:gd name="connsiteY6" fmla="*/ 14725 h 41888"/>
                  <a:gd name="connsiteX7" fmla="*/ 5470 w 24118"/>
                  <a:gd name="connsiteY7" fmla="*/ 38153 h 41888"/>
                  <a:gd name="connsiteX8" fmla="*/ 3233 w 24118"/>
                  <a:gd name="connsiteY8" fmla="*/ 40365 h 41888"/>
                  <a:gd name="connsiteX9" fmla="*/ 5158 w 24118"/>
                  <a:gd name="connsiteY9" fmla="*/ 41889 h 41888"/>
                  <a:gd name="connsiteX10" fmla="*/ 24119 w 24118"/>
                  <a:gd name="connsiteY10" fmla="*/ 14725 h 4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118" h="41888">
                    <a:moveTo>
                      <a:pt x="24119" y="14725"/>
                    </a:moveTo>
                    <a:cubicBezTo>
                      <a:pt x="24119" y="5476"/>
                      <a:pt x="18961" y="0"/>
                      <a:pt x="10936" y="0"/>
                    </a:cubicBezTo>
                    <a:cubicBezTo>
                      <a:pt x="4212" y="0"/>
                      <a:pt x="0" y="3518"/>
                      <a:pt x="0" y="7471"/>
                    </a:cubicBezTo>
                    <a:cubicBezTo>
                      <a:pt x="0" y="11206"/>
                      <a:pt x="4212" y="14942"/>
                      <a:pt x="10936" y="14942"/>
                    </a:cubicBezTo>
                    <a:cubicBezTo>
                      <a:pt x="13183" y="14942"/>
                      <a:pt x="16094" y="14253"/>
                      <a:pt x="18015" y="13165"/>
                    </a:cubicBezTo>
                    <a:cubicBezTo>
                      <a:pt x="18649" y="12694"/>
                      <a:pt x="18961" y="12694"/>
                      <a:pt x="18961" y="12694"/>
                    </a:cubicBezTo>
                    <a:cubicBezTo>
                      <a:pt x="19312" y="12694"/>
                      <a:pt x="19312" y="12694"/>
                      <a:pt x="19312" y="14725"/>
                    </a:cubicBezTo>
                    <a:cubicBezTo>
                      <a:pt x="19312" y="25242"/>
                      <a:pt x="12233" y="33583"/>
                      <a:pt x="5470" y="38153"/>
                    </a:cubicBezTo>
                    <a:cubicBezTo>
                      <a:pt x="3233" y="39712"/>
                      <a:pt x="3233" y="39930"/>
                      <a:pt x="3233" y="40365"/>
                    </a:cubicBezTo>
                    <a:cubicBezTo>
                      <a:pt x="3233" y="41454"/>
                      <a:pt x="4212" y="41889"/>
                      <a:pt x="5158" y="41889"/>
                    </a:cubicBezTo>
                    <a:cubicBezTo>
                      <a:pt x="7402" y="41889"/>
                      <a:pt x="24119" y="31153"/>
                      <a:pt x="24119" y="14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591244EE-3E26-581D-544D-9A8AA2F11E02}"/>
                  </a:ext>
                </a:extLst>
              </p:cNvPr>
              <p:cNvSpPr/>
              <p:nvPr/>
            </p:nvSpPr>
            <p:spPr>
              <a:xfrm>
                <a:off x="6573645" y="3751469"/>
                <a:ext cx="86175" cy="56535"/>
              </a:xfrm>
              <a:custGeom>
                <a:avLst/>
                <a:gdLst>
                  <a:gd name="connsiteX0" fmla="*/ 115363 w 149072"/>
                  <a:gd name="connsiteY0" fmla="*/ 15994 h 95672"/>
                  <a:gd name="connsiteX1" fmla="*/ 118241 w 149072"/>
                  <a:gd name="connsiteY1" fmla="*/ 14035 h 95672"/>
                  <a:gd name="connsiteX2" fmla="*/ 144904 w 149072"/>
                  <a:gd name="connsiteY2" fmla="*/ 4424 h 95672"/>
                  <a:gd name="connsiteX3" fmla="*/ 149073 w 149072"/>
                  <a:gd name="connsiteY3" fmla="*/ 1741 h 95672"/>
                  <a:gd name="connsiteX4" fmla="*/ 146514 w 149072"/>
                  <a:gd name="connsiteY4" fmla="*/ 0 h 95672"/>
                  <a:gd name="connsiteX5" fmla="*/ 129800 w 149072"/>
                  <a:gd name="connsiteY5" fmla="*/ 435 h 95672"/>
                  <a:gd name="connsiteX6" fmla="*/ 109270 w 149072"/>
                  <a:gd name="connsiteY6" fmla="*/ 0 h 95672"/>
                  <a:gd name="connsiteX7" fmla="*/ 105413 w 149072"/>
                  <a:gd name="connsiteY7" fmla="*/ 2647 h 95672"/>
                  <a:gd name="connsiteX8" fmla="*/ 108284 w 149072"/>
                  <a:gd name="connsiteY8" fmla="*/ 4424 h 95672"/>
                  <a:gd name="connsiteX9" fmla="*/ 115682 w 149072"/>
                  <a:gd name="connsiteY9" fmla="*/ 7689 h 95672"/>
                  <a:gd name="connsiteX10" fmla="*/ 110216 w 149072"/>
                  <a:gd name="connsiteY10" fmla="*/ 14290 h 95672"/>
                  <a:gd name="connsiteX11" fmla="*/ 62660 w 149072"/>
                  <a:gd name="connsiteY11" fmla="*/ 51753 h 95672"/>
                  <a:gd name="connsiteX12" fmla="*/ 40165 w 149072"/>
                  <a:gd name="connsiteY12" fmla="*/ 10082 h 95672"/>
                  <a:gd name="connsiteX13" fmla="*/ 38907 w 149072"/>
                  <a:gd name="connsiteY13" fmla="*/ 7689 h 95672"/>
                  <a:gd name="connsiteX14" fmla="*/ 51101 w 149072"/>
                  <a:gd name="connsiteY14" fmla="*/ 4424 h 95672"/>
                  <a:gd name="connsiteX15" fmla="*/ 55933 w 149072"/>
                  <a:gd name="connsiteY15" fmla="*/ 1560 h 95672"/>
                  <a:gd name="connsiteX16" fmla="*/ 52710 w 149072"/>
                  <a:gd name="connsiteY16" fmla="*/ 0 h 95672"/>
                  <a:gd name="connsiteX17" fmla="*/ 27026 w 149072"/>
                  <a:gd name="connsiteY17" fmla="*/ 435 h 95672"/>
                  <a:gd name="connsiteX18" fmla="*/ 3857 w 149072"/>
                  <a:gd name="connsiteY18" fmla="*/ 0 h 95672"/>
                  <a:gd name="connsiteX19" fmla="*/ 0 w 149072"/>
                  <a:gd name="connsiteY19" fmla="*/ 2865 h 95672"/>
                  <a:gd name="connsiteX20" fmla="*/ 4843 w 149072"/>
                  <a:gd name="connsiteY20" fmla="*/ 4424 h 95672"/>
                  <a:gd name="connsiteX21" fmla="*/ 19947 w 149072"/>
                  <a:gd name="connsiteY21" fmla="*/ 9212 h 95672"/>
                  <a:gd name="connsiteX22" fmla="*/ 44997 w 149072"/>
                  <a:gd name="connsiteY22" fmla="*/ 55308 h 95672"/>
                  <a:gd name="connsiteX23" fmla="*/ 45943 w 149072"/>
                  <a:gd name="connsiteY23" fmla="*/ 57483 h 95672"/>
                  <a:gd name="connsiteX24" fmla="*/ 36660 w 149072"/>
                  <a:gd name="connsiteY24" fmla="*/ 83125 h 95672"/>
                  <a:gd name="connsiteX25" fmla="*/ 17388 w 149072"/>
                  <a:gd name="connsiteY25" fmla="*/ 91248 h 95672"/>
                  <a:gd name="connsiteX26" fmla="*/ 11922 w 149072"/>
                  <a:gd name="connsiteY26" fmla="*/ 94150 h 95672"/>
                  <a:gd name="connsiteX27" fmla="*/ 14792 w 149072"/>
                  <a:gd name="connsiteY27" fmla="*/ 95673 h 95672"/>
                  <a:gd name="connsiteX28" fmla="*/ 40517 w 149072"/>
                  <a:gd name="connsiteY28" fmla="*/ 95201 h 95672"/>
                  <a:gd name="connsiteX29" fmla="*/ 66829 w 149072"/>
                  <a:gd name="connsiteY29" fmla="*/ 95673 h 95672"/>
                  <a:gd name="connsiteX30" fmla="*/ 70685 w 149072"/>
                  <a:gd name="connsiteY30" fmla="*/ 92771 h 95672"/>
                  <a:gd name="connsiteX31" fmla="*/ 64904 w 149072"/>
                  <a:gd name="connsiteY31" fmla="*/ 91248 h 95672"/>
                  <a:gd name="connsiteX32" fmla="*/ 57190 w 149072"/>
                  <a:gd name="connsiteY32" fmla="*/ 91067 h 95672"/>
                  <a:gd name="connsiteX33" fmla="*/ 51413 w 149072"/>
                  <a:gd name="connsiteY33" fmla="*/ 88855 h 95672"/>
                  <a:gd name="connsiteX34" fmla="*/ 54323 w 149072"/>
                  <a:gd name="connsiteY34" fmla="*/ 80078 h 95672"/>
                  <a:gd name="connsiteX35" fmla="*/ 61714 w 149072"/>
                  <a:gd name="connsiteY35" fmla="*/ 60349 h 95672"/>
                  <a:gd name="connsiteX36" fmla="*/ 64581 w 149072"/>
                  <a:gd name="connsiteY36" fmla="*/ 55961 h 9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072" h="95672">
                    <a:moveTo>
                      <a:pt x="115363" y="15994"/>
                    </a:moveTo>
                    <a:lnTo>
                      <a:pt x="118241" y="14035"/>
                    </a:lnTo>
                    <a:cubicBezTo>
                      <a:pt x="124334" y="9901"/>
                      <a:pt x="131098" y="5041"/>
                      <a:pt x="144904" y="4424"/>
                    </a:cubicBezTo>
                    <a:cubicBezTo>
                      <a:pt x="147152" y="4171"/>
                      <a:pt x="149073" y="4171"/>
                      <a:pt x="149073" y="1741"/>
                    </a:cubicBezTo>
                    <a:cubicBezTo>
                      <a:pt x="149073" y="689"/>
                      <a:pt x="148127" y="0"/>
                      <a:pt x="146514" y="0"/>
                    </a:cubicBezTo>
                    <a:cubicBezTo>
                      <a:pt x="141048" y="0"/>
                      <a:pt x="135270" y="435"/>
                      <a:pt x="129800" y="435"/>
                    </a:cubicBezTo>
                    <a:cubicBezTo>
                      <a:pt x="122761" y="435"/>
                      <a:pt x="115682" y="0"/>
                      <a:pt x="109270" y="0"/>
                    </a:cubicBezTo>
                    <a:cubicBezTo>
                      <a:pt x="107972" y="0"/>
                      <a:pt x="105413" y="0"/>
                      <a:pt x="105413" y="2647"/>
                    </a:cubicBezTo>
                    <a:cubicBezTo>
                      <a:pt x="105413" y="4171"/>
                      <a:pt x="107345" y="4424"/>
                      <a:pt x="108284" y="4424"/>
                    </a:cubicBezTo>
                    <a:cubicBezTo>
                      <a:pt x="109893" y="4424"/>
                      <a:pt x="115682" y="4642"/>
                      <a:pt x="115682" y="7689"/>
                    </a:cubicBezTo>
                    <a:cubicBezTo>
                      <a:pt x="115682" y="10082"/>
                      <a:pt x="110839" y="13637"/>
                      <a:pt x="110216" y="14290"/>
                    </a:cubicBezTo>
                    <a:lnTo>
                      <a:pt x="62660" y="51753"/>
                    </a:lnTo>
                    <a:lnTo>
                      <a:pt x="40165" y="10082"/>
                    </a:lnTo>
                    <a:cubicBezTo>
                      <a:pt x="38907" y="8124"/>
                      <a:pt x="38907" y="7906"/>
                      <a:pt x="38907" y="7689"/>
                    </a:cubicBezTo>
                    <a:cubicBezTo>
                      <a:pt x="38907" y="4424"/>
                      <a:pt x="48853" y="4424"/>
                      <a:pt x="51101" y="4424"/>
                    </a:cubicBezTo>
                    <a:cubicBezTo>
                      <a:pt x="53689" y="4424"/>
                      <a:pt x="55933" y="4424"/>
                      <a:pt x="55933" y="1560"/>
                    </a:cubicBezTo>
                    <a:cubicBezTo>
                      <a:pt x="55933" y="0"/>
                      <a:pt x="53334" y="0"/>
                      <a:pt x="52710" y="0"/>
                    </a:cubicBezTo>
                    <a:cubicBezTo>
                      <a:pt x="46933" y="0"/>
                      <a:pt x="32803" y="435"/>
                      <a:pt x="27026" y="435"/>
                    </a:cubicBezTo>
                    <a:cubicBezTo>
                      <a:pt x="21868" y="435"/>
                      <a:pt x="9011" y="0"/>
                      <a:pt x="3857" y="0"/>
                    </a:cubicBezTo>
                    <a:cubicBezTo>
                      <a:pt x="2911" y="0"/>
                      <a:pt x="0" y="0"/>
                      <a:pt x="0" y="2865"/>
                    </a:cubicBezTo>
                    <a:cubicBezTo>
                      <a:pt x="0" y="4424"/>
                      <a:pt x="2284" y="4424"/>
                      <a:pt x="4843" y="4424"/>
                    </a:cubicBezTo>
                    <a:cubicBezTo>
                      <a:pt x="17036" y="4424"/>
                      <a:pt x="18011" y="5694"/>
                      <a:pt x="19947" y="9212"/>
                    </a:cubicBezTo>
                    <a:lnTo>
                      <a:pt x="44997" y="55308"/>
                    </a:lnTo>
                    <a:cubicBezTo>
                      <a:pt x="45309" y="55706"/>
                      <a:pt x="45943" y="57266"/>
                      <a:pt x="45943" y="57483"/>
                    </a:cubicBezTo>
                    <a:cubicBezTo>
                      <a:pt x="45943" y="57919"/>
                      <a:pt x="37606" y="80514"/>
                      <a:pt x="36660" y="83125"/>
                    </a:cubicBezTo>
                    <a:cubicBezTo>
                      <a:pt x="34061" y="90813"/>
                      <a:pt x="33749" y="91248"/>
                      <a:pt x="17388" y="91248"/>
                    </a:cubicBezTo>
                    <a:cubicBezTo>
                      <a:pt x="13491" y="91248"/>
                      <a:pt x="11922" y="91248"/>
                      <a:pt x="11922" y="94150"/>
                    </a:cubicBezTo>
                    <a:cubicBezTo>
                      <a:pt x="11922" y="95673"/>
                      <a:pt x="14165" y="95673"/>
                      <a:pt x="14792" y="95673"/>
                    </a:cubicBezTo>
                    <a:cubicBezTo>
                      <a:pt x="20258" y="95673"/>
                      <a:pt x="34739" y="95201"/>
                      <a:pt x="40517" y="95201"/>
                    </a:cubicBezTo>
                    <a:cubicBezTo>
                      <a:pt x="46298" y="95201"/>
                      <a:pt x="61047" y="95673"/>
                      <a:pt x="66829" y="95673"/>
                    </a:cubicBezTo>
                    <a:cubicBezTo>
                      <a:pt x="68126" y="95673"/>
                      <a:pt x="70685" y="95673"/>
                      <a:pt x="70685" y="92771"/>
                    </a:cubicBezTo>
                    <a:cubicBezTo>
                      <a:pt x="70685" y="91248"/>
                      <a:pt x="68760" y="91248"/>
                      <a:pt x="64904" y="91248"/>
                    </a:cubicBezTo>
                    <a:cubicBezTo>
                      <a:pt x="64581" y="91248"/>
                      <a:pt x="60735" y="91248"/>
                      <a:pt x="57190" y="91067"/>
                    </a:cubicBezTo>
                    <a:cubicBezTo>
                      <a:pt x="52710" y="90813"/>
                      <a:pt x="51413" y="90414"/>
                      <a:pt x="51413" y="88855"/>
                    </a:cubicBezTo>
                    <a:cubicBezTo>
                      <a:pt x="51413" y="87731"/>
                      <a:pt x="53334" y="82943"/>
                      <a:pt x="54323" y="80078"/>
                    </a:cubicBezTo>
                    <a:lnTo>
                      <a:pt x="61714" y="60349"/>
                    </a:lnTo>
                    <a:cubicBezTo>
                      <a:pt x="62660" y="57483"/>
                      <a:pt x="62972" y="57266"/>
                      <a:pt x="64581" y="559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56EEC1E1-3F24-6C75-F518-364148E27CC1}"/>
                  </a:ext>
                </a:extLst>
              </p:cNvPr>
              <p:cNvSpPr/>
              <p:nvPr/>
            </p:nvSpPr>
            <p:spPr>
              <a:xfrm>
                <a:off x="6643290" y="3780232"/>
                <a:ext cx="42521" cy="40676"/>
              </a:xfrm>
              <a:custGeom>
                <a:avLst/>
                <a:gdLst>
                  <a:gd name="connsiteX0" fmla="*/ 73241 w 73556"/>
                  <a:gd name="connsiteY0" fmla="*/ 3046 h 68835"/>
                  <a:gd name="connsiteX1" fmla="*/ 73556 w 73556"/>
                  <a:gd name="connsiteY1" fmla="*/ 1523 h 68835"/>
                  <a:gd name="connsiteX2" fmla="*/ 71309 w 73556"/>
                  <a:gd name="connsiteY2" fmla="*/ 0 h 68835"/>
                  <a:gd name="connsiteX3" fmla="*/ 52982 w 73556"/>
                  <a:gd name="connsiteY3" fmla="*/ 1051 h 68835"/>
                  <a:gd name="connsiteX4" fmla="*/ 49800 w 73556"/>
                  <a:gd name="connsiteY4" fmla="*/ 3264 h 68835"/>
                  <a:gd name="connsiteX5" fmla="*/ 53649 w 73556"/>
                  <a:gd name="connsiteY5" fmla="*/ 4533 h 68835"/>
                  <a:gd name="connsiteX6" fmla="*/ 60373 w 73556"/>
                  <a:gd name="connsiteY6" fmla="*/ 6093 h 68835"/>
                  <a:gd name="connsiteX7" fmla="*/ 60061 w 73556"/>
                  <a:gd name="connsiteY7" fmla="*/ 8269 h 68835"/>
                  <a:gd name="connsiteX8" fmla="*/ 51724 w 73556"/>
                  <a:gd name="connsiteY8" fmla="*/ 30646 h 68835"/>
                  <a:gd name="connsiteX9" fmla="*/ 36932 w 73556"/>
                  <a:gd name="connsiteY9" fmla="*/ 24734 h 68835"/>
                  <a:gd name="connsiteX10" fmla="*/ 0 w 73556"/>
                  <a:gd name="connsiteY10" fmla="*/ 52624 h 68835"/>
                  <a:gd name="connsiteX11" fmla="*/ 21828 w 73556"/>
                  <a:gd name="connsiteY11" fmla="*/ 68835 h 68835"/>
                  <a:gd name="connsiteX12" fmla="*/ 42090 w 73556"/>
                  <a:gd name="connsiteY12" fmla="*/ 62017 h 68835"/>
                  <a:gd name="connsiteX13" fmla="*/ 56839 w 73556"/>
                  <a:gd name="connsiteY13" fmla="*/ 68835 h 68835"/>
                  <a:gd name="connsiteX14" fmla="*/ 68086 w 73556"/>
                  <a:gd name="connsiteY14" fmla="*/ 63794 h 68835"/>
                  <a:gd name="connsiteX15" fmla="*/ 73241 w 73556"/>
                  <a:gd name="connsiteY15" fmla="*/ 53929 h 68835"/>
                  <a:gd name="connsiteX16" fmla="*/ 70997 w 73556"/>
                  <a:gd name="connsiteY16" fmla="*/ 52624 h 68835"/>
                  <a:gd name="connsiteX17" fmla="*/ 67775 w 73556"/>
                  <a:gd name="connsiteY17" fmla="*/ 55706 h 68835"/>
                  <a:gd name="connsiteX18" fmla="*/ 57190 w 73556"/>
                  <a:gd name="connsiteY18" fmla="*/ 66224 h 68835"/>
                  <a:gd name="connsiteX19" fmla="*/ 52348 w 73556"/>
                  <a:gd name="connsiteY19" fmla="*/ 61364 h 68835"/>
                  <a:gd name="connsiteX20" fmla="*/ 53334 w 73556"/>
                  <a:gd name="connsiteY20" fmla="*/ 57447 h 68835"/>
                  <a:gd name="connsiteX21" fmla="*/ 42713 w 73556"/>
                  <a:gd name="connsiteY21" fmla="*/ 55706 h 68835"/>
                  <a:gd name="connsiteX22" fmla="*/ 35323 w 73556"/>
                  <a:gd name="connsiteY22" fmla="*/ 62271 h 68835"/>
                  <a:gd name="connsiteX23" fmla="*/ 22140 w 73556"/>
                  <a:gd name="connsiteY23" fmla="*/ 66224 h 68835"/>
                  <a:gd name="connsiteX24" fmla="*/ 11570 w 73556"/>
                  <a:gd name="connsiteY24" fmla="*/ 56758 h 68835"/>
                  <a:gd name="connsiteX25" fmla="*/ 19273 w 73556"/>
                  <a:gd name="connsiteY25" fmla="*/ 36811 h 68835"/>
                  <a:gd name="connsiteX26" fmla="*/ 36932 w 73556"/>
                  <a:gd name="connsiteY26" fmla="*/ 27636 h 68835"/>
                  <a:gd name="connsiteX27" fmla="*/ 49800 w 73556"/>
                  <a:gd name="connsiteY27" fmla="*/ 36158 h 68835"/>
                  <a:gd name="connsiteX28" fmla="*/ 49481 w 73556"/>
                  <a:gd name="connsiteY28" fmla="*/ 37464 h 68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556" h="68835">
                    <a:moveTo>
                      <a:pt x="73241" y="3046"/>
                    </a:moveTo>
                    <a:cubicBezTo>
                      <a:pt x="73241" y="2829"/>
                      <a:pt x="73556" y="1523"/>
                      <a:pt x="73556" y="1523"/>
                    </a:cubicBezTo>
                    <a:cubicBezTo>
                      <a:pt x="73556" y="834"/>
                      <a:pt x="73241" y="0"/>
                      <a:pt x="71309" y="0"/>
                    </a:cubicBezTo>
                    <a:cubicBezTo>
                      <a:pt x="68398" y="0"/>
                      <a:pt x="56527" y="834"/>
                      <a:pt x="52982" y="1051"/>
                    </a:cubicBezTo>
                    <a:cubicBezTo>
                      <a:pt x="52036" y="1051"/>
                      <a:pt x="49800" y="1269"/>
                      <a:pt x="49800" y="3264"/>
                    </a:cubicBezTo>
                    <a:cubicBezTo>
                      <a:pt x="49800" y="4533"/>
                      <a:pt x="52036" y="4533"/>
                      <a:pt x="53649" y="4533"/>
                    </a:cubicBezTo>
                    <a:cubicBezTo>
                      <a:pt x="60373" y="4533"/>
                      <a:pt x="60373" y="5440"/>
                      <a:pt x="60373" y="6093"/>
                    </a:cubicBezTo>
                    <a:cubicBezTo>
                      <a:pt x="60373" y="6782"/>
                      <a:pt x="60373" y="7435"/>
                      <a:pt x="60061" y="8269"/>
                    </a:cubicBezTo>
                    <a:lnTo>
                      <a:pt x="51724" y="30646"/>
                    </a:lnTo>
                    <a:cubicBezTo>
                      <a:pt x="48814" y="27381"/>
                      <a:pt x="44011" y="24734"/>
                      <a:pt x="36932" y="24734"/>
                    </a:cubicBezTo>
                    <a:cubicBezTo>
                      <a:pt x="18606" y="24734"/>
                      <a:pt x="0" y="38588"/>
                      <a:pt x="0" y="52624"/>
                    </a:cubicBezTo>
                    <a:cubicBezTo>
                      <a:pt x="0" y="62271"/>
                      <a:pt x="9323" y="68835"/>
                      <a:pt x="21828" y="68835"/>
                    </a:cubicBezTo>
                    <a:cubicBezTo>
                      <a:pt x="29541" y="68835"/>
                      <a:pt x="36309" y="66006"/>
                      <a:pt x="42090" y="62017"/>
                    </a:cubicBezTo>
                    <a:cubicBezTo>
                      <a:pt x="44645" y="67965"/>
                      <a:pt x="52982" y="68835"/>
                      <a:pt x="56839" y="68835"/>
                    </a:cubicBezTo>
                    <a:cubicBezTo>
                      <a:pt x="61986" y="68835"/>
                      <a:pt x="65531" y="66877"/>
                      <a:pt x="68086" y="63794"/>
                    </a:cubicBezTo>
                    <a:cubicBezTo>
                      <a:pt x="71309" y="59841"/>
                      <a:pt x="73241" y="54365"/>
                      <a:pt x="73241" y="53929"/>
                    </a:cubicBezTo>
                    <a:cubicBezTo>
                      <a:pt x="73241" y="52624"/>
                      <a:pt x="71309" y="52624"/>
                      <a:pt x="70997" y="52624"/>
                    </a:cubicBezTo>
                    <a:cubicBezTo>
                      <a:pt x="68749" y="52624"/>
                      <a:pt x="68749" y="53023"/>
                      <a:pt x="67775" y="55706"/>
                    </a:cubicBezTo>
                    <a:cubicBezTo>
                      <a:pt x="65842" y="60494"/>
                      <a:pt x="63283" y="66224"/>
                      <a:pt x="57190" y="66224"/>
                    </a:cubicBezTo>
                    <a:cubicBezTo>
                      <a:pt x="53649" y="66224"/>
                      <a:pt x="52348" y="64012"/>
                      <a:pt x="52348" y="61364"/>
                    </a:cubicBezTo>
                    <a:cubicBezTo>
                      <a:pt x="52348" y="59659"/>
                      <a:pt x="52670" y="58753"/>
                      <a:pt x="53334" y="57447"/>
                    </a:cubicBezTo>
                    <a:close/>
                    <a:moveTo>
                      <a:pt x="42713" y="55706"/>
                    </a:moveTo>
                    <a:cubicBezTo>
                      <a:pt x="41735" y="58535"/>
                      <a:pt x="38545" y="60494"/>
                      <a:pt x="35323" y="62271"/>
                    </a:cubicBezTo>
                    <a:cubicBezTo>
                      <a:pt x="34021" y="63141"/>
                      <a:pt x="28244" y="66224"/>
                      <a:pt x="22140" y="66224"/>
                    </a:cubicBezTo>
                    <a:cubicBezTo>
                      <a:pt x="16674" y="66224"/>
                      <a:pt x="11570" y="63577"/>
                      <a:pt x="11570" y="56758"/>
                    </a:cubicBezTo>
                    <a:cubicBezTo>
                      <a:pt x="11570" y="51536"/>
                      <a:pt x="15738" y="40764"/>
                      <a:pt x="19273" y="36811"/>
                    </a:cubicBezTo>
                    <a:cubicBezTo>
                      <a:pt x="25685" y="28941"/>
                      <a:pt x="33075" y="27636"/>
                      <a:pt x="36932" y="27636"/>
                    </a:cubicBezTo>
                    <a:cubicBezTo>
                      <a:pt x="46882" y="27636"/>
                      <a:pt x="49800" y="35070"/>
                      <a:pt x="49800" y="36158"/>
                    </a:cubicBezTo>
                    <a:cubicBezTo>
                      <a:pt x="49800" y="36376"/>
                      <a:pt x="49481" y="37283"/>
                      <a:pt x="49481" y="37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3646DE8C-3D80-928B-6961-40B46860A8B4}"/>
                  </a:ext>
                </a:extLst>
              </p:cNvPr>
              <p:cNvSpPr/>
              <p:nvPr/>
            </p:nvSpPr>
            <p:spPr>
              <a:xfrm>
                <a:off x="6692586" y="3794847"/>
                <a:ext cx="37311" cy="36819"/>
              </a:xfrm>
              <a:custGeom>
                <a:avLst/>
                <a:gdLst>
                  <a:gd name="connsiteX0" fmla="*/ 64233 w 64544"/>
                  <a:gd name="connsiteY0" fmla="*/ 2902 h 62307"/>
                  <a:gd name="connsiteX1" fmla="*/ 64545 w 64544"/>
                  <a:gd name="connsiteY1" fmla="*/ 1523 h 62307"/>
                  <a:gd name="connsiteX2" fmla="*/ 62620 w 64544"/>
                  <a:gd name="connsiteY2" fmla="*/ 0 h 62307"/>
                  <a:gd name="connsiteX3" fmla="*/ 52351 w 64544"/>
                  <a:gd name="connsiteY3" fmla="*/ 6601 h 62307"/>
                  <a:gd name="connsiteX4" fmla="*/ 36936 w 64544"/>
                  <a:gd name="connsiteY4" fmla="*/ 0 h 62307"/>
                  <a:gd name="connsiteX5" fmla="*/ 0 w 64544"/>
                  <a:gd name="connsiteY5" fmla="*/ 27890 h 62307"/>
                  <a:gd name="connsiteX6" fmla="*/ 21832 w 64544"/>
                  <a:gd name="connsiteY6" fmla="*/ 44101 h 62307"/>
                  <a:gd name="connsiteX7" fmla="*/ 39843 w 64544"/>
                  <a:gd name="connsiteY7" fmla="*/ 38843 h 62307"/>
                  <a:gd name="connsiteX8" fmla="*/ 34688 w 64544"/>
                  <a:gd name="connsiteY8" fmla="*/ 53095 h 62307"/>
                  <a:gd name="connsiteX9" fmla="*/ 23441 w 64544"/>
                  <a:gd name="connsiteY9" fmla="*/ 58572 h 62307"/>
                  <a:gd name="connsiteX10" fmla="*/ 19907 w 64544"/>
                  <a:gd name="connsiteY10" fmla="*/ 60784 h 62307"/>
                  <a:gd name="connsiteX11" fmla="*/ 21832 w 64544"/>
                  <a:gd name="connsiteY11" fmla="*/ 62307 h 62307"/>
                  <a:gd name="connsiteX12" fmla="*/ 36936 w 64544"/>
                  <a:gd name="connsiteY12" fmla="*/ 61872 h 62307"/>
                  <a:gd name="connsiteX13" fmla="*/ 52351 w 64544"/>
                  <a:gd name="connsiteY13" fmla="*/ 62307 h 62307"/>
                  <a:gd name="connsiteX14" fmla="*/ 54907 w 64544"/>
                  <a:gd name="connsiteY14" fmla="*/ 60131 h 62307"/>
                  <a:gd name="connsiteX15" fmla="*/ 51402 w 64544"/>
                  <a:gd name="connsiteY15" fmla="*/ 58572 h 62307"/>
                  <a:gd name="connsiteX16" fmla="*/ 44326 w 64544"/>
                  <a:gd name="connsiteY16" fmla="*/ 57483 h 62307"/>
                  <a:gd name="connsiteX17" fmla="*/ 44961 w 64544"/>
                  <a:gd name="connsiteY17" fmla="*/ 55271 h 62307"/>
                  <a:gd name="connsiteX18" fmla="*/ 42713 w 64544"/>
                  <a:gd name="connsiteY18" fmla="*/ 30972 h 62307"/>
                  <a:gd name="connsiteX19" fmla="*/ 40154 w 64544"/>
                  <a:gd name="connsiteY19" fmla="*/ 34273 h 62307"/>
                  <a:gd name="connsiteX20" fmla="*/ 22143 w 64544"/>
                  <a:gd name="connsiteY20" fmla="*/ 41490 h 62307"/>
                  <a:gd name="connsiteX21" fmla="*/ 11559 w 64544"/>
                  <a:gd name="connsiteY21" fmla="*/ 32024 h 62307"/>
                  <a:gd name="connsiteX22" fmla="*/ 19273 w 64544"/>
                  <a:gd name="connsiteY22" fmla="*/ 12077 h 62307"/>
                  <a:gd name="connsiteX23" fmla="*/ 36936 w 64544"/>
                  <a:gd name="connsiteY23" fmla="*/ 2902 h 62307"/>
                  <a:gd name="connsiteX24" fmla="*/ 49792 w 64544"/>
                  <a:gd name="connsiteY24" fmla="*/ 11424 h 62307"/>
                  <a:gd name="connsiteX25" fmla="*/ 49481 w 64544"/>
                  <a:gd name="connsiteY25" fmla="*/ 12730 h 6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4544" h="62307">
                    <a:moveTo>
                      <a:pt x="64233" y="2902"/>
                    </a:moveTo>
                    <a:cubicBezTo>
                      <a:pt x="64233" y="2430"/>
                      <a:pt x="64545" y="1995"/>
                      <a:pt x="64545" y="1523"/>
                    </a:cubicBezTo>
                    <a:cubicBezTo>
                      <a:pt x="64545" y="870"/>
                      <a:pt x="63918" y="0"/>
                      <a:pt x="62620" y="0"/>
                    </a:cubicBezTo>
                    <a:cubicBezTo>
                      <a:pt x="61362" y="0"/>
                      <a:pt x="55258" y="3300"/>
                      <a:pt x="52351" y="6601"/>
                    </a:cubicBezTo>
                    <a:cubicBezTo>
                      <a:pt x="51050" y="4606"/>
                      <a:pt x="46258" y="0"/>
                      <a:pt x="36936" y="0"/>
                    </a:cubicBezTo>
                    <a:cubicBezTo>
                      <a:pt x="18609" y="0"/>
                      <a:pt x="0" y="13854"/>
                      <a:pt x="0" y="27890"/>
                    </a:cubicBezTo>
                    <a:cubicBezTo>
                      <a:pt x="0" y="37537"/>
                      <a:pt x="9323" y="44101"/>
                      <a:pt x="21832" y="44101"/>
                    </a:cubicBezTo>
                    <a:cubicBezTo>
                      <a:pt x="29857" y="44101"/>
                      <a:pt x="36620" y="40583"/>
                      <a:pt x="39843" y="38843"/>
                    </a:cubicBezTo>
                    <a:cubicBezTo>
                      <a:pt x="39491" y="39060"/>
                      <a:pt x="35011" y="51355"/>
                      <a:pt x="34688" y="53095"/>
                    </a:cubicBezTo>
                    <a:cubicBezTo>
                      <a:pt x="32452" y="58572"/>
                      <a:pt x="32452" y="58572"/>
                      <a:pt x="23441" y="58572"/>
                    </a:cubicBezTo>
                    <a:cubicBezTo>
                      <a:pt x="21832" y="58572"/>
                      <a:pt x="19907" y="58572"/>
                      <a:pt x="19907" y="60784"/>
                    </a:cubicBezTo>
                    <a:cubicBezTo>
                      <a:pt x="19907" y="61437"/>
                      <a:pt x="20530" y="62307"/>
                      <a:pt x="21832" y="62307"/>
                    </a:cubicBezTo>
                    <a:cubicBezTo>
                      <a:pt x="26663" y="62307"/>
                      <a:pt x="32090" y="61872"/>
                      <a:pt x="36936" y="61872"/>
                    </a:cubicBezTo>
                    <a:cubicBezTo>
                      <a:pt x="41767" y="61872"/>
                      <a:pt x="47868" y="62307"/>
                      <a:pt x="52351" y="62307"/>
                    </a:cubicBezTo>
                    <a:cubicBezTo>
                      <a:pt x="53649" y="62307"/>
                      <a:pt x="54907" y="61872"/>
                      <a:pt x="54907" y="60131"/>
                    </a:cubicBezTo>
                    <a:cubicBezTo>
                      <a:pt x="54907" y="58572"/>
                      <a:pt x="52986" y="58572"/>
                      <a:pt x="51402" y="58572"/>
                    </a:cubicBezTo>
                    <a:cubicBezTo>
                      <a:pt x="48179" y="58572"/>
                      <a:pt x="44326" y="58572"/>
                      <a:pt x="44326" y="57483"/>
                    </a:cubicBezTo>
                    <a:cubicBezTo>
                      <a:pt x="44326" y="57302"/>
                      <a:pt x="44326" y="57048"/>
                      <a:pt x="44961" y="55271"/>
                    </a:cubicBezTo>
                    <a:close/>
                    <a:moveTo>
                      <a:pt x="42713" y="30972"/>
                    </a:moveTo>
                    <a:cubicBezTo>
                      <a:pt x="41767" y="32496"/>
                      <a:pt x="41767" y="32713"/>
                      <a:pt x="40154" y="34273"/>
                    </a:cubicBezTo>
                    <a:cubicBezTo>
                      <a:pt x="34377" y="38843"/>
                      <a:pt x="27609" y="41490"/>
                      <a:pt x="22143" y="41490"/>
                    </a:cubicBezTo>
                    <a:cubicBezTo>
                      <a:pt x="16674" y="41490"/>
                      <a:pt x="11559" y="38843"/>
                      <a:pt x="11559" y="32024"/>
                    </a:cubicBezTo>
                    <a:cubicBezTo>
                      <a:pt x="11559" y="26802"/>
                      <a:pt x="15738" y="16030"/>
                      <a:pt x="19273" y="12077"/>
                    </a:cubicBezTo>
                    <a:cubicBezTo>
                      <a:pt x="25688" y="4207"/>
                      <a:pt x="33079" y="2902"/>
                      <a:pt x="36936" y="2902"/>
                    </a:cubicBezTo>
                    <a:cubicBezTo>
                      <a:pt x="46882" y="2902"/>
                      <a:pt x="49792" y="10336"/>
                      <a:pt x="49792" y="11424"/>
                    </a:cubicBezTo>
                    <a:cubicBezTo>
                      <a:pt x="49792" y="11896"/>
                      <a:pt x="49481" y="12549"/>
                      <a:pt x="49481" y="12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B95CC6C8-C90D-FCDC-C881-C0E03F34C650}"/>
                  </a:ext>
                </a:extLst>
              </p:cNvPr>
              <p:cNvSpPr/>
              <p:nvPr/>
            </p:nvSpPr>
            <p:spPr>
              <a:xfrm>
                <a:off x="6750089" y="3772344"/>
                <a:ext cx="12800" cy="51584"/>
              </a:xfrm>
              <a:custGeom>
                <a:avLst/>
                <a:gdLst>
                  <a:gd name="connsiteX0" fmla="*/ 21520 w 22143"/>
                  <a:gd name="connsiteY0" fmla="*/ 7435 h 87295"/>
                  <a:gd name="connsiteX1" fmla="*/ 10936 w 22143"/>
                  <a:gd name="connsiteY1" fmla="*/ 0 h 87295"/>
                  <a:gd name="connsiteX2" fmla="*/ 0 w 22143"/>
                  <a:gd name="connsiteY2" fmla="*/ 7435 h 87295"/>
                  <a:gd name="connsiteX3" fmla="*/ 10936 w 22143"/>
                  <a:gd name="connsiteY3" fmla="*/ 14906 h 87295"/>
                  <a:gd name="connsiteX4" fmla="*/ 21520 w 22143"/>
                  <a:gd name="connsiteY4" fmla="*/ 7435 h 87295"/>
                  <a:gd name="connsiteX5" fmla="*/ 17663 w 22143"/>
                  <a:gd name="connsiteY5" fmla="*/ 58825 h 87295"/>
                  <a:gd name="connsiteX6" fmla="*/ 4795 w 22143"/>
                  <a:gd name="connsiteY6" fmla="*/ 84031 h 87295"/>
                  <a:gd name="connsiteX7" fmla="*/ 3222 w 22143"/>
                  <a:gd name="connsiteY7" fmla="*/ 85772 h 87295"/>
                  <a:gd name="connsiteX8" fmla="*/ 5158 w 22143"/>
                  <a:gd name="connsiteY8" fmla="*/ 87295 h 87295"/>
                  <a:gd name="connsiteX9" fmla="*/ 22143 w 22143"/>
                  <a:gd name="connsiteY9" fmla="*/ 59877 h 87295"/>
                  <a:gd name="connsiteX10" fmla="*/ 10936 w 22143"/>
                  <a:gd name="connsiteY10" fmla="*/ 45407 h 87295"/>
                  <a:gd name="connsiteX11" fmla="*/ 0 w 22143"/>
                  <a:gd name="connsiteY11" fmla="*/ 52878 h 87295"/>
                  <a:gd name="connsiteX12" fmla="*/ 10936 w 22143"/>
                  <a:gd name="connsiteY12" fmla="*/ 60349 h 87295"/>
                  <a:gd name="connsiteX13" fmla="*/ 12505 w 22143"/>
                  <a:gd name="connsiteY13" fmla="*/ 60131 h 87295"/>
                  <a:gd name="connsiteX14" fmla="*/ 17663 w 22143"/>
                  <a:gd name="connsiteY14" fmla="*/ 58825 h 8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43" h="87295">
                    <a:moveTo>
                      <a:pt x="21520" y="7435"/>
                    </a:moveTo>
                    <a:cubicBezTo>
                      <a:pt x="21520" y="3300"/>
                      <a:pt x="16717" y="0"/>
                      <a:pt x="10936" y="0"/>
                    </a:cubicBezTo>
                    <a:cubicBezTo>
                      <a:pt x="4795" y="0"/>
                      <a:pt x="0" y="3300"/>
                      <a:pt x="0" y="7435"/>
                    </a:cubicBezTo>
                    <a:cubicBezTo>
                      <a:pt x="0" y="11388"/>
                      <a:pt x="4795" y="14906"/>
                      <a:pt x="10936" y="14906"/>
                    </a:cubicBezTo>
                    <a:cubicBezTo>
                      <a:pt x="16717" y="14906"/>
                      <a:pt x="21520" y="11388"/>
                      <a:pt x="21520" y="7435"/>
                    </a:cubicBezTo>
                    <a:close/>
                    <a:moveTo>
                      <a:pt x="17663" y="58825"/>
                    </a:moveTo>
                    <a:cubicBezTo>
                      <a:pt x="17663" y="62742"/>
                      <a:pt x="17663" y="73732"/>
                      <a:pt x="4795" y="84031"/>
                    </a:cubicBezTo>
                    <a:cubicBezTo>
                      <a:pt x="3222" y="85119"/>
                      <a:pt x="3222" y="85337"/>
                      <a:pt x="3222" y="85772"/>
                    </a:cubicBezTo>
                    <a:cubicBezTo>
                      <a:pt x="3222" y="86860"/>
                      <a:pt x="4168" y="87295"/>
                      <a:pt x="5158" y="87295"/>
                    </a:cubicBezTo>
                    <a:cubicBezTo>
                      <a:pt x="7391" y="87295"/>
                      <a:pt x="22143" y="76089"/>
                      <a:pt x="22143" y="59877"/>
                    </a:cubicBezTo>
                    <a:cubicBezTo>
                      <a:pt x="22143" y="55924"/>
                      <a:pt x="21832" y="45407"/>
                      <a:pt x="10936" y="45407"/>
                    </a:cubicBezTo>
                    <a:cubicBezTo>
                      <a:pt x="3534" y="45407"/>
                      <a:pt x="0" y="49360"/>
                      <a:pt x="0" y="52878"/>
                    </a:cubicBezTo>
                    <a:cubicBezTo>
                      <a:pt x="0" y="56613"/>
                      <a:pt x="3534" y="60349"/>
                      <a:pt x="10936" y="60349"/>
                    </a:cubicBezTo>
                    <a:cubicBezTo>
                      <a:pt x="11882" y="60349"/>
                      <a:pt x="12194" y="60349"/>
                      <a:pt x="12505" y="60131"/>
                    </a:cubicBezTo>
                    <a:cubicBezTo>
                      <a:pt x="13807" y="60131"/>
                      <a:pt x="16050" y="59660"/>
                      <a:pt x="17663" y="58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D9BDAA4E-05FD-7C67-2698-C5D7C07345BF}"/>
                  </a:ext>
                </a:extLst>
              </p:cNvPr>
              <p:cNvSpPr/>
              <p:nvPr/>
            </p:nvSpPr>
            <p:spPr>
              <a:xfrm>
                <a:off x="6816323" y="3751469"/>
                <a:ext cx="86178" cy="56535"/>
              </a:xfrm>
              <a:custGeom>
                <a:avLst/>
                <a:gdLst>
                  <a:gd name="connsiteX0" fmla="*/ 115323 w 149076"/>
                  <a:gd name="connsiteY0" fmla="*/ 15994 h 95672"/>
                  <a:gd name="connsiteX1" fmla="*/ 118234 w 149076"/>
                  <a:gd name="connsiteY1" fmla="*/ 14035 h 95672"/>
                  <a:gd name="connsiteX2" fmla="*/ 144897 w 149076"/>
                  <a:gd name="connsiteY2" fmla="*/ 4424 h 95672"/>
                  <a:gd name="connsiteX3" fmla="*/ 149077 w 149076"/>
                  <a:gd name="connsiteY3" fmla="*/ 1741 h 95672"/>
                  <a:gd name="connsiteX4" fmla="*/ 146518 w 149076"/>
                  <a:gd name="connsiteY4" fmla="*/ 0 h 95672"/>
                  <a:gd name="connsiteX5" fmla="*/ 129793 w 149076"/>
                  <a:gd name="connsiteY5" fmla="*/ 435 h 95672"/>
                  <a:gd name="connsiteX6" fmla="*/ 109223 w 149076"/>
                  <a:gd name="connsiteY6" fmla="*/ 0 h 95672"/>
                  <a:gd name="connsiteX7" fmla="*/ 105377 w 149076"/>
                  <a:gd name="connsiteY7" fmla="*/ 2647 h 95672"/>
                  <a:gd name="connsiteX8" fmla="*/ 108284 w 149076"/>
                  <a:gd name="connsiteY8" fmla="*/ 4424 h 95672"/>
                  <a:gd name="connsiteX9" fmla="*/ 115635 w 149076"/>
                  <a:gd name="connsiteY9" fmla="*/ 7689 h 95672"/>
                  <a:gd name="connsiteX10" fmla="*/ 110209 w 149076"/>
                  <a:gd name="connsiteY10" fmla="*/ 14290 h 95672"/>
                  <a:gd name="connsiteX11" fmla="*/ 62653 w 149076"/>
                  <a:gd name="connsiteY11" fmla="*/ 51753 h 95672"/>
                  <a:gd name="connsiteX12" fmla="*/ 40158 w 149076"/>
                  <a:gd name="connsiteY12" fmla="*/ 10082 h 95672"/>
                  <a:gd name="connsiteX13" fmla="*/ 38857 w 149076"/>
                  <a:gd name="connsiteY13" fmla="*/ 7689 h 95672"/>
                  <a:gd name="connsiteX14" fmla="*/ 51094 w 149076"/>
                  <a:gd name="connsiteY14" fmla="*/ 4424 h 95672"/>
                  <a:gd name="connsiteX15" fmla="*/ 55896 w 149076"/>
                  <a:gd name="connsiteY15" fmla="*/ 1560 h 95672"/>
                  <a:gd name="connsiteX16" fmla="*/ 52663 w 149076"/>
                  <a:gd name="connsiteY16" fmla="*/ 0 h 95672"/>
                  <a:gd name="connsiteX17" fmla="*/ 26979 w 149076"/>
                  <a:gd name="connsiteY17" fmla="*/ 435 h 95672"/>
                  <a:gd name="connsiteX18" fmla="*/ 3857 w 149076"/>
                  <a:gd name="connsiteY18" fmla="*/ 0 h 95672"/>
                  <a:gd name="connsiteX19" fmla="*/ 0 w 149076"/>
                  <a:gd name="connsiteY19" fmla="*/ 2865 h 95672"/>
                  <a:gd name="connsiteX20" fmla="*/ 4796 w 149076"/>
                  <a:gd name="connsiteY20" fmla="*/ 4424 h 95672"/>
                  <a:gd name="connsiteX21" fmla="*/ 19900 w 149076"/>
                  <a:gd name="connsiteY21" fmla="*/ 9212 h 95672"/>
                  <a:gd name="connsiteX22" fmla="*/ 44961 w 149076"/>
                  <a:gd name="connsiteY22" fmla="*/ 55308 h 95672"/>
                  <a:gd name="connsiteX23" fmla="*/ 45936 w 149076"/>
                  <a:gd name="connsiteY23" fmla="*/ 57483 h 95672"/>
                  <a:gd name="connsiteX24" fmla="*/ 36624 w 149076"/>
                  <a:gd name="connsiteY24" fmla="*/ 83125 h 95672"/>
                  <a:gd name="connsiteX25" fmla="*/ 17341 w 149076"/>
                  <a:gd name="connsiteY25" fmla="*/ 91248 h 95672"/>
                  <a:gd name="connsiteX26" fmla="*/ 11874 w 149076"/>
                  <a:gd name="connsiteY26" fmla="*/ 94150 h 95672"/>
                  <a:gd name="connsiteX27" fmla="*/ 14793 w 149076"/>
                  <a:gd name="connsiteY27" fmla="*/ 95673 h 95672"/>
                  <a:gd name="connsiteX28" fmla="*/ 40470 w 149076"/>
                  <a:gd name="connsiteY28" fmla="*/ 95201 h 95672"/>
                  <a:gd name="connsiteX29" fmla="*/ 66832 w 149076"/>
                  <a:gd name="connsiteY29" fmla="*/ 95673 h 95672"/>
                  <a:gd name="connsiteX30" fmla="*/ 70678 w 149076"/>
                  <a:gd name="connsiteY30" fmla="*/ 92771 h 95672"/>
                  <a:gd name="connsiteX31" fmla="*/ 64897 w 149076"/>
                  <a:gd name="connsiteY31" fmla="*/ 91248 h 95672"/>
                  <a:gd name="connsiteX32" fmla="*/ 57183 w 149076"/>
                  <a:gd name="connsiteY32" fmla="*/ 91067 h 95672"/>
                  <a:gd name="connsiteX33" fmla="*/ 51405 w 149076"/>
                  <a:gd name="connsiteY33" fmla="*/ 88855 h 95672"/>
                  <a:gd name="connsiteX34" fmla="*/ 54276 w 149076"/>
                  <a:gd name="connsiteY34" fmla="*/ 80078 h 95672"/>
                  <a:gd name="connsiteX35" fmla="*/ 61674 w 149076"/>
                  <a:gd name="connsiteY35" fmla="*/ 60349 h 95672"/>
                  <a:gd name="connsiteX36" fmla="*/ 64585 w 149076"/>
                  <a:gd name="connsiteY36" fmla="*/ 55961 h 9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076" h="95672">
                    <a:moveTo>
                      <a:pt x="115323" y="15994"/>
                    </a:moveTo>
                    <a:lnTo>
                      <a:pt x="118234" y="14035"/>
                    </a:lnTo>
                    <a:cubicBezTo>
                      <a:pt x="124327" y="9901"/>
                      <a:pt x="131051" y="5041"/>
                      <a:pt x="144897" y="4424"/>
                    </a:cubicBezTo>
                    <a:cubicBezTo>
                      <a:pt x="147141" y="4171"/>
                      <a:pt x="149077" y="4171"/>
                      <a:pt x="149077" y="1741"/>
                    </a:cubicBezTo>
                    <a:cubicBezTo>
                      <a:pt x="149077" y="689"/>
                      <a:pt x="148091" y="0"/>
                      <a:pt x="146518" y="0"/>
                    </a:cubicBezTo>
                    <a:cubicBezTo>
                      <a:pt x="141051" y="0"/>
                      <a:pt x="135259" y="435"/>
                      <a:pt x="129793" y="435"/>
                    </a:cubicBezTo>
                    <a:cubicBezTo>
                      <a:pt x="122714" y="435"/>
                      <a:pt x="115635" y="0"/>
                      <a:pt x="109223" y="0"/>
                    </a:cubicBezTo>
                    <a:cubicBezTo>
                      <a:pt x="107933" y="0"/>
                      <a:pt x="105377" y="0"/>
                      <a:pt x="105377" y="2647"/>
                    </a:cubicBezTo>
                    <a:cubicBezTo>
                      <a:pt x="105377" y="4171"/>
                      <a:pt x="107298" y="4424"/>
                      <a:pt x="108284" y="4424"/>
                    </a:cubicBezTo>
                    <a:cubicBezTo>
                      <a:pt x="109857" y="4424"/>
                      <a:pt x="115635" y="4642"/>
                      <a:pt x="115635" y="7689"/>
                    </a:cubicBezTo>
                    <a:cubicBezTo>
                      <a:pt x="115635" y="10082"/>
                      <a:pt x="110843" y="13637"/>
                      <a:pt x="110209" y="14290"/>
                    </a:cubicBezTo>
                    <a:lnTo>
                      <a:pt x="62653" y="51753"/>
                    </a:lnTo>
                    <a:lnTo>
                      <a:pt x="40158" y="10082"/>
                    </a:lnTo>
                    <a:cubicBezTo>
                      <a:pt x="38857" y="8124"/>
                      <a:pt x="38857" y="7906"/>
                      <a:pt x="38857" y="7689"/>
                    </a:cubicBezTo>
                    <a:cubicBezTo>
                      <a:pt x="38857" y="4424"/>
                      <a:pt x="48807" y="4424"/>
                      <a:pt x="51094" y="4424"/>
                    </a:cubicBezTo>
                    <a:cubicBezTo>
                      <a:pt x="53649" y="4424"/>
                      <a:pt x="55896" y="4424"/>
                      <a:pt x="55896" y="1560"/>
                    </a:cubicBezTo>
                    <a:cubicBezTo>
                      <a:pt x="55896" y="0"/>
                      <a:pt x="53337" y="0"/>
                      <a:pt x="52663" y="0"/>
                    </a:cubicBezTo>
                    <a:cubicBezTo>
                      <a:pt x="46886" y="0"/>
                      <a:pt x="32767" y="435"/>
                      <a:pt x="26979" y="435"/>
                    </a:cubicBezTo>
                    <a:cubicBezTo>
                      <a:pt x="21832" y="435"/>
                      <a:pt x="9004" y="0"/>
                      <a:pt x="3857" y="0"/>
                    </a:cubicBezTo>
                    <a:cubicBezTo>
                      <a:pt x="2871" y="0"/>
                      <a:pt x="0" y="0"/>
                      <a:pt x="0" y="2865"/>
                    </a:cubicBezTo>
                    <a:cubicBezTo>
                      <a:pt x="0" y="4424"/>
                      <a:pt x="2236" y="4424"/>
                      <a:pt x="4796" y="4424"/>
                    </a:cubicBezTo>
                    <a:cubicBezTo>
                      <a:pt x="17029" y="4424"/>
                      <a:pt x="17975" y="5694"/>
                      <a:pt x="19900" y="9212"/>
                    </a:cubicBezTo>
                    <a:lnTo>
                      <a:pt x="44961" y="55308"/>
                    </a:lnTo>
                    <a:cubicBezTo>
                      <a:pt x="45312" y="55706"/>
                      <a:pt x="45936" y="57266"/>
                      <a:pt x="45936" y="57483"/>
                    </a:cubicBezTo>
                    <a:cubicBezTo>
                      <a:pt x="45936" y="57919"/>
                      <a:pt x="37599" y="80514"/>
                      <a:pt x="36624" y="83125"/>
                    </a:cubicBezTo>
                    <a:cubicBezTo>
                      <a:pt x="34065" y="90813"/>
                      <a:pt x="33742" y="91248"/>
                      <a:pt x="17341" y="91248"/>
                    </a:cubicBezTo>
                    <a:cubicBezTo>
                      <a:pt x="13495" y="91248"/>
                      <a:pt x="11874" y="91248"/>
                      <a:pt x="11874" y="94150"/>
                    </a:cubicBezTo>
                    <a:cubicBezTo>
                      <a:pt x="11874" y="95673"/>
                      <a:pt x="14118" y="95673"/>
                      <a:pt x="14793" y="95673"/>
                    </a:cubicBezTo>
                    <a:cubicBezTo>
                      <a:pt x="20222" y="95673"/>
                      <a:pt x="34688" y="95201"/>
                      <a:pt x="40470" y="95201"/>
                    </a:cubicBezTo>
                    <a:cubicBezTo>
                      <a:pt x="46258" y="95201"/>
                      <a:pt x="61040" y="95673"/>
                      <a:pt x="66832" y="95673"/>
                    </a:cubicBezTo>
                    <a:cubicBezTo>
                      <a:pt x="68119" y="95673"/>
                      <a:pt x="70678" y="95673"/>
                      <a:pt x="70678" y="92771"/>
                    </a:cubicBezTo>
                    <a:cubicBezTo>
                      <a:pt x="70678" y="91248"/>
                      <a:pt x="68753" y="91248"/>
                      <a:pt x="64897" y="91248"/>
                    </a:cubicBezTo>
                    <a:cubicBezTo>
                      <a:pt x="64585" y="91248"/>
                      <a:pt x="60728" y="91248"/>
                      <a:pt x="57183" y="91067"/>
                    </a:cubicBezTo>
                    <a:cubicBezTo>
                      <a:pt x="52663" y="90813"/>
                      <a:pt x="51405" y="90414"/>
                      <a:pt x="51405" y="88855"/>
                    </a:cubicBezTo>
                    <a:cubicBezTo>
                      <a:pt x="51405" y="87731"/>
                      <a:pt x="53337" y="82943"/>
                      <a:pt x="54276" y="80078"/>
                    </a:cubicBezTo>
                    <a:lnTo>
                      <a:pt x="61674" y="60349"/>
                    </a:lnTo>
                    <a:cubicBezTo>
                      <a:pt x="62653" y="57483"/>
                      <a:pt x="62976" y="57266"/>
                      <a:pt x="64585" y="559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671E093-6AC8-D36E-B474-600F1C9B9C68}"/>
                  </a:ext>
                </a:extLst>
              </p:cNvPr>
              <p:cNvSpPr/>
              <p:nvPr/>
            </p:nvSpPr>
            <p:spPr>
              <a:xfrm>
                <a:off x="6885994" y="3794847"/>
                <a:ext cx="37333" cy="36819"/>
              </a:xfrm>
              <a:custGeom>
                <a:avLst/>
                <a:gdLst>
                  <a:gd name="connsiteX0" fmla="*/ 64259 w 64581"/>
                  <a:gd name="connsiteY0" fmla="*/ 2902 h 62307"/>
                  <a:gd name="connsiteX1" fmla="*/ 64581 w 64581"/>
                  <a:gd name="connsiteY1" fmla="*/ 1523 h 62307"/>
                  <a:gd name="connsiteX2" fmla="*/ 62649 w 64581"/>
                  <a:gd name="connsiteY2" fmla="*/ 0 h 62307"/>
                  <a:gd name="connsiteX3" fmla="*/ 52388 w 64581"/>
                  <a:gd name="connsiteY3" fmla="*/ 6601 h 62307"/>
                  <a:gd name="connsiteX4" fmla="*/ 36961 w 64581"/>
                  <a:gd name="connsiteY4" fmla="*/ 0 h 62307"/>
                  <a:gd name="connsiteX5" fmla="*/ 0 w 64581"/>
                  <a:gd name="connsiteY5" fmla="*/ 27890 h 62307"/>
                  <a:gd name="connsiteX6" fmla="*/ 21857 w 64581"/>
                  <a:gd name="connsiteY6" fmla="*/ 44101 h 62307"/>
                  <a:gd name="connsiteX7" fmla="*/ 39843 w 64581"/>
                  <a:gd name="connsiteY7" fmla="*/ 38843 h 62307"/>
                  <a:gd name="connsiteX8" fmla="*/ 34728 w 64581"/>
                  <a:gd name="connsiteY8" fmla="*/ 53095 h 62307"/>
                  <a:gd name="connsiteX9" fmla="*/ 23481 w 64581"/>
                  <a:gd name="connsiteY9" fmla="*/ 58572 h 62307"/>
                  <a:gd name="connsiteX10" fmla="*/ 19936 w 64581"/>
                  <a:gd name="connsiteY10" fmla="*/ 60784 h 62307"/>
                  <a:gd name="connsiteX11" fmla="*/ 21857 w 64581"/>
                  <a:gd name="connsiteY11" fmla="*/ 62307 h 62307"/>
                  <a:gd name="connsiteX12" fmla="*/ 36961 w 64581"/>
                  <a:gd name="connsiteY12" fmla="*/ 61872 h 62307"/>
                  <a:gd name="connsiteX13" fmla="*/ 52388 w 64581"/>
                  <a:gd name="connsiteY13" fmla="*/ 62307 h 62307"/>
                  <a:gd name="connsiteX14" fmla="*/ 54947 w 64581"/>
                  <a:gd name="connsiteY14" fmla="*/ 60131 h 62307"/>
                  <a:gd name="connsiteX15" fmla="*/ 51402 w 64581"/>
                  <a:gd name="connsiteY15" fmla="*/ 58572 h 62307"/>
                  <a:gd name="connsiteX16" fmla="*/ 44363 w 64581"/>
                  <a:gd name="connsiteY16" fmla="*/ 57483 h 62307"/>
                  <a:gd name="connsiteX17" fmla="*/ 44986 w 64581"/>
                  <a:gd name="connsiteY17" fmla="*/ 55271 h 62307"/>
                  <a:gd name="connsiteX18" fmla="*/ 42753 w 64581"/>
                  <a:gd name="connsiteY18" fmla="*/ 30972 h 62307"/>
                  <a:gd name="connsiteX19" fmla="*/ 40154 w 64581"/>
                  <a:gd name="connsiteY19" fmla="*/ 34273 h 62307"/>
                  <a:gd name="connsiteX20" fmla="*/ 22180 w 64581"/>
                  <a:gd name="connsiteY20" fmla="*/ 41490 h 62307"/>
                  <a:gd name="connsiteX21" fmla="*/ 11559 w 64581"/>
                  <a:gd name="connsiteY21" fmla="*/ 32024 h 62307"/>
                  <a:gd name="connsiteX22" fmla="*/ 19273 w 64581"/>
                  <a:gd name="connsiteY22" fmla="*/ 12077 h 62307"/>
                  <a:gd name="connsiteX23" fmla="*/ 36961 w 64581"/>
                  <a:gd name="connsiteY23" fmla="*/ 2902 h 62307"/>
                  <a:gd name="connsiteX24" fmla="*/ 49789 w 64581"/>
                  <a:gd name="connsiteY24" fmla="*/ 11424 h 62307"/>
                  <a:gd name="connsiteX25" fmla="*/ 49477 w 64581"/>
                  <a:gd name="connsiteY25" fmla="*/ 12730 h 6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4581" h="62307">
                    <a:moveTo>
                      <a:pt x="64259" y="2902"/>
                    </a:moveTo>
                    <a:cubicBezTo>
                      <a:pt x="64259" y="2430"/>
                      <a:pt x="64581" y="1995"/>
                      <a:pt x="64581" y="1523"/>
                    </a:cubicBezTo>
                    <a:cubicBezTo>
                      <a:pt x="64581" y="870"/>
                      <a:pt x="63947" y="0"/>
                      <a:pt x="62649" y="0"/>
                    </a:cubicBezTo>
                    <a:cubicBezTo>
                      <a:pt x="61352" y="0"/>
                      <a:pt x="55259" y="3300"/>
                      <a:pt x="52388" y="6601"/>
                    </a:cubicBezTo>
                    <a:cubicBezTo>
                      <a:pt x="51090" y="4606"/>
                      <a:pt x="46287" y="0"/>
                      <a:pt x="36961" y="0"/>
                    </a:cubicBezTo>
                    <a:cubicBezTo>
                      <a:pt x="18638" y="0"/>
                      <a:pt x="0" y="13854"/>
                      <a:pt x="0" y="27890"/>
                    </a:cubicBezTo>
                    <a:cubicBezTo>
                      <a:pt x="0" y="37537"/>
                      <a:pt x="9312" y="44101"/>
                      <a:pt x="21857" y="44101"/>
                    </a:cubicBezTo>
                    <a:cubicBezTo>
                      <a:pt x="29882" y="44101"/>
                      <a:pt x="36649" y="40583"/>
                      <a:pt x="39843" y="38843"/>
                    </a:cubicBezTo>
                    <a:cubicBezTo>
                      <a:pt x="39520" y="39060"/>
                      <a:pt x="35040" y="51355"/>
                      <a:pt x="34728" y="53095"/>
                    </a:cubicBezTo>
                    <a:cubicBezTo>
                      <a:pt x="32441" y="58572"/>
                      <a:pt x="32441" y="58572"/>
                      <a:pt x="23481" y="58572"/>
                    </a:cubicBezTo>
                    <a:cubicBezTo>
                      <a:pt x="21857" y="58572"/>
                      <a:pt x="19936" y="58572"/>
                      <a:pt x="19936" y="60784"/>
                    </a:cubicBezTo>
                    <a:cubicBezTo>
                      <a:pt x="19936" y="61437"/>
                      <a:pt x="20570" y="62307"/>
                      <a:pt x="21857" y="62307"/>
                    </a:cubicBezTo>
                    <a:cubicBezTo>
                      <a:pt x="26663" y="62307"/>
                      <a:pt x="32129" y="61872"/>
                      <a:pt x="36961" y="61872"/>
                    </a:cubicBezTo>
                    <a:cubicBezTo>
                      <a:pt x="41764" y="61872"/>
                      <a:pt x="47857" y="62307"/>
                      <a:pt x="52388" y="62307"/>
                    </a:cubicBezTo>
                    <a:cubicBezTo>
                      <a:pt x="53646" y="62307"/>
                      <a:pt x="54947" y="61872"/>
                      <a:pt x="54947" y="60131"/>
                    </a:cubicBezTo>
                    <a:cubicBezTo>
                      <a:pt x="54947" y="58572"/>
                      <a:pt x="53011" y="58572"/>
                      <a:pt x="51402" y="58572"/>
                    </a:cubicBezTo>
                    <a:cubicBezTo>
                      <a:pt x="48219" y="58572"/>
                      <a:pt x="44363" y="58572"/>
                      <a:pt x="44363" y="57483"/>
                    </a:cubicBezTo>
                    <a:cubicBezTo>
                      <a:pt x="44363" y="57302"/>
                      <a:pt x="44363" y="57048"/>
                      <a:pt x="44986" y="55271"/>
                    </a:cubicBezTo>
                    <a:close/>
                    <a:moveTo>
                      <a:pt x="42753" y="30972"/>
                    </a:moveTo>
                    <a:cubicBezTo>
                      <a:pt x="41764" y="32496"/>
                      <a:pt x="41764" y="32713"/>
                      <a:pt x="40154" y="34273"/>
                    </a:cubicBezTo>
                    <a:cubicBezTo>
                      <a:pt x="34373" y="38843"/>
                      <a:pt x="27649" y="41490"/>
                      <a:pt x="22180" y="41490"/>
                    </a:cubicBezTo>
                    <a:cubicBezTo>
                      <a:pt x="16714" y="41490"/>
                      <a:pt x="11559" y="38843"/>
                      <a:pt x="11559" y="32024"/>
                    </a:cubicBezTo>
                    <a:cubicBezTo>
                      <a:pt x="11559" y="26802"/>
                      <a:pt x="15768" y="16030"/>
                      <a:pt x="19273" y="12077"/>
                    </a:cubicBezTo>
                    <a:cubicBezTo>
                      <a:pt x="25714" y="4207"/>
                      <a:pt x="33115" y="2902"/>
                      <a:pt x="36961" y="2902"/>
                    </a:cubicBezTo>
                    <a:cubicBezTo>
                      <a:pt x="46922" y="2902"/>
                      <a:pt x="49789" y="10336"/>
                      <a:pt x="49789" y="11424"/>
                    </a:cubicBezTo>
                    <a:cubicBezTo>
                      <a:pt x="49789" y="11896"/>
                      <a:pt x="49477" y="12549"/>
                      <a:pt x="49477" y="12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7320964-C8D5-98A8-BC9E-1F8652BDC5D7}"/>
                  </a:ext>
                </a:extLst>
              </p:cNvPr>
              <p:cNvSpPr/>
              <p:nvPr/>
            </p:nvSpPr>
            <p:spPr>
              <a:xfrm>
                <a:off x="6932373" y="3780232"/>
                <a:ext cx="42544" cy="40676"/>
              </a:xfrm>
              <a:custGeom>
                <a:avLst/>
                <a:gdLst>
                  <a:gd name="connsiteX0" fmla="*/ 73284 w 73595"/>
                  <a:gd name="connsiteY0" fmla="*/ 3046 h 68835"/>
                  <a:gd name="connsiteX1" fmla="*/ 73596 w 73595"/>
                  <a:gd name="connsiteY1" fmla="*/ 1523 h 68835"/>
                  <a:gd name="connsiteX2" fmla="*/ 71352 w 73595"/>
                  <a:gd name="connsiteY2" fmla="*/ 0 h 68835"/>
                  <a:gd name="connsiteX3" fmla="*/ 53026 w 73595"/>
                  <a:gd name="connsiteY3" fmla="*/ 1051 h 68835"/>
                  <a:gd name="connsiteX4" fmla="*/ 49843 w 73595"/>
                  <a:gd name="connsiteY4" fmla="*/ 3264 h 68835"/>
                  <a:gd name="connsiteX5" fmla="*/ 53689 w 73595"/>
                  <a:gd name="connsiteY5" fmla="*/ 4533 h 68835"/>
                  <a:gd name="connsiteX6" fmla="*/ 60416 w 73595"/>
                  <a:gd name="connsiteY6" fmla="*/ 6093 h 68835"/>
                  <a:gd name="connsiteX7" fmla="*/ 60105 w 73595"/>
                  <a:gd name="connsiteY7" fmla="*/ 8269 h 68835"/>
                  <a:gd name="connsiteX8" fmla="*/ 51768 w 73595"/>
                  <a:gd name="connsiteY8" fmla="*/ 30646 h 68835"/>
                  <a:gd name="connsiteX9" fmla="*/ 36975 w 73595"/>
                  <a:gd name="connsiteY9" fmla="*/ 24734 h 68835"/>
                  <a:gd name="connsiteX10" fmla="*/ 0 w 73595"/>
                  <a:gd name="connsiteY10" fmla="*/ 52624 h 68835"/>
                  <a:gd name="connsiteX11" fmla="*/ 21871 w 73595"/>
                  <a:gd name="connsiteY11" fmla="*/ 68835 h 68835"/>
                  <a:gd name="connsiteX12" fmla="*/ 42090 w 73595"/>
                  <a:gd name="connsiteY12" fmla="*/ 62017 h 68835"/>
                  <a:gd name="connsiteX13" fmla="*/ 56882 w 73595"/>
                  <a:gd name="connsiteY13" fmla="*/ 68835 h 68835"/>
                  <a:gd name="connsiteX14" fmla="*/ 68130 w 73595"/>
                  <a:gd name="connsiteY14" fmla="*/ 63794 h 68835"/>
                  <a:gd name="connsiteX15" fmla="*/ 73284 w 73595"/>
                  <a:gd name="connsiteY15" fmla="*/ 53929 h 68835"/>
                  <a:gd name="connsiteX16" fmla="*/ 71040 w 73595"/>
                  <a:gd name="connsiteY16" fmla="*/ 52624 h 68835"/>
                  <a:gd name="connsiteX17" fmla="*/ 67818 w 73595"/>
                  <a:gd name="connsiteY17" fmla="*/ 55706 h 68835"/>
                  <a:gd name="connsiteX18" fmla="*/ 57194 w 73595"/>
                  <a:gd name="connsiteY18" fmla="*/ 66224 h 68835"/>
                  <a:gd name="connsiteX19" fmla="*/ 52391 w 73595"/>
                  <a:gd name="connsiteY19" fmla="*/ 61364 h 68835"/>
                  <a:gd name="connsiteX20" fmla="*/ 53337 w 73595"/>
                  <a:gd name="connsiteY20" fmla="*/ 57447 h 68835"/>
                  <a:gd name="connsiteX21" fmla="*/ 42753 w 73595"/>
                  <a:gd name="connsiteY21" fmla="*/ 55706 h 68835"/>
                  <a:gd name="connsiteX22" fmla="*/ 35362 w 73595"/>
                  <a:gd name="connsiteY22" fmla="*/ 62271 h 68835"/>
                  <a:gd name="connsiteX23" fmla="*/ 22183 w 73595"/>
                  <a:gd name="connsiteY23" fmla="*/ 66224 h 68835"/>
                  <a:gd name="connsiteX24" fmla="*/ 11610 w 73595"/>
                  <a:gd name="connsiteY24" fmla="*/ 56758 h 68835"/>
                  <a:gd name="connsiteX25" fmla="*/ 19312 w 73595"/>
                  <a:gd name="connsiteY25" fmla="*/ 36811 h 68835"/>
                  <a:gd name="connsiteX26" fmla="*/ 36975 w 73595"/>
                  <a:gd name="connsiteY26" fmla="*/ 27636 h 68835"/>
                  <a:gd name="connsiteX27" fmla="*/ 49843 w 73595"/>
                  <a:gd name="connsiteY27" fmla="*/ 36158 h 68835"/>
                  <a:gd name="connsiteX28" fmla="*/ 49481 w 73595"/>
                  <a:gd name="connsiteY28" fmla="*/ 37464 h 68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595" h="68835">
                    <a:moveTo>
                      <a:pt x="73284" y="3046"/>
                    </a:moveTo>
                    <a:cubicBezTo>
                      <a:pt x="73284" y="2829"/>
                      <a:pt x="73596" y="1523"/>
                      <a:pt x="73596" y="1523"/>
                    </a:cubicBezTo>
                    <a:cubicBezTo>
                      <a:pt x="73596" y="834"/>
                      <a:pt x="73284" y="0"/>
                      <a:pt x="71352" y="0"/>
                    </a:cubicBezTo>
                    <a:cubicBezTo>
                      <a:pt x="68442" y="0"/>
                      <a:pt x="56571" y="834"/>
                      <a:pt x="53026" y="1051"/>
                    </a:cubicBezTo>
                    <a:cubicBezTo>
                      <a:pt x="52080" y="1051"/>
                      <a:pt x="49843" y="1269"/>
                      <a:pt x="49843" y="3264"/>
                    </a:cubicBezTo>
                    <a:cubicBezTo>
                      <a:pt x="49843" y="4533"/>
                      <a:pt x="52080" y="4533"/>
                      <a:pt x="53689" y="4533"/>
                    </a:cubicBezTo>
                    <a:cubicBezTo>
                      <a:pt x="60416" y="4533"/>
                      <a:pt x="60416" y="5440"/>
                      <a:pt x="60416" y="6093"/>
                    </a:cubicBezTo>
                    <a:cubicBezTo>
                      <a:pt x="60416" y="6782"/>
                      <a:pt x="60416" y="7435"/>
                      <a:pt x="60105" y="8269"/>
                    </a:cubicBezTo>
                    <a:lnTo>
                      <a:pt x="51768" y="30646"/>
                    </a:lnTo>
                    <a:cubicBezTo>
                      <a:pt x="48857" y="27381"/>
                      <a:pt x="44015" y="24734"/>
                      <a:pt x="36975" y="24734"/>
                    </a:cubicBezTo>
                    <a:cubicBezTo>
                      <a:pt x="18649" y="24734"/>
                      <a:pt x="0" y="38588"/>
                      <a:pt x="0" y="52624"/>
                    </a:cubicBezTo>
                    <a:cubicBezTo>
                      <a:pt x="0" y="62271"/>
                      <a:pt x="9326" y="68835"/>
                      <a:pt x="21871" y="68835"/>
                    </a:cubicBezTo>
                    <a:cubicBezTo>
                      <a:pt x="29585" y="68835"/>
                      <a:pt x="36308" y="66006"/>
                      <a:pt x="42090" y="62017"/>
                    </a:cubicBezTo>
                    <a:cubicBezTo>
                      <a:pt x="44689" y="67965"/>
                      <a:pt x="53026" y="68835"/>
                      <a:pt x="56882" y="68835"/>
                    </a:cubicBezTo>
                    <a:cubicBezTo>
                      <a:pt x="62026" y="68835"/>
                      <a:pt x="65571" y="66877"/>
                      <a:pt x="68130" y="63794"/>
                    </a:cubicBezTo>
                    <a:cubicBezTo>
                      <a:pt x="71352" y="59841"/>
                      <a:pt x="73284" y="54365"/>
                      <a:pt x="73284" y="53929"/>
                    </a:cubicBezTo>
                    <a:cubicBezTo>
                      <a:pt x="73284" y="52624"/>
                      <a:pt x="71352" y="52624"/>
                      <a:pt x="71040" y="52624"/>
                    </a:cubicBezTo>
                    <a:cubicBezTo>
                      <a:pt x="68753" y="52624"/>
                      <a:pt x="68753" y="53023"/>
                      <a:pt x="67818" y="55706"/>
                    </a:cubicBezTo>
                    <a:cubicBezTo>
                      <a:pt x="65883" y="60494"/>
                      <a:pt x="63327" y="66224"/>
                      <a:pt x="57194" y="66224"/>
                    </a:cubicBezTo>
                    <a:cubicBezTo>
                      <a:pt x="53689" y="66224"/>
                      <a:pt x="52391" y="64012"/>
                      <a:pt x="52391" y="61364"/>
                    </a:cubicBezTo>
                    <a:cubicBezTo>
                      <a:pt x="52391" y="59659"/>
                      <a:pt x="52714" y="58753"/>
                      <a:pt x="53337" y="57447"/>
                    </a:cubicBezTo>
                    <a:close/>
                    <a:moveTo>
                      <a:pt x="42753" y="55706"/>
                    </a:moveTo>
                    <a:cubicBezTo>
                      <a:pt x="41778" y="58535"/>
                      <a:pt x="38585" y="60494"/>
                      <a:pt x="35362" y="62271"/>
                    </a:cubicBezTo>
                    <a:cubicBezTo>
                      <a:pt x="34065" y="63141"/>
                      <a:pt x="28283" y="66224"/>
                      <a:pt x="22183" y="66224"/>
                    </a:cubicBezTo>
                    <a:cubicBezTo>
                      <a:pt x="16717" y="66224"/>
                      <a:pt x="11610" y="63577"/>
                      <a:pt x="11610" y="56758"/>
                    </a:cubicBezTo>
                    <a:cubicBezTo>
                      <a:pt x="11610" y="51536"/>
                      <a:pt x="15778" y="40764"/>
                      <a:pt x="19312" y="36811"/>
                    </a:cubicBezTo>
                    <a:cubicBezTo>
                      <a:pt x="25728" y="28941"/>
                      <a:pt x="33119" y="27636"/>
                      <a:pt x="36975" y="27636"/>
                    </a:cubicBezTo>
                    <a:cubicBezTo>
                      <a:pt x="46922" y="27636"/>
                      <a:pt x="49843" y="35070"/>
                      <a:pt x="49843" y="36158"/>
                    </a:cubicBezTo>
                    <a:cubicBezTo>
                      <a:pt x="49843" y="36376"/>
                      <a:pt x="49481" y="37283"/>
                      <a:pt x="49481" y="37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6D8D119-EECA-8CD4-58B2-B00346B2DA8C}"/>
                  </a:ext>
                </a:extLst>
              </p:cNvPr>
              <p:cNvSpPr/>
              <p:nvPr/>
            </p:nvSpPr>
            <p:spPr>
              <a:xfrm>
                <a:off x="6992784" y="3799175"/>
                <a:ext cx="13942" cy="24752"/>
              </a:xfrm>
              <a:custGeom>
                <a:avLst/>
                <a:gdLst>
                  <a:gd name="connsiteX0" fmla="*/ 24119 w 24118"/>
                  <a:gd name="connsiteY0" fmla="*/ 14725 h 41888"/>
                  <a:gd name="connsiteX1" fmla="*/ 10936 w 24118"/>
                  <a:gd name="connsiteY1" fmla="*/ 0 h 41888"/>
                  <a:gd name="connsiteX2" fmla="*/ 0 w 24118"/>
                  <a:gd name="connsiteY2" fmla="*/ 7471 h 41888"/>
                  <a:gd name="connsiteX3" fmla="*/ 10936 w 24118"/>
                  <a:gd name="connsiteY3" fmla="*/ 14942 h 41888"/>
                  <a:gd name="connsiteX4" fmla="*/ 18015 w 24118"/>
                  <a:gd name="connsiteY4" fmla="*/ 13165 h 41888"/>
                  <a:gd name="connsiteX5" fmla="*/ 18961 w 24118"/>
                  <a:gd name="connsiteY5" fmla="*/ 12694 h 41888"/>
                  <a:gd name="connsiteX6" fmla="*/ 19273 w 24118"/>
                  <a:gd name="connsiteY6" fmla="*/ 14725 h 41888"/>
                  <a:gd name="connsiteX7" fmla="*/ 5470 w 24118"/>
                  <a:gd name="connsiteY7" fmla="*/ 38153 h 41888"/>
                  <a:gd name="connsiteX8" fmla="*/ 3233 w 24118"/>
                  <a:gd name="connsiteY8" fmla="*/ 40365 h 41888"/>
                  <a:gd name="connsiteX9" fmla="*/ 5158 w 24118"/>
                  <a:gd name="connsiteY9" fmla="*/ 41889 h 41888"/>
                  <a:gd name="connsiteX10" fmla="*/ 24119 w 24118"/>
                  <a:gd name="connsiteY10" fmla="*/ 14725 h 4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118" h="41888">
                    <a:moveTo>
                      <a:pt x="24119" y="14725"/>
                    </a:moveTo>
                    <a:cubicBezTo>
                      <a:pt x="24119" y="5476"/>
                      <a:pt x="18961" y="0"/>
                      <a:pt x="10936" y="0"/>
                    </a:cubicBezTo>
                    <a:cubicBezTo>
                      <a:pt x="4168" y="0"/>
                      <a:pt x="0" y="3518"/>
                      <a:pt x="0" y="7471"/>
                    </a:cubicBezTo>
                    <a:cubicBezTo>
                      <a:pt x="0" y="11206"/>
                      <a:pt x="4168" y="14942"/>
                      <a:pt x="10936" y="14942"/>
                    </a:cubicBezTo>
                    <a:cubicBezTo>
                      <a:pt x="13183" y="14942"/>
                      <a:pt x="16090" y="14253"/>
                      <a:pt x="18015" y="13165"/>
                    </a:cubicBezTo>
                    <a:cubicBezTo>
                      <a:pt x="18649" y="12694"/>
                      <a:pt x="18961" y="12694"/>
                      <a:pt x="18961" y="12694"/>
                    </a:cubicBezTo>
                    <a:cubicBezTo>
                      <a:pt x="19273" y="12694"/>
                      <a:pt x="19273" y="12694"/>
                      <a:pt x="19273" y="14725"/>
                    </a:cubicBezTo>
                    <a:cubicBezTo>
                      <a:pt x="19273" y="25242"/>
                      <a:pt x="12194" y="33583"/>
                      <a:pt x="5470" y="38153"/>
                    </a:cubicBezTo>
                    <a:cubicBezTo>
                      <a:pt x="3233" y="39712"/>
                      <a:pt x="3233" y="39930"/>
                      <a:pt x="3233" y="40365"/>
                    </a:cubicBezTo>
                    <a:cubicBezTo>
                      <a:pt x="3233" y="41454"/>
                      <a:pt x="4168" y="41889"/>
                      <a:pt x="5158" y="41889"/>
                    </a:cubicBezTo>
                    <a:cubicBezTo>
                      <a:pt x="7402" y="41889"/>
                      <a:pt x="24119" y="31153"/>
                      <a:pt x="24119" y="147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34E8006-5CD5-3BAC-45D3-FC338AB6AAE7}"/>
                  </a:ext>
                </a:extLst>
              </p:cNvPr>
              <p:cNvSpPr/>
              <p:nvPr/>
            </p:nvSpPr>
            <p:spPr>
              <a:xfrm>
                <a:off x="7039328" y="3751469"/>
                <a:ext cx="86175" cy="56535"/>
              </a:xfrm>
              <a:custGeom>
                <a:avLst/>
                <a:gdLst>
                  <a:gd name="connsiteX0" fmla="*/ 115320 w 149072"/>
                  <a:gd name="connsiteY0" fmla="*/ 15994 h 95672"/>
                  <a:gd name="connsiteX1" fmla="*/ 118241 w 149072"/>
                  <a:gd name="connsiteY1" fmla="*/ 14035 h 95672"/>
                  <a:gd name="connsiteX2" fmla="*/ 144904 w 149072"/>
                  <a:gd name="connsiteY2" fmla="*/ 4424 h 95672"/>
                  <a:gd name="connsiteX3" fmla="*/ 149073 w 149072"/>
                  <a:gd name="connsiteY3" fmla="*/ 1741 h 95672"/>
                  <a:gd name="connsiteX4" fmla="*/ 146514 w 149072"/>
                  <a:gd name="connsiteY4" fmla="*/ 0 h 95672"/>
                  <a:gd name="connsiteX5" fmla="*/ 129800 w 149072"/>
                  <a:gd name="connsiteY5" fmla="*/ 435 h 95672"/>
                  <a:gd name="connsiteX6" fmla="*/ 109230 w 149072"/>
                  <a:gd name="connsiteY6" fmla="*/ 0 h 95672"/>
                  <a:gd name="connsiteX7" fmla="*/ 105373 w 149072"/>
                  <a:gd name="connsiteY7" fmla="*/ 2647 h 95672"/>
                  <a:gd name="connsiteX8" fmla="*/ 108284 w 149072"/>
                  <a:gd name="connsiteY8" fmla="*/ 4424 h 95672"/>
                  <a:gd name="connsiteX9" fmla="*/ 115682 w 149072"/>
                  <a:gd name="connsiteY9" fmla="*/ 7689 h 95672"/>
                  <a:gd name="connsiteX10" fmla="*/ 110216 w 149072"/>
                  <a:gd name="connsiteY10" fmla="*/ 14290 h 95672"/>
                  <a:gd name="connsiteX11" fmla="*/ 62660 w 149072"/>
                  <a:gd name="connsiteY11" fmla="*/ 51753 h 95672"/>
                  <a:gd name="connsiteX12" fmla="*/ 40165 w 149072"/>
                  <a:gd name="connsiteY12" fmla="*/ 10082 h 95672"/>
                  <a:gd name="connsiteX13" fmla="*/ 38868 w 149072"/>
                  <a:gd name="connsiteY13" fmla="*/ 7689 h 95672"/>
                  <a:gd name="connsiteX14" fmla="*/ 51101 w 149072"/>
                  <a:gd name="connsiteY14" fmla="*/ 4424 h 95672"/>
                  <a:gd name="connsiteX15" fmla="*/ 55893 w 149072"/>
                  <a:gd name="connsiteY15" fmla="*/ 1560 h 95672"/>
                  <a:gd name="connsiteX16" fmla="*/ 52710 w 149072"/>
                  <a:gd name="connsiteY16" fmla="*/ 0 h 95672"/>
                  <a:gd name="connsiteX17" fmla="*/ 26986 w 149072"/>
                  <a:gd name="connsiteY17" fmla="*/ 435 h 95672"/>
                  <a:gd name="connsiteX18" fmla="*/ 3857 w 149072"/>
                  <a:gd name="connsiteY18" fmla="*/ 0 h 95672"/>
                  <a:gd name="connsiteX19" fmla="*/ 0 w 149072"/>
                  <a:gd name="connsiteY19" fmla="*/ 2865 h 95672"/>
                  <a:gd name="connsiteX20" fmla="*/ 4843 w 149072"/>
                  <a:gd name="connsiteY20" fmla="*/ 4424 h 95672"/>
                  <a:gd name="connsiteX21" fmla="*/ 19947 w 149072"/>
                  <a:gd name="connsiteY21" fmla="*/ 9212 h 95672"/>
                  <a:gd name="connsiteX22" fmla="*/ 44997 w 149072"/>
                  <a:gd name="connsiteY22" fmla="*/ 55308 h 95672"/>
                  <a:gd name="connsiteX23" fmla="*/ 45943 w 149072"/>
                  <a:gd name="connsiteY23" fmla="*/ 57483 h 95672"/>
                  <a:gd name="connsiteX24" fmla="*/ 36620 w 149072"/>
                  <a:gd name="connsiteY24" fmla="*/ 83125 h 95672"/>
                  <a:gd name="connsiteX25" fmla="*/ 17348 w 149072"/>
                  <a:gd name="connsiteY25" fmla="*/ 91248 h 95672"/>
                  <a:gd name="connsiteX26" fmla="*/ 11882 w 149072"/>
                  <a:gd name="connsiteY26" fmla="*/ 94150 h 95672"/>
                  <a:gd name="connsiteX27" fmla="*/ 14792 w 149072"/>
                  <a:gd name="connsiteY27" fmla="*/ 95673 h 95672"/>
                  <a:gd name="connsiteX28" fmla="*/ 40477 w 149072"/>
                  <a:gd name="connsiteY28" fmla="*/ 95201 h 95672"/>
                  <a:gd name="connsiteX29" fmla="*/ 66829 w 149072"/>
                  <a:gd name="connsiteY29" fmla="*/ 95673 h 95672"/>
                  <a:gd name="connsiteX30" fmla="*/ 70685 w 149072"/>
                  <a:gd name="connsiteY30" fmla="*/ 92771 h 95672"/>
                  <a:gd name="connsiteX31" fmla="*/ 64904 w 149072"/>
                  <a:gd name="connsiteY31" fmla="*/ 91248 h 95672"/>
                  <a:gd name="connsiteX32" fmla="*/ 57190 w 149072"/>
                  <a:gd name="connsiteY32" fmla="*/ 91067 h 95672"/>
                  <a:gd name="connsiteX33" fmla="*/ 51413 w 149072"/>
                  <a:gd name="connsiteY33" fmla="*/ 88855 h 95672"/>
                  <a:gd name="connsiteX34" fmla="*/ 54323 w 149072"/>
                  <a:gd name="connsiteY34" fmla="*/ 80078 h 95672"/>
                  <a:gd name="connsiteX35" fmla="*/ 61674 w 149072"/>
                  <a:gd name="connsiteY35" fmla="*/ 60349 h 95672"/>
                  <a:gd name="connsiteX36" fmla="*/ 64581 w 149072"/>
                  <a:gd name="connsiteY36" fmla="*/ 55961 h 95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49072" h="95672">
                    <a:moveTo>
                      <a:pt x="115320" y="15994"/>
                    </a:moveTo>
                    <a:lnTo>
                      <a:pt x="118241" y="14035"/>
                    </a:lnTo>
                    <a:cubicBezTo>
                      <a:pt x="124334" y="9901"/>
                      <a:pt x="131102" y="5041"/>
                      <a:pt x="144904" y="4424"/>
                    </a:cubicBezTo>
                    <a:cubicBezTo>
                      <a:pt x="147148" y="4171"/>
                      <a:pt x="149073" y="4171"/>
                      <a:pt x="149073" y="1741"/>
                    </a:cubicBezTo>
                    <a:cubicBezTo>
                      <a:pt x="149073" y="689"/>
                      <a:pt x="148127" y="0"/>
                      <a:pt x="146514" y="0"/>
                    </a:cubicBezTo>
                    <a:cubicBezTo>
                      <a:pt x="141048" y="0"/>
                      <a:pt x="135270" y="435"/>
                      <a:pt x="129800" y="435"/>
                    </a:cubicBezTo>
                    <a:cubicBezTo>
                      <a:pt x="122721" y="435"/>
                      <a:pt x="115682" y="0"/>
                      <a:pt x="109230" y="0"/>
                    </a:cubicBezTo>
                    <a:cubicBezTo>
                      <a:pt x="107972" y="0"/>
                      <a:pt x="105373" y="0"/>
                      <a:pt x="105373" y="2647"/>
                    </a:cubicBezTo>
                    <a:cubicBezTo>
                      <a:pt x="105373" y="4171"/>
                      <a:pt x="107305" y="4424"/>
                      <a:pt x="108284" y="4424"/>
                    </a:cubicBezTo>
                    <a:cubicBezTo>
                      <a:pt x="109893" y="4424"/>
                      <a:pt x="115682" y="4642"/>
                      <a:pt x="115682" y="7689"/>
                    </a:cubicBezTo>
                    <a:cubicBezTo>
                      <a:pt x="115682" y="10082"/>
                      <a:pt x="110840" y="13637"/>
                      <a:pt x="110216" y="14290"/>
                    </a:cubicBezTo>
                    <a:lnTo>
                      <a:pt x="62660" y="51753"/>
                    </a:lnTo>
                    <a:lnTo>
                      <a:pt x="40165" y="10082"/>
                    </a:lnTo>
                    <a:cubicBezTo>
                      <a:pt x="38868" y="8124"/>
                      <a:pt x="38868" y="7906"/>
                      <a:pt x="38868" y="7689"/>
                    </a:cubicBezTo>
                    <a:cubicBezTo>
                      <a:pt x="38868" y="4424"/>
                      <a:pt x="48854" y="4424"/>
                      <a:pt x="51101" y="4424"/>
                    </a:cubicBezTo>
                    <a:cubicBezTo>
                      <a:pt x="53649" y="4424"/>
                      <a:pt x="55893" y="4424"/>
                      <a:pt x="55893" y="1560"/>
                    </a:cubicBezTo>
                    <a:cubicBezTo>
                      <a:pt x="55893" y="0"/>
                      <a:pt x="53334" y="0"/>
                      <a:pt x="52710" y="0"/>
                    </a:cubicBezTo>
                    <a:cubicBezTo>
                      <a:pt x="46922" y="0"/>
                      <a:pt x="32764" y="435"/>
                      <a:pt x="26986" y="435"/>
                    </a:cubicBezTo>
                    <a:cubicBezTo>
                      <a:pt x="21868" y="435"/>
                      <a:pt x="9011" y="0"/>
                      <a:pt x="3857" y="0"/>
                    </a:cubicBezTo>
                    <a:cubicBezTo>
                      <a:pt x="2911" y="0"/>
                      <a:pt x="0" y="0"/>
                      <a:pt x="0" y="2865"/>
                    </a:cubicBezTo>
                    <a:cubicBezTo>
                      <a:pt x="0" y="4424"/>
                      <a:pt x="2244" y="4424"/>
                      <a:pt x="4843" y="4424"/>
                    </a:cubicBezTo>
                    <a:cubicBezTo>
                      <a:pt x="17036" y="4424"/>
                      <a:pt x="18011" y="5694"/>
                      <a:pt x="19947" y="9212"/>
                    </a:cubicBezTo>
                    <a:lnTo>
                      <a:pt x="44997" y="55308"/>
                    </a:lnTo>
                    <a:cubicBezTo>
                      <a:pt x="45309" y="55706"/>
                      <a:pt x="45943" y="57266"/>
                      <a:pt x="45943" y="57483"/>
                    </a:cubicBezTo>
                    <a:cubicBezTo>
                      <a:pt x="45943" y="57919"/>
                      <a:pt x="37606" y="80514"/>
                      <a:pt x="36620" y="83125"/>
                    </a:cubicBezTo>
                    <a:cubicBezTo>
                      <a:pt x="34065" y="90813"/>
                      <a:pt x="33750" y="91248"/>
                      <a:pt x="17348" y="91248"/>
                    </a:cubicBezTo>
                    <a:cubicBezTo>
                      <a:pt x="13491" y="91248"/>
                      <a:pt x="11882" y="91248"/>
                      <a:pt x="11882" y="94150"/>
                    </a:cubicBezTo>
                    <a:cubicBezTo>
                      <a:pt x="11882" y="95673"/>
                      <a:pt x="14126" y="95673"/>
                      <a:pt x="14792" y="95673"/>
                    </a:cubicBezTo>
                    <a:cubicBezTo>
                      <a:pt x="20258" y="95673"/>
                      <a:pt x="34696" y="95201"/>
                      <a:pt x="40477" y="95201"/>
                    </a:cubicBezTo>
                    <a:cubicBezTo>
                      <a:pt x="46258" y="95201"/>
                      <a:pt x="61047" y="95673"/>
                      <a:pt x="66829" y="95673"/>
                    </a:cubicBezTo>
                    <a:cubicBezTo>
                      <a:pt x="68126" y="95673"/>
                      <a:pt x="70685" y="95673"/>
                      <a:pt x="70685" y="92771"/>
                    </a:cubicBezTo>
                    <a:cubicBezTo>
                      <a:pt x="70685" y="91248"/>
                      <a:pt x="68753" y="91248"/>
                      <a:pt x="64904" y="91248"/>
                    </a:cubicBezTo>
                    <a:cubicBezTo>
                      <a:pt x="64581" y="91248"/>
                      <a:pt x="60736" y="91248"/>
                      <a:pt x="57190" y="91067"/>
                    </a:cubicBezTo>
                    <a:cubicBezTo>
                      <a:pt x="52710" y="90813"/>
                      <a:pt x="51413" y="90414"/>
                      <a:pt x="51413" y="88855"/>
                    </a:cubicBezTo>
                    <a:cubicBezTo>
                      <a:pt x="51413" y="87731"/>
                      <a:pt x="53334" y="82943"/>
                      <a:pt x="54323" y="80078"/>
                    </a:cubicBezTo>
                    <a:lnTo>
                      <a:pt x="61674" y="60349"/>
                    </a:lnTo>
                    <a:cubicBezTo>
                      <a:pt x="62660" y="57483"/>
                      <a:pt x="62972" y="57266"/>
                      <a:pt x="64581" y="559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EBD95E95-FB49-D015-D08F-961F88781456}"/>
                  </a:ext>
                </a:extLst>
              </p:cNvPr>
              <p:cNvSpPr/>
              <p:nvPr/>
            </p:nvSpPr>
            <p:spPr>
              <a:xfrm>
                <a:off x="7108974" y="3794847"/>
                <a:ext cx="37332" cy="36819"/>
              </a:xfrm>
              <a:custGeom>
                <a:avLst/>
                <a:gdLst>
                  <a:gd name="connsiteX0" fmla="*/ 64229 w 64580"/>
                  <a:gd name="connsiteY0" fmla="*/ 2902 h 62307"/>
                  <a:gd name="connsiteX1" fmla="*/ 64581 w 64580"/>
                  <a:gd name="connsiteY1" fmla="*/ 1523 h 62307"/>
                  <a:gd name="connsiteX2" fmla="*/ 62660 w 64580"/>
                  <a:gd name="connsiteY2" fmla="*/ 0 h 62307"/>
                  <a:gd name="connsiteX3" fmla="*/ 52348 w 64580"/>
                  <a:gd name="connsiteY3" fmla="*/ 6601 h 62307"/>
                  <a:gd name="connsiteX4" fmla="*/ 36932 w 64580"/>
                  <a:gd name="connsiteY4" fmla="*/ 0 h 62307"/>
                  <a:gd name="connsiteX5" fmla="*/ 0 w 64580"/>
                  <a:gd name="connsiteY5" fmla="*/ 27890 h 62307"/>
                  <a:gd name="connsiteX6" fmla="*/ 21828 w 64580"/>
                  <a:gd name="connsiteY6" fmla="*/ 44101 h 62307"/>
                  <a:gd name="connsiteX7" fmla="*/ 39843 w 64580"/>
                  <a:gd name="connsiteY7" fmla="*/ 38843 h 62307"/>
                  <a:gd name="connsiteX8" fmla="*/ 34688 w 64580"/>
                  <a:gd name="connsiteY8" fmla="*/ 53095 h 62307"/>
                  <a:gd name="connsiteX9" fmla="*/ 23441 w 64580"/>
                  <a:gd name="connsiteY9" fmla="*/ 58572 h 62307"/>
                  <a:gd name="connsiteX10" fmla="*/ 19907 w 64580"/>
                  <a:gd name="connsiteY10" fmla="*/ 60784 h 62307"/>
                  <a:gd name="connsiteX11" fmla="*/ 21828 w 64580"/>
                  <a:gd name="connsiteY11" fmla="*/ 62307 h 62307"/>
                  <a:gd name="connsiteX12" fmla="*/ 36932 w 64580"/>
                  <a:gd name="connsiteY12" fmla="*/ 61872 h 62307"/>
                  <a:gd name="connsiteX13" fmla="*/ 52348 w 64580"/>
                  <a:gd name="connsiteY13" fmla="*/ 62307 h 62307"/>
                  <a:gd name="connsiteX14" fmla="*/ 54947 w 64580"/>
                  <a:gd name="connsiteY14" fmla="*/ 60131 h 62307"/>
                  <a:gd name="connsiteX15" fmla="*/ 51413 w 64580"/>
                  <a:gd name="connsiteY15" fmla="*/ 58572 h 62307"/>
                  <a:gd name="connsiteX16" fmla="*/ 44323 w 64580"/>
                  <a:gd name="connsiteY16" fmla="*/ 57483 h 62307"/>
                  <a:gd name="connsiteX17" fmla="*/ 44957 w 64580"/>
                  <a:gd name="connsiteY17" fmla="*/ 55271 h 62307"/>
                  <a:gd name="connsiteX18" fmla="*/ 42713 w 64580"/>
                  <a:gd name="connsiteY18" fmla="*/ 30972 h 62307"/>
                  <a:gd name="connsiteX19" fmla="*/ 40154 w 64580"/>
                  <a:gd name="connsiteY19" fmla="*/ 34273 h 62307"/>
                  <a:gd name="connsiteX20" fmla="*/ 22140 w 64580"/>
                  <a:gd name="connsiteY20" fmla="*/ 41490 h 62307"/>
                  <a:gd name="connsiteX21" fmla="*/ 11570 w 64580"/>
                  <a:gd name="connsiteY21" fmla="*/ 32024 h 62307"/>
                  <a:gd name="connsiteX22" fmla="*/ 19272 w 64580"/>
                  <a:gd name="connsiteY22" fmla="*/ 12077 h 62307"/>
                  <a:gd name="connsiteX23" fmla="*/ 36932 w 64580"/>
                  <a:gd name="connsiteY23" fmla="*/ 2902 h 62307"/>
                  <a:gd name="connsiteX24" fmla="*/ 49792 w 64580"/>
                  <a:gd name="connsiteY24" fmla="*/ 11424 h 62307"/>
                  <a:gd name="connsiteX25" fmla="*/ 49481 w 64580"/>
                  <a:gd name="connsiteY25" fmla="*/ 12730 h 6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4580" h="62307">
                    <a:moveTo>
                      <a:pt x="64229" y="2902"/>
                    </a:moveTo>
                    <a:cubicBezTo>
                      <a:pt x="64229" y="2430"/>
                      <a:pt x="64581" y="1995"/>
                      <a:pt x="64581" y="1523"/>
                    </a:cubicBezTo>
                    <a:cubicBezTo>
                      <a:pt x="64581" y="870"/>
                      <a:pt x="63918" y="0"/>
                      <a:pt x="62660" y="0"/>
                    </a:cubicBezTo>
                    <a:cubicBezTo>
                      <a:pt x="61359" y="0"/>
                      <a:pt x="55258" y="3300"/>
                      <a:pt x="52348" y="6601"/>
                    </a:cubicBezTo>
                    <a:cubicBezTo>
                      <a:pt x="51090" y="4606"/>
                      <a:pt x="46258" y="0"/>
                      <a:pt x="36932" y="0"/>
                    </a:cubicBezTo>
                    <a:cubicBezTo>
                      <a:pt x="18645" y="0"/>
                      <a:pt x="0" y="13854"/>
                      <a:pt x="0" y="27890"/>
                    </a:cubicBezTo>
                    <a:cubicBezTo>
                      <a:pt x="0" y="37537"/>
                      <a:pt x="9323" y="44101"/>
                      <a:pt x="21828" y="44101"/>
                    </a:cubicBezTo>
                    <a:cubicBezTo>
                      <a:pt x="29853" y="44101"/>
                      <a:pt x="36620" y="40583"/>
                      <a:pt x="39843" y="38843"/>
                    </a:cubicBezTo>
                    <a:cubicBezTo>
                      <a:pt x="39491" y="39060"/>
                      <a:pt x="35011" y="51355"/>
                      <a:pt x="34688" y="53095"/>
                    </a:cubicBezTo>
                    <a:cubicBezTo>
                      <a:pt x="32452" y="58572"/>
                      <a:pt x="32452" y="58572"/>
                      <a:pt x="23441" y="58572"/>
                    </a:cubicBezTo>
                    <a:cubicBezTo>
                      <a:pt x="21828" y="58572"/>
                      <a:pt x="19907" y="58572"/>
                      <a:pt x="19907" y="60784"/>
                    </a:cubicBezTo>
                    <a:cubicBezTo>
                      <a:pt x="19907" y="61437"/>
                      <a:pt x="20570" y="62307"/>
                      <a:pt x="21828" y="62307"/>
                    </a:cubicBezTo>
                    <a:cubicBezTo>
                      <a:pt x="26670" y="62307"/>
                      <a:pt x="32140" y="61872"/>
                      <a:pt x="36932" y="61872"/>
                    </a:cubicBezTo>
                    <a:cubicBezTo>
                      <a:pt x="41774" y="61872"/>
                      <a:pt x="47868" y="62307"/>
                      <a:pt x="52348" y="62307"/>
                    </a:cubicBezTo>
                    <a:cubicBezTo>
                      <a:pt x="53649" y="62307"/>
                      <a:pt x="54947" y="61872"/>
                      <a:pt x="54947" y="60131"/>
                    </a:cubicBezTo>
                    <a:cubicBezTo>
                      <a:pt x="54947" y="58572"/>
                      <a:pt x="53022" y="58572"/>
                      <a:pt x="51413" y="58572"/>
                    </a:cubicBezTo>
                    <a:cubicBezTo>
                      <a:pt x="48179" y="58572"/>
                      <a:pt x="44323" y="58572"/>
                      <a:pt x="44323" y="57483"/>
                    </a:cubicBezTo>
                    <a:cubicBezTo>
                      <a:pt x="44323" y="57302"/>
                      <a:pt x="44323" y="57048"/>
                      <a:pt x="44957" y="55271"/>
                    </a:cubicBezTo>
                    <a:close/>
                    <a:moveTo>
                      <a:pt x="42713" y="30972"/>
                    </a:moveTo>
                    <a:cubicBezTo>
                      <a:pt x="41774" y="32496"/>
                      <a:pt x="41774" y="32713"/>
                      <a:pt x="40154" y="34273"/>
                    </a:cubicBezTo>
                    <a:cubicBezTo>
                      <a:pt x="34376" y="38843"/>
                      <a:pt x="27609" y="41490"/>
                      <a:pt x="22140" y="41490"/>
                    </a:cubicBezTo>
                    <a:cubicBezTo>
                      <a:pt x="16713" y="41490"/>
                      <a:pt x="11570" y="38843"/>
                      <a:pt x="11570" y="32024"/>
                    </a:cubicBezTo>
                    <a:cubicBezTo>
                      <a:pt x="11570" y="26802"/>
                      <a:pt x="15738" y="16030"/>
                      <a:pt x="19272" y="12077"/>
                    </a:cubicBezTo>
                    <a:cubicBezTo>
                      <a:pt x="25685" y="4207"/>
                      <a:pt x="33075" y="2902"/>
                      <a:pt x="36932" y="2902"/>
                    </a:cubicBezTo>
                    <a:cubicBezTo>
                      <a:pt x="46882" y="2902"/>
                      <a:pt x="49792" y="10336"/>
                      <a:pt x="49792" y="11424"/>
                    </a:cubicBezTo>
                    <a:cubicBezTo>
                      <a:pt x="49792" y="11896"/>
                      <a:pt x="49481" y="12549"/>
                      <a:pt x="49481" y="12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6F3F13C-8DAB-606D-23D8-07FCCBA45668}"/>
                  </a:ext>
                </a:extLst>
              </p:cNvPr>
              <p:cNvSpPr/>
              <p:nvPr/>
            </p:nvSpPr>
            <p:spPr>
              <a:xfrm>
                <a:off x="7155359" y="3794847"/>
                <a:ext cx="37334" cy="36819"/>
              </a:xfrm>
              <a:custGeom>
                <a:avLst/>
                <a:gdLst>
                  <a:gd name="connsiteX0" fmla="*/ 64273 w 64584"/>
                  <a:gd name="connsiteY0" fmla="*/ 2902 h 62307"/>
                  <a:gd name="connsiteX1" fmla="*/ 64585 w 64584"/>
                  <a:gd name="connsiteY1" fmla="*/ 1523 h 62307"/>
                  <a:gd name="connsiteX2" fmla="*/ 62660 w 64584"/>
                  <a:gd name="connsiteY2" fmla="*/ 0 h 62307"/>
                  <a:gd name="connsiteX3" fmla="*/ 52351 w 64584"/>
                  <a:gd name="connsiteY3" fmla="*/ 6601 h 62307"/>
                  <a:gd name="connsiteX4" fmla="*/ 36936 w 64584"/>
                  <a:gd name="connsiteY4" fmla="*/ 0 h 62307"/>
                  <a:gd name="connsiteX5" fmla="*/ 0 w 64584"/>
                  <a:gd name="connsiteY5" fmla="*/ 27890 h 62307"/>
                  <a:gd name="connsiteX6" fmla="*/ 21832 w 64584"/>
                  <a:gd name="connsiteY6" fmla="*/ 44101 h 62307"/>
                  <a:gd name="connsiteX7" fmla="*/ 39843 w 64584"/>
                  <a:gd name="connsiteY7" fmla="*/ 38843 h 62307"/>
                  <a:gd name="connsiteX8" fmla="*/ 34688 w 64584"/>
                  <a:gd name="connsiteY8" fmla="*/ 53095 h 62307"/>
                  <a:gd name="connsiteX9" fmla="*/ 23441 w 64584"/>
                  <a:gd name="connsiteY9" fmla="*/ 58572 h 62307"/>
                  <a:gd name="connsiteX10" fmla="*/ 19896 w 64584"/>
                  <a:gd name="connsiteY10" fmla="*/ 60784 h 62307"/>
                  <a:gd name="connsiteX11" fmla="*/ 21832 w 64584"/>
                  <a:gd name="connsiteY11" fmla="*/ 62307 h 62307"/>
                  <a:gd name="connsiteX12" fmla="*/ 36936 w 64584"/>
                  <a:gd name="connsiteY12" fmla="*/ 61872 h 62307"/>
                  <a:gd name="connsiteX13" fmla="*/ 52351 w 64584"/>
                  <a:gd name="connsiteY13" fmla="*/ 62307 h 62307"/>
                  <a:gd name="connsiteX14" fmla="*/ 54947 w 64584"/>
                  <a:gd name="connsiteY14" fmla="*/ 60131 h 62307"/>
                  <a:gd name="connsiteX15" fmla="*/ 51405 w 64584"/>
                  <a:gd name="connsiteY15" fmla="*/ 58572 h 62307"/>
                  <a:gd name="connsiteX16" fmla="*/ 44326 w 64584"/>
                  <a:gd name="connsiteY16" fmla="*/ 57483 h 62307"/>
                  <a:gd name="connsiteX17" fmla="*/ 44961 w 64584"/>
                  <a:gd name="connsiteY17" fmla="*/ 55271 h 62307"/>
                  <a:gd name="connsiteX18" fmla="*/ 42713 w 64584"/>
                  <a:gd name="connsiteY18" fmla="*/ 30972 h 62307"/>
                  <a:gd name="connsiteX19" fmla="*/ 40158 w 64584"/>
                  <a:gd name="connsiteY19" fmla="*/ 34273 h 62307"/>
                  <a:gd name="connsiteX20" fmla="*/ 22183 w 64584"/>
                  <a:gd name="connsiteY20" fmla="*/ 41490 h 62307"/>
                  <a:gd name="connsiteX21" fmla="*/ 11559 w 64584"/>
                  <a:gd name="connsiteY21" fmla="*/ 32024 h 62307"/>
                  <a:gd name="connsiteX22" fmla="*/ 19273 w 64584"/>
                  <a:gd name="connsiteY22" fmla="*/ 12077 h 62307"/>
                  <a:gd name="connsiteX23" fmla="*/ 36936 w 64584"/>
                  <a:gd name="connsiteY23" fmla="*/ 2902 h 62307"/>
                  <a:gd name="connsiteX24" fmla="*/ 49792 w 64584"/>
                  <a:gd name="connsiteY24" fmla="*/ 11424 h 62307"/>
                  <a:gd name="connsiteX25" fmla="*/ 49481 w 64584"/>
                  <a:gd name="connsiteY25" fmla="*/ 12730 h 6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4584" h="62307">
                    <a:moveTo>
                      <a:pt x="64273" y="2902"/>
                    </a:moveTo>
                    <a:cubicBezTo>
                      <a:pt x="64273" y="2430"/>
                      <a:pt x="64585" y="1995"/>
                      <a:pt x="64585" y="1523"/>
                    </a:cubicBezTo>
                    <a:cubicBezTo>
                      <a:pt x="64585" y="870"/>
                      <a:pt x="63918" y="0"/>
                      <a:pt x="62660" y="0"/>
                    </a:cubicBezTo>
                    <a:cubicBezTo>
                      <a:pt x="61362" y="0"/>
                      <a:pt x="55258" y="3300"/>
                      <a:pt x="52351" y="6601"/>
                    </a:cubicBezTo>
                    <a:cubicBezTo>
                      <a:pt x="51090" y="4606"/>
                      <a:pt x="46258" y="0"/>
                      <a:pt x="36936" y="0"/>
                    </a:cubicBezTo>
                    <a:cubicBezTo>
                      <a:pt x="18638" y="0"/>
                      <a:pt x="0" y="13854"/>
                      <a:pt x="0" y="27890"/>
                    </a:cubicBezTo>
                    <a:cubicBezTo>
                      <a:pt x="0" y="37537"/>
                      <a:pt x="9323" y="44101"/>
                      <a:pt x="21832" y="44101"/>
                    </a:cubicBezTo>
                    <a:cubicBezTo>
                      <a:pt x="29896" y="44101"/>
                      <a:pt x="36620" y="40583"/>
                      <a:pt x="39843" y="38843"/>
                    </a:cubicBezTo>
                    <a:cubicBezTo>
                      <a:pt x="39531" y="39060"/>
                      <a:pt x="35000" y="51355"/>
                      <a:pt x="34688" y="53095"/>
                    </a:cubicBezTo>
                    <a:cubicBezTo>
                      <a:pt x="32452" y="58572"/>
                      <a:pt x="32452" y="58572"/>
                      <a:pt x="23441" y="58572"/>
                    </a:cubicBezTo>
                    <a:cubicBezTo>
                      <a:pt x="21832" y="58572"/>
                      <a:pt x="19896" y="58572"/>
                      <a:pt x="19896" y="60784"/>
                    </a:cubicBezTo>
                    <a:cubicBezTo>
                      <a:pt x="19896" y="61437"/>
                      <a:pt x="20570" y="62307"/>
                      <a:pt x="21832" y="62307"/>
                    </a:cubicBezTo>
                    <a:cubicBezTo>
                      <a:pt x="26663" y="62307"/>
                      <a:pt x="32129" y="61872"/>
                      <a:pt x="36936" y="61872"/>
                    </a:cubicBezTo>
                    <a:cubicBezTo>
                      <a:pt x="41767" y="61872"/>
                      <a:pt x="47868" y="62307"/>
                      <a:pt x="52351" y="62307"/>
                    </a:cubicBezTo>
                    <a:cubicBezTo>
                      <a:pt x="53649" y="62307"/>
                      <a:pt x="54947" y="61872"/>
                      <a:pt x="54947" y="60131"/>
                    </a:cubicBezTo>
                    <a:cubicBezTo>
                      <a:pt x="54947" y="58572"/>
                      <a:pt x="53026" y="58572"/>
                      <a:pt x="51405" y="58572"/>
                    </a:cubicBezTo>
                    <a:cubicBezTo>
                      <a:pt x="48183" y="58572"/>
                      <a:pt x="44326" y="58572"/>
                      <a:pt x="44326" y="57483"/>
                    </a:cubicBezTo>
                    <a:cubicBezTo>
                      <a:pt x="44326" y="57302"/>
                      <a:pt x="44326" y="57048"/>
                      <a:pt x="44961" y="55271"/>
                    </a:cubicBezTo>
                    <a:close/>
                    <a:moveTo>
                      <a:pt x="42713" y="30972"/>
                    </a:moveTo>
                    <a:cubicBezTo>
                      <a:pt x="41767" y="32496"/>
                      <a:pt x="41767" y="32713"/>
                      <a:pt x="40158" y="34273"/>
                    </a:cubicBezTo>
                    <a:cubicBezTo>
                      <a:pt x="34377" y="38843"/>
                      <a:pt x="27609" y="41490"/>
                      <a:pt x="22183" y="41490"/>
                    </a:cubicBezTo>
                    <a:cubicBezTo>
                      <a:pt x="16714" y="41490"/>
                      <a:pt x="11559" y="38843"/>
                      <a:pt x="11559" y="32024"/>
                    </a:cubicBezTo>
                    <a:cubicBezTo>
                      <a:pt x="11559" y="26802"/>
                      <a:pt x="15728" y="16030"/>
                      <a:pt x="19273" y="12077"/>
                    </a:cubicBezTo>
                    <a:cubicBezTo>
                      <a:pt x="25688" y="4207"/>
                      <a:pt x="33079" y="2902"/>
                      <a:pt x="36936" y="2902"/>
                    </a:cubicBezTo>
                    <a:cubicBezTo>
                      <a:pt x="46882" y="2902"/>
                      <a:pt x="49792" y="10336"/>
                      <a:pt x="49792" y="11424"/>
                    </a:cubicBezTo>
                    <a:cubicBezTo>
                      <a:pt x="49792" y="11896"/>
                      <a:pt x="49481" y="12549"/>
                      <a:pt x="49481" y="127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E64117D2-C7BF-4BE3-CC73-0BA3BE8521FF}"/>
                  </a:ext>
                </a:extLst>
              </p:cNvPr>
              <p:cNvSpPr/>
              <p:nvPr/>
            </p:nvSpPr>
            <p:spPr>
              <a:xfrm>
                <a:off x="7211158" y="3745897"/>
                <a:ext cx="41974" cy="82809"/>
              </a:xfrm>
              <a:custGeom>
                <a:avLst/>
                <a:gdLst>
                  <a:gd name="connsiteX0" fmla="*/ 29574 w 72609"/>
                  <a:gd name="connsiteY0" fmla="*/ 121532 h 140136"/>
                  <a:gd name="connsiteX1" fmla="*/ 1925 w 72609"/>
                  <a:gd name="connsiteY1" fmla="*/ 136873 h 140136"/>
                  <a:gd name="connsiteX2" fmla="*/ 0 w 72609"/>
                  <a:gd name="connsiteY2" fmla="*/ 138432 h 140136"/>
                  <a:gd name="connsiteX3" fmla="*/ 4212 w 72609"/>
                  <a:gd name="connsiteY3" fmla="*/ 140137 h 140136"/>
                  <a:gd name="connsiteX4" fmla="*/ 43380 w 72609"/>
                  <a:gd name="connsiteY4" fmla="*/ 122619 h 140136"/>
                  <a:gd name="connsiteX5" fmla="*/ 43380 w 72609"/>
                  <a:gd name="connsiteY5" fmla="*/ 90595 h 140136"/>
                  <a:gd name="connsiteX6" fmla="*/ 51405 w 72609"/>
                  <a:gd name="connsiteY6" fmla="*/ 76125 h 140136"/>
                  <a:gd name="connsiteX7" fmla="*/ 71040 w 72609"/>
                  <a:gd name="connsiteY7" fmla="*/ 71737 h 140136"/>
                  <a:gd name="connsiteX8" fmla="*/ 72610 w 72609"/>
                  <a:gd name="connsiteY8" fmla="*/ 69996 h 140136"/>
                  <a:gd name="connsiteX9" fmla="*/ 69420 w 72609"/>
                  <a:gd name="connsiteY9" fmla="*/ 68473 h 140136"/>
                  <a:gd name="connsiteX10" fmla="*/ 43703 w 72609"/>
                  <a:gd name="connsiteY10" fmla="*/ 56142 h 140136"/>
                  <a:gd name="connsiteX11" fmla="*/ 43380 w 72609"/>
                  <a:gd name="connsiteY11" fmla="*/ 49142 h 140136"/>
                  <a:gd name="connsiteX12" fmla="*/ 43380 w 72609"/>
                  <a:gd name="connsiteY12" fmla="*/ 21506 h 140136"/>
                  <a:gd name="connsiteX13" fmla="*/ 33430 w 72609"/>
                  <a:gd name="connsiteY13" fmla="*/ 5912 h 140136"/>
                  <a:gd name="connsiteX14" fmla="*/ 4212 w 72609"/>
                  <a:gd name="connsiteY14" fmla="*/ 0 h 140136"/>
                  <a:gd name="connsiteX15" fmla="*/ 0 w 72609"/>
                  <a:gd name="connsiteY15" fmla="*/ 1777 h 140136"/>
                  <a:gd name="connsiteX16" fmla="*/ 3222 w 72609"/>
                  <a:gd name="connsiteY16" fmla="*/ 3300 h 140136"/>
                  <a:gd name="connsiteX17" fmla="*/ 28950 w 72609"/>
                  <a:gd name="connsiteY17" fmla="*/ 15377 h 140136"/>
                  <a:gd name="connsiteX18" fmla="*/ 29574 w 72609"/>
                  <a:gd name="connsiteY18" fmla="*/ 21942 h 140136"/>
                  <a:gd name="connsiteX19" fmla="*/ 29574 w 72609"/>
                  <a:gd name="connsiteY19" fmla="*/ 51355 h 140136"/>
                  <a:gd name="connsiteX20" fmla="*/ 37599 w 72609"/>
                  <a:gd name="connsiteY20" fmla="*/ 64737 h 140136"/>
                  <a:gd name="connsiteX21" fmla="*/ 53689 w 72609"/>
                  <a:gd name="connsiteY21" fmla="*/ 69996 h 140136"/>
                  <a:gd name="connsiteX22" fmla="*/ 29574 w 72609"/>
                  <a:gd name="connsiteY22" fmla="*/ 87948 h 140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609" h="140136">
                    <a:moveTo>
                      <a:pt x="29574" y="121532"/>
                    </a:moveTo>
                    <a:cubicBezTo>
                      <a:pt x="29574" y="127008"/>
                      <a:pt x="24108" y="136002"/>
                      <a:pt x="1925" y="136873"/>
                    </a:cubicBezTo>
                    <a:cubicBezTo>
                      <a:pt x="667" y="137126"/>
                      <a:pt x="0" y="137779"/>
                      <a:pt x="0" y="138432"/>
                    </a:cubicBezTo>
                    <a:cubicBezTo>
                      <a:pt x="0" y="140137"/>
                      <a:pt x="2276" y="140137"/>
                      <a:pt x="4212" y="140137"/>
                    </a:cubicBezTo>
                    <a:cubicBezTo>
                      <a:pt x="24108" y="140137"/>
                      <a:pt x="43068" y="133173"/>
                      <a:pt x="43380" y="122619"/>
                    </a:cubicBezTo>
                    <a:lnTo>
                      <a:pt x="43380" y="90595"/>
                    </a:lnTo>
                    <a:cubicBezTo>
                      <a:pt x="43380" y="85119"/>
                      <a:pt x="43380" y="80731"/>
                      <a:pt x="51405" y="76125"/>
                    </a:cubicBezTo>
                    <a:cubicBezTo>
                      <a:pt x="58484" y="71954"/>
                      <a:pt x="66509" y="71737"/>
                      <a:pt x="71040" y="71737"/>
                    </a:cubicBezTo>
                    <a:cubicBezTo>
                      <a:pt x="71976" y="71519"/>
                      <a:pt x="72610" y="70830"/>
                      <a:pt x="72610" y="69996"/>
                    </a:cubicBezTo>
                    <a:cubicBezTo>
                      <a:pt x="72610" y="68654"/>
                      <a:pt x="71664" y="68654"/>
                      <a:pt x="69420" y="68473"/>
                    </a:cubicBezTo>
                    <a:cubicBezTo>
                      <a:pt x="55936" y="68001"/>
                      <a:pt x="45936" y="62960"/>
                      <a:pt x="43703" y="56142"/>
                    </a:cubicBezTo>
                    <a:cubicBezTo>
                      <a:pt x="43380" y="54618"/>
                      <a:pt x="43380" y="54183"/>
                      <a:pt x="43380" y="49142"/>
                    </a:cubicBezTo>
                    <a:lnTo>
                      <a:pt x="43380" y="21506"/>
                    </a:lnTo>
                    <a:cubicBezTo>
                      <a:pt x="43380" y="15595"/>
                      <a:pt x="43380" y="11170"/>
                      <a:pt x="33430" y="5912"/>
                    </a:cubicBezTo>
                    <a:cubicBezTo>
                      <a:pt x="25094" y="1523"/>
                      <a:pt x="10936" y="0"/>
                      <a:pt x="4212" y="0"/>
                    </a:cubicBezTo>
                    <a:cubicBezTo>
                      <a:pt x="2276" y="0"/>
                      <a:pt x="0" y="0"/>
                      <a:pt x="0" y="1777"/>
                    </a:cubicBezTo>
                    <a:cubicBezTo>
                      <a:pt x="0" y="3083"/>
                      <a:pt x="1301" y="3083"/>
                      <a:pt x="3222" y="3300"/>
                    </a:cubicBezTo>
                    <a:cubicBezTo>
                      <a:pt x="16083" y="3736"/>
                      <a:pt x="26351" y="8342"/>
                      <a:pt x="28950" y="15377"/>
                    </a:cubicBezTo>
                    <a:cubicBezTo>
                      <a:pt x="29574" y="16683"/>
                      <a:pt x="29574" y="16901"/>
                      <a:pt x="29574" y="21942"/>
                    </a:cubicBezTo>
                    <a:lnTo>
                      <a:pt x="29574" y="51355"/>
                    </a:lnTo>
                    <a:cubicBezTo>
                      <a:pt x="29574" y="57701"/>
                      <a:pt x="31187" y="60131"/>
                      <a:pt x="37599" y="64737"/>
                    </a:cubicBezTo>
                    <a:cubicBezTo>
                      <a:pt x="42090" y="67566"/>
                      <a:pt x="47871" y="68871"/>
                      <a:pt x="53689" y="69996"/>
                    </a:cubicBezTo>
                    <a:cubicBezTo>
                      <a:pt x="36975" y="73260"/>
                      <a:pt x="29574" y="79861"/>
                      <a:pt x="29574" y="879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CF253750-2522-03BA-BA4C-FD01A4228C54}"/>
                </a:ext>
              </a:extLst>
            </p:cNvPr>
            <p:cNvGrpSpPr/>
            <p:nvPr/>
          </p:nvGrpSpPr>
          <p:grpSpPr>
            <a:xfrm>
              <a:off x="6182472" y="3983052"/>
              <a:ext cx="2075059" cy="639201"/>
              <a:chOff x="6182472" y="3983052"/>
              <a:chExt cx="2075059" cy="639201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E06957-7290-4E2F-6312-B7C4CA5BE73E}"/>
                  </a:ext>
                </a:extLst>
              </p:cNvPr>
              <p:cNvSpPr/>
              <p:nvPr/>
            </p:nvSpPr>
            <p:spPr>
              <a:xfrm>
                <a:off x="7219340" y="3983052"/>
                <a:ext cx="2095" cy="82488"/>
              </a:xfrm>
              <a:custGeom>
                <a:avLst/>
                <a:gdLst>
                  <a:gd name="connsiteX0" fmla="*/ 0 w 3624"/>
                  <a:gd name="connsiteY0" fmla="*/ 0 h 139592"/>
                  <a:gd name="connsiteX1" fmla="*/ 0 w 3624"/>
                  <a:gd name="connsiteY1" fmla="*/ 139593 h 139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139592">
                    <a:moveTo>
                      <a:pt x="0" y="0"/>
                    </a:moveTo>
                    <a:lnTo>
                      <a:pt x="0" y="139593"/>
                    </a:lnTo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9CB2D60-96C6-7940-A997-F7FD8BF7A726}"/>
                  </a:ext>
                </a:extLst>
              </p:cNvPr>
              <p:cNvSpPr/>
              <p:nvPr/>
            </p:nvSpPr>
            <p:spPr>
              <a:xfrm>
                <a:off x="7207199" y="4066505"/>
                <a:ext cx="33446" cy="34525"/>
              </a:xfrm>
              <a:custGeom>
                <a:avLst/>
                <a:gdLst>
                  <a:gd name="connsiteX0" fmla="*/ 28950 w 57857"/>
                  <a:gd name="connsiteY0" fmla="*/ 58426 h 58426"/>
                  <a:gd name="connsiteX1" fmla="*/ 57857 w 57857"/>
                  <a:gd name="connsiteY1" fmla="*/ 0 h 58426"/>
                  <a:gd name="connsiteX2" fmla="*/ 0 w 57857"/>
                  <a:gd name="connsiteY2" fmla="*/ 0 h 58426"/>
                  <a:gd name="connsiteX3" fmla="*/ 28950 w 57857"/>
                  <a:gd name="connsiteY3" fmla="*/ 58426 h 58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57" h="58426">
                    <a:moveTo>
                      <a:pt x="28950" y="58426"/>
                    </a:moveTo>
                    <a:cubicBezTo>
                      <a:pt x="31154" y="51282"/>
                      <a:pt x="43975" y="19730"/>
                      <a:pt x="57857" y="0"/>
                    </a:cubicBezTo>
                    <a:lnTo>
                      <a:pt x="0" y="0"/>
                    </a:lnTo>
                    <a:cubicBezTo>
                      <a:pt x="13886" y="19730"/>
                      <a:pt x="26714" y="51282"/>
                      <a:pt x="28950" y="58426"/>
                    </a:cubicBezTo>
                    <a:close/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448C3C8-7261-E5CE-4C03-4FBAFC523EE2}"/>
                  </a:ext>
                </a:extLst>
              </p:cNvPr>
              <p:cNvSpPr/>
              <p:nvPr/>
            </p:nvSpPr>
            <p:spPr>
              <a:xfrm>
                <a:off x="7207199" y="4066505"/>
                <a:ext cx="33446" cy="34525"/>
              </a:xfrm>
              <a:custGeom>
                <a:avLst/>
                <a:gdLst>
                  <a:gd name="connsiteX0" fmla="*/ 28950 w 57857"/>
                  <a:gd name="connsiteY0" fmla="*/ 58426 h 58426"/>
                  <a:gd name="connsiteX1" fmla="*/ 57857 w 57857"/>
                  <a:gd name="connsiteY1" fmla="*/ 0 h 58426"/>
                  <a:gd name="connsiteX2" fmla="*/ 0 w 57857"/>
                  <a:gd name="connsiteY2" fmla="*/ 0 h 58426"/>
                  <a:gd name="connsiteX3" fmla="*/ 28950 w 57857"/>
                  <a:gd name="connsiteY3" fmla="*/ 58426 h 58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57" h="58426">
                    <a:moveTo>
                      <a:pt x="28950" y="58426"/>
                    </a:moveTo>
                    <a:cubicBezTo>
                      <a:pt x="31154" y="51282"/>
                      <a:pt x="43975" y="19730"/>
                      <a:pt x="57857" y="0"/>
                    </a:cubicBezTo>
                    <a:lnTo>
                      <a:pt x="0" y="0"/>
                    </a:lnTo>
                    <a:cubicBezTo>
                      <a:pt x="13886" y="19730"/>
                      <a:pt x="26714" y="51282"/>
                      <a:pt x="28950" y="58426"/>
                    </a:cubicBezTo>
                    <a:close/>
                  </a:path>
                </a:pathLst>
              </a:custGeom>
              <a:solidFill>
                <a:srgbClr val="007F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E1E1944-56BC-6226-F253-ED9D688E4177}"/>
                  </a:ext>
                </a:extLst>
              </p:cNvPr>
              <p:cNvSpPr/>
              <p:nvPr/>
            </p:nvSpPr>
            <p:spPr>
              <a:xfrm>
                <a:off x="6182472" y="4118775"/>
                <a:ext cx="2075059" cy="503478"/>
              </a:xfrm>
              <a:custGeom>
                <a:avLst/>
                <a:gdLst>
                  <a:gd name="connsiteX0" fmla="*/ 3488640 w 3589588"/>
                  <a:gd name="connsiteY0" fmla="*/ 0 h 852026"/>
                  <a:gd name="connsiteX1" fmla="*/ 100893 w 3589588"/>
                  <a:gd name="connsiteY1" fmla="*/ 0 h 852026"/>
                  <a:gd name="connsiteX2" fmla="*/ 0 w 3589588"/>
                  <a:gd name="connsiteY2" fmla="*/ 99808 h 852026"/>
                  <a:gd name="connsiteX3" fmla="*/ 0 w 3589588"/>
                  <a:gd name="connsiteY3" fmla="*/ 752219 h 852026"/>
                  <a:gd name="connsiteX4" fmla="*/ 100893 w 3589588"/>
                  <a:gd name="connsiteY4" fmla="*/ 852026 h 852026"/>
                  <a:gd name="connsiteX5" fmla="*/ 3488640 w 3589588"/>
                  <a:gd name="connsiteY5" fmla="*/ 852026 h 852026"/>
                  <a:gd name="connsiteX6" fmla="*/ 3589588 w 3589588"/>
                  <a:gd name="connsiteY6" fmla="*/ 752219 h 852026"/>
                  <a:gd name="connsiteX7" fmla="*/ 3589588 w 3589588"/>
                  <a:gd name="connsiteY7" fmla="*/ 99808 h 852026"/>
                  <a:gd name="connsiteX8" fmla="*/ 3488640 w 3589588"/>
                  <a:gd name="connsiteY8" fmla="*/ 0 h 85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88" h="852026">
                    <a:moveTo>
                      <a:pt x="3488640" y="0"/>
                    </a:moveTo>
                    <a:lnTo>
                      <a:pt x="100893" y="0"/>
                    </a:lnTo>
                    <a:cubicBezTo>
                      <a:pt x="45200" y="0"/>
                      <a:pt x="0" y="44717"/>
                      <a:pt x="0" y="99808"/>
                    </a:cubicBezTo>
                    <a:lnTo>
                      <a:pt x="0" y="752219"/>
                    </a:lnTo>
                    <a:cubicBezTo>
                      <a:pt x="0" y="807309"/>
                      <a:pt x="45200" y="852026"/>
                      <a:pt x="100893" y="852026"/>
                    </a:cubicBezTo>
                    <a:lnTo>
                      <a:pt x="3488640" y="852026"/>
                    </a:lnTo>
                    <a:cubicBezTo>
                      <a:pt x="3544352" y="852026"/>
                      <a:pt x="3589588" y="807309"/>
                      <a:pt x="3589588" y="752219"/>
                    </a:cubicBezTo>
                    <a:lnTo>
                      <a:pt x="3589588" y="99808"/>
                    </a:lnTo>
                    <a:cubicBezTo>
                      <a:pt x="3589588" y="44717"/>
                      <a:pt x="3544352" y="0"/>
                      <a:pt x="3488640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0786A8C-D7AF-DB42-EF86-72332869CD3A}"/>
                  </a:ext>
                </a:extLst>
              </p:cNvPr>
              <p:cNvSpPr/>
              <p:nvPr/>
            </p:nvSpPr>
            <p:spPr>
              <a:xfrm>
                <a:off x="6182472" y="4118775"/>
                <a:ext cx="2075059" cy="503478"/>
              </a:xfrm>
              <a:custGeom>
                <a:avLst/>
                <a:gdLst>
                  <a:gd name="connsiteX0" fmla="*/ 3488640 w 3589588"/>
                  <a:gd name="connsiteY0" fmla="*/ 0 h 852026"/>
                  <a:gd name="connsiteX1" fmla="*/ 100893 w 3589588"/>
                  <a:gd name="connsiteY1" fmla="*/ 0 h 852026"/>
                  <a:gd name="connsiteX2" fmla="*/ 0 w 3589588"/>
                  <a:gd name="connsiteY2" fmla="*/ 99808 h 852026"/>
                  <a:gd name="connsiteX3" fmla="*/ 0 w 3589588"/>
                  <a:gd name="connsiteY3" fmla="*/ 752219 h 852026"/>
                  <a:gd name="connsiteX4" fmla="*/ 100893 w 3589588"/>
                  <a:gd name="connsiteY4" fmla="*/ 852026 h 852026"/>
                  <a:gd name="connsiteX5" fmla="*/ 3488640 w 3589588"/>
                  <a:gd name="connsiteY5" fmla="*/ 852026 h 852026"/>
                  <a:gd name="connsiteX6" fmla="*/ 3589588 w 3589588"/>
                  <a:gd name="connsiteY6" fmla="*/ 752219 h 852026"/>
                  <a:gd name="connsiteX7" fmla="*/ 3589588 w 3589588"/>
                  <a:gd name="connsiteY7" fmla="*/ 99808 h 852026"/>
                  <a:gd name="connsiteX8" fmla="*/ 3488640 w 3589588"/>
                  <a:gd name="connsiteY8" fmla="*/ 0 h 85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88" h="852026">
                    <a:moveTo>
                      <a:pt x="3488640" y="0"/>
                    </a:moveTo>
                    <a:lnTo>
                      <a:pt x="100893" y="0"/>
                    </a:lnTo>
                    <a:cubicBezTo>
                      <a:pt x="45200" y="0"/>
                      <a:pt x="0" y="44717"/>
                      <a:pt x="0" y="99808"/>
                    </a:cubicBezTo>
                    <a:lnTo>
                      <a:pt x="0" y="752219"/>
                    </a:lnTo>
                    <a:cubicBezTo>
                      <a:pt x="0" y="807309"/>
                      <a:pt x="45200" y="852026"/>
                      <a:pt x="100893" y="852026"/>
                    </a:cubicBezTo>
                    <a:lnTo>
                      <a:pt x="3488640" y="852026"/>
                    </a:lnTo>
                    <a:cubicBezTo>
                      <a:pt x="3544352" y="852026"/>
                      <a:pt x="3589588" y="807309"/>
                      <a:pt x="3589588" y="752219"/>
                    </a:cubicBezTo>
                    <a:lnTo>
                      <a:pt x="3589588" y="99808"/>
                    </a:lnTo>
                    <a:cubicBezTo>
                      <a:pt x="3589588" y="44717"/>
                      <a:pt x="3544352" y="0"/>
                      <a:pt x="34886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4FCB9CB-256A-8618-B4D1-61CBF0AEF02A}"/>
                  </a:ext>
                </a:extLst>
              </p:cNvPr>
              <p:cNvSpPr/>
              <p:nvPr/>
            </p:nvSpPr>
            <p:spPr>
              <a:xfrm>
                <a:off x="6770165" y="4450634"/>
                <a:ext cx="22032" cy="9644"/>
              </a:xfrm>
              <a:custGeom>
                <a:avLst/>
                <a:gdLst>
                  <a:gd name="connsiteX0" fmla="*/ 19273 w 38113"/>
                  <a:gd name="connsiteY0" fmla="*/ 0 h 16320"/>
                  <a:gd name="connsiteX1" fmla="*/ 0 w 38113"/>
                  <a:gd name="connsiteY1" fmla="*/ 14471 h 16320"/>
                  <a:gd name="connsiteX2" fmla="*/ 2479 w 38113"/>
                  <a:gd name="connsiteY2" fmla="*/ 16320 h 16320"/>
                  <a:gd name="connsiteX3" fmla="*/ 19273 w 38113"/>
                  <a:gd name="connsiteY3" fmla="*/ 5476 h 16320"/>
                  <a:gd name="connsiteX4" fmla="*/ 35638 w 38113"/>
                  <a:gd name="connsiteY4" fmla="*/ 16320 h 16320"/>
                  <a:gd name="connsiteX5" fmla="*/ 38114 w 38113"/>
                  <a:gd name="connsiteY5" fmla="*/ 14471 h 1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13" h="16320">
                    <a:moveTo>
                      <a:pt x="19273" y="0"/>
                    </a:moveTo>
                    <a:lnTo>
                      <a:pt x="0" y="14471"/>
                    </a:lnTo>
                    <a:lnTo>
                      <a:pt x="2479" y="16320"/>
                    </a:lnTo>
                    <a:lnTo>
                      <a:pt x="19273" y="5476"/>
                    </a:lnTo>
                    <a:lnTo>
                      <a:pt x="35638" y="16320"/>
                    </a:lnTo>
                    <a:lnTo>
                      <a:pt x="38114" y="1447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7B419D6-C7DC-8F09-BA47-59598D64A48C}"/>
                  </a:ext>
                </a:extLst>
              </p:cNvPr>
              <p:cNvSpPr/>
              <p:nvPr/>
            </p:nvSpPr>
            <p:spPr>
              <a:xfrm>
                <a:off x="6742195" y="4467200"/>
                <a:ext cx="69558" cy="42883"/>
              </a:xfrm>
              <a:custGeom>
                <a:avLst/>
                <a:gdLst>
                  <a:gd name="connsiteX0" fmla="*/ 103532 w 120328"/>
                  <a:gd name="connsiteY0" fmla="*/ 8124 h 72570"/>
                  <a:gd name="connsiteX1" fmla="*/ 115403 w 120328"/>
                  <a:gd name="connsiteY1" fmla="*/ 3300 h 72570"/>
                  <a:gd name="connsiteX2" fmla="*/ 120329 w 120328"/>
                  <a:gd name="connsiteY2" fmla="*/ 1124 h 72570"/>
                  <a:gd name="connsiteX3" fmla="*/ 118314 w 120328"/>
                  <a:gd name="connsiteY3" fmla="*/ 0 h 72570"/>
                  <a:gd name="connsiteX4" fmla="*/ 99947 w 120328"/>
                  <a:gd name="connsiteY4" fmla="*/ 290 h 72570"/>
                  <a:gd name="connsiteX5" fmla="*/ 81581 w 120328"/>
                  <a:gd name="connsiteY5" fmla="*/ 0 h 72570"/>
                  <a:gd name="connsiteX6" fmla="*/ 78862 w 120328"/>
                  <a:gd name="connsiteY6" fmla="*/ 2140 h 72570"/>
                  <a:gd name="connsiteX7" fmla="*/ 82922 w 120328"/>
                  <a:gd name="connsiteY7" fmla="*/ 3300 h 72570"/>
                  <a:gd name="connsiteX8" fmla="*/ 88308 w 120328"/>
                  <a:gd name="connsiteY8" fmla="*/ 3482 h 72570"/>
                  <a:gd name="connsiteX9" fmla="*/ 92085 w 120328"/>
                  <a:gd name="connsiteY9" fmla="*/ 5295 h 72570"/>
                  <a:gd name="connsiteX10" fmla="*/ 91650 w 120328"/>
                  <a:gd name="connsiteY10" fmla="*/ 7290 h 72570"/>
                  <a:gd name="connsiteX11" fmla="*/ 83154 w 120328"/>
                  <a:gd name="connsiteY11" fmla="*/ 33112 h 72570"/>
                  <a:gd name="connsiteX12" fmla="*/ 39451 w 120328"/>
                  <a:gd name="connsiteY12" fmla="*/ 33112 h 72570"/>
                  <a:gd name="connsiteX13" fmla="*/ 47951 w 120328"/>
                  <a:gd name="connsiteY13" fmla="*/ 8124 h 72570"/>
                  <a:gd name="connsiteX14" fmla="*/ 59833 w 120328"/>
                  <a:gd name="connsiteY14" fmla="*/ 3300 h 72570"/>
                  <a:gd name="connsiteX15" fmla="*/ 64748 w 120328"/>
                  <a:gd name="connsiteY15" fmla="*/ 1124 h 72570"/>
                  <a:gd name="connsiteX16" fmla="*/ 62743 w 120328"/>
                  <a:gd name="connsiteY16" fmla="*/ 0 h 72570"/>
                  <a:gd name="connsiteX17" fmla="*/ 44377 w 120328"/>
                  <a:gd name="connsiteY17" fmla="*/ 290 h 72570"/>
                  <a:gd name="connsiteX18" fmla="*/ 26000 w 120328"/>
                  <a:gd name="connsiteY18" fmla="*/ 0 h 72570"/>
                  <a:gd name="connsiteX19" fmla="*/ 23332 w 120328"/>
                  <a:gd name="connsiteY19" fmla="*/ 2140 h 72570"/>
                  <a:gd name="connsiteX20" fmla="*/ 27341 w 120328"/>
                  <a:gd name="connsiteY20" fmla="*/ 3300 h 72570"/>
                  <a:gd name="connsiteX21" fmla="*/ 32727 w 120328"/>
                  <a:gd name="connsiteY21" fmla="*/ 3482 h 72570"/>
                  <a:gd name="connsiteX22" fmla="*/ 36544 w 120328"/>
                  <a:gd name="connsiteY22" fmla="*/ 5295 h 72570"/>
                  <a:gd name="connsiteX23" fmla="*/ 36069 w 120328"/>
                  <a:gd name="connsiteY23" fmla="*/ 7290 h 72570"/>
                  <a:gd name="connsiteX24" fmla="*/ 16797 w 120328"/>
                  <a:gd name="connsiteY24" fmla="*/ 64266 h 72570"/>
                  <a:gd name="connsiteX25" fmla="*/ 3817 w 120328"/>
                  <a:gd name="connsiteY25" fmla="*/ 69271 h 72570"/>
                  <a:gd name="connsiteX26" fmla="*/ 0 w 120328"/>
                  <a:gd name="connsiteY26" fmla="*/ 71410 h 72570"/>
                  <a:gd name="connsiteX27" fmla="*/ 2015 w 120328"/>
                  <a:gd name="connsiteY27" fmla="*/ 72571 h 72570"/>
                  <a:gd name="connsiteX28" fmla="*/ 20179 w 120328"/>
                  <a:gd name="connsiteY28" fmla="*/ 72244 h 72570"/>
                  <a:gd name="connsiteX29" fmla="*/ 29342 w 120328"/>
                  <a:gd name="connsiteY29" fmla="*/ 72426 h 72570"/>
                  <a:gd name="connsiteX30" fmla="*/ 38556 w 120328"/>
                  <a:gd name="connsiteY30" fmla="*/ 72571 h 72570"/>
                  <a:gd name="connsiteX31" fmla="*/ 41467 w 120328"/>
                  <a:gd name="connsiteY31" fmla="*/ 70395 h 72570"/>
                  <a:gd name="connsiteX32" fmla="*/ 37407 w 120328"/>
                  <a:gd name="connsiteY32" fmla="*/ 69271 h 72570"/>
                  <a:gd name="connsiteX33" fmla="*/ 28247 w 120328"/>
                  <a:gd name="connsiteY33" fmla="*/ 67421 h 72570"/>
                  <a:gd name="connsiteX34" fmla="*/ 28486 w 120328"/>
                  <a:gd name="connsiteY34" fmla="*/ 65571 h 72570"/>
                  <a:gd name="connsiteX35" fmla="*/ 38317 w 120328"/>
                  <a:gd name="connsiteY35" fmla="*/ 36412 h 72570"/>
                  <a:gd name="connsiteX36" fmla="*/ 81784 w 120328"/>
                  <a:gd name="connsiteY36" fmla="*/ 36412 h 72570"/>
                  <a:gd name="connsiteX37" fmla="*/ 71947 w 120328"/>
                  <a:gd name="connsiteY37" fmla="*/ 65753 h 72570"/>
                  <a:gd name="connsiteX38" fmla="*/ 58926 w 120328"/>
                  <a:gd name="connsiteY38" fmla="*/ 69271 h 72570"/>
                  <a:gd name="connsiteX39" fmla="*/ 55585 w 120328"/>
                  <a:gd name="connsiteY39" fmla="*/ 71410 h 72570"/>
                  <a:gd name="connsiteX40" fmla="*/ 57585 w 120328"/>
                  <a:gd name="connsiteY40" fmla="*/ 72571 h 72570"/>
                  <a:gd name="connsiteX41" fmla="*/ 75763 w 120328"/>
                  <a:gd name="connsiteY41" fmla="*/ 72244 h 72570"/>
                  <a:gd name="connsiteX42" fmla="*/ 84927 w 120328"/>
                  <a:gd name="connsiteY42" fmla="*/ 72390 h 72570"/>
                  <a:gd name="connsiteX43" fmla="*/ 94130 w 120328"/>
                  <a:gd name="connsiteY43" fmla="*/ 72571 h 72570"/>
                  <a:gd name="connsiteX44" fmla="*/ 97037 w 120328"/>
                  <a:gd name="connsiteY44" fmla="*/ 70395 h 72570"/>
                  <a:gd name="connsiteX45" fmla="*/ 92991 w 120328"/>
                  <a:gd name="connsiteY45" fmla="*/ 69271 h 72570"/>
                  <a:gd name="connsiteX46" fmla="*/ 83828 w 120328"/>
                  <a:gd name="connsiteY46" fmla="*/ 67421 h 72570"/>
                  <a:gd name="connsiteX47" fmla="*/ 84260 w 120328"/>
                  <a:gd name="connsiteY47" fmla="*/ 65571 h 7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20328" h="72570">
                    <a:moveTo>
                      <a:pt x="103532" y="8124"/>
                    </a:moveTo>
                    <a:cubicBezTo>
                      <a:pt x="104862" y="4280"/>
                      <a:pt x="105105" y="3300"/>
                      <a:pt x="115403" y="3300"/>
                    </a:cubicBezTo>
                    <a:cubicBezTo>
                      <a:pt x="119220" y="3300"/>
                      <a:pt x="120329" y="3300"/>
                      <a:pt x="120329" y="1124"/>
                    </a:cubicBezTo>
                    <a:cubicBezTo>
                      <a:pt x="120329" y="0"/>
                      <a:pt x="118749" y="0"/>
                      <a:pt x="118314" y="0"/>
                    </a:cubicBezTo>
                    <a:cubicBezTo>
                      <a:pt x="114265" y="0"/>
                      <a:pt x="103967" y="290"/>
                      <a:pt x="99947" y="290"/>
                    </a:cubicBezTo>
                    <a:cubicBezTo>
                      <a:pt x="95898" y="290"/>
                      <a:pt x="85833" y="0"/>
                      <a:pt x="81581" y="0"/>
                    </a:cubicBezTo>
                    <a:cubicBezTo>
                      <a:pt x="80443" y="0"/>
                      <a:pt x="78862" y="0"/>
                      <a:pt x="78862" y="2140"/>
                    </a:cubicBezTo>
                    <a:cubicBezTo>
                      <a:pt x="78862" y="3300"/>
                      <a:pt x="80243" y="3300"/>
                      <a:pt x="82922" y="3300"/>
                    </a:cubicBezTo>
                    <a:cubicBezTo>
                      <a:pt x="83154" y="3300"/>
                      <a:pt x="85833" y="3300"/>
                      <a:pt x="88308" y="3482"/>
                    </a:cubicBezTo>
                    <a:cubicBezTo>
                      <a:pt x="90987" y="3772"/>
                      <a:pt x="92085" y="3772"/>
                      <a:pt x="92085" y="5295"/>
                    </a:cubicBezTo>
                    <a:cubicBezTo>
                      <a:pt x="92085" y="5622"/>
                      <a:pt x="92085" y="5767"/>
                      <a:pt x="91650" y="7290"/>
                    </a:cubicBezTo>
                    <a:lnTo>
                      <a:pt x="83154" y="33112"/>
                    </a:lnTo>
                    <a:lnTo>
                      <a:pt x="39451" y="33112"/>
                    </a:lnTo>
                    <a:lnTo>
                      <a:pt x="47951" y="8124"/>
                    </a:lnTo>
                    <a:cubicBezTo>
                      <a:pt x="49089" y="4280"/>
                      <a:pt x="49521" y="3300"/>
                      <a:pt x="59833" y="3300"/>
                    </a:cubicBezTo>
                    <a:cubicBezTo>
                      <a:pt x="63650" y="3300"/>
                      <a:pt x="64748" y="3300"/>
                      <a:pt x="64748" y="1124"/>
                    </a:cubicBezTo>
                    <a:cubicBezTo>
                      <a:pt x="64748" y="0"/>
                      <a:pt x="63215" y="0"/>
                      <a:pt x="62743" y="0"/>
                    </a:cubicBezTo>
                    <a:cubicBezTo>
                      <a:pt x="58724" y="0"/>
                      <a:pt x="48426" y="290"/>
                      <a:pt x="44377" y="290"/>
                    </a:cubicBezTo>
                    <a:cubicBezTo>
                      <a:pt x="40357" y="290"/>
                      <a:pt x="30248" y="0"/>
                      <a:pt x="26000" y="0"/>
                    </a:cubicBezTo>
                    <a:cubicBezTo>
                      <a:pt x="24862" y="0"/>
                      <a:pt x="23332" y="0"/>
                      <a:pt x="23332" y="2140"/>
                    </a:cubicBezTo>
                    <a:cubicBezTo>
                      <a:pt x="23332" y="3300"/>
                      <a:pt x="24670" y="3300"/>
                      <a:pt x="27341" y="3300"/>
                    </a:cubicBezTo>
                    <a:cubicBezTo>
                      <a:pt x="27580" y="3300"/>
                      <a:pt x="30248" y="3300"/>
                      <a:pt x="32727" y="3482"/>
                    </a:cubicBezTo>
                    <a:cubicBezTo>
                      <a:pt x="35174" y="3772"/>
                      <a:pt x="36544" y="3772"/>
                      <a:pt x="36544" y="5295"/>
                    </a:cubicBezTo>
                    <a:cubicBezTo>
                      <a:pt x="36544" y="5622"/>
                      <a:pt x="36544" y="5984"/>
                      <a:pt x="36069" y="7290"/>
                    </a:cubicBezTo>
                    <a:lnTo>
                      <a:pt x="16797" y="64266"/>
                    </a:lnTo>
                    <a:cubicBezTo>
                      <a:pt x="15466" y="68400"/>
                      <a:pt x="15227" y="69271"/>
                      <a:pt x="3817" y="69271"/>
                    </a:cubicBezTo>
                    <a:cubicBezTo>
                      <a:pt x="1341" y="69271"/>
                      <a:pt x="0" y="69271"/>
                      <a:pt x="0" y="71410"/>
                    </a:cubicBezTo>
                    <a:cubicBezTo>
                      <a:pt x="0" y="72571"/>
                      <a:pt x="1812" y="72571"/>
                      <a:pt x="2015" y="72571"/>
                    </a:cubicBezTo>
                    <a:cubicBezTo>
                      <a:pt x="6064" y="72571"/>
                      <a:pt x="16133" y="72244"/>
                      <a:pt x="20179" y="72244"/>
                    </a:cubicBezTo>
                    <a:cubicBezTo>
                      <a:pt x="23089" y="72244"/>
                      <a:pt x="26243" y="72426"/>
                      <a:pt x="29342" y="72426"/>
                    </a:cubicBezTo>
                    <a:cubicBezTo>
                      <a:pt x="32495" y="72426"/>
                      <a:pt x="35645" y="72571"/>
                      <a:pt x="38556" y="72571"/>
                    </a:cubicBezTo>
                    <a:cubicBezTo>
                      <a:pt x="39654" y="72571"/>
                      <a:pt x="41467" y="72571"/>
                      <a:pt x="41467" y="70395"/>
                    </a:cubicBezTo>
                    <a:cubicBezTo>
                      <a:pt x="41467" y="69271"/>
                      <a:pt x="40129" y="69271"/>
                      <a:pt x="37407" y="69271"/>
                    </a:cubicBezTo>
                    <a:cubicBezTo>
                      <a:pt x="32060" y="69271"/>
                      <a:pt x="28247" y="69271"/>
                      <a:pt x="28247" y="67421"/>
                    </a:cubicBezTo>
                    <a:cubicBezTo>
                      <a:pt x="28247" y="66768"/>
                      <a:pt x="28486" y="66260"/>
                      <a:pt x="28486" y="65571"/>
                    </a:cubicBezTo>
                    <a:lnTo>
                      <a:pt x="38317" y="36412"/>
                    </a:lnTo>
                    <a:lnTo>
                      <a:pt x="81784" y="36412"/>
                    </a:lnTo>
                    <a:cubicBezTo>
                      <a:pt x="75952" y="54111"/>
                      <a:pt x="72610" y="64266"/>
                      <a:pt x="71947" y="65753"/>
                    </a:cubicBezTo>
                    <a:cubicBezTo>
                      <a:pt x="70605" y="69271"/>
                      <a:pt x="67898" y="69271"/>
                      <a:pt x="58926" y="69271"/>
                    </a:cubicBezTo>
                    <a:cubicBezTo>
                      <a:pt x="56922" y="69271"/>
                      <a:pt x="55585" y="69271"/>
                      <a:pt x="55585" y="71410"/>
                    </a:cubicBezTo>
                    <a:cubicBezTo>
                      <a:pt x="55585" y="72571"/>
                      <a:pt x="57357" y="72571"/>
                      <a:pt x="57585" y="72571"/>
                    </a:cubicBezTo>
                    <a:cubicBezTo>
                      <a:pt x="61645" y="72571"/>
                      <a:pt x="71714" y="72244"/>
                      <a:pt x="75763" y="72244"/>
                    </a:cubicBezTo>
                    <a:cubicBezTo>
                      <a:pt x="78670" y="72244"/>
                      <a:pt x="81784" y="72390"/>
                      <a:pt x="84927" y="72390"/>
                    </a:cubicBezTo>
                    <a:cubicBezTo>
                      <a:pt x="88076" y="72390"/>
                      <a:pt x="91219" y="72571"/>
                      <a:pt x="94130" y="72571"/>
                    </a:cubicBezTo>
                    <a:cubicBezTo>
                      <a:pt x="95224" y="72571"/>
                      <a:pt x="97037" y="72571"/>
                      <a:pt x="97037" y="70395"/>
                    </a:cubicBezTo>
                    <a:cubicBezTo>
                      <a:pt x="97037" y="69271"/>
                      <a:pt x="95699" y="69271"/>
                      <a:pt x="92991" y="69271"/>
                    </a:cubicBezTo>
                    <a:cubicBezTo>
                      <a:pt x="87834" y="69271"/>
                      <a:pt x="83828" y="69271"/>
                      <a:pt x="83828" y="67421"/>
                    </a:cubicBezTo>
                    <a:cubicBezTo>
                      <a:pt x="83828" y="66768"/>
                      <a:pt x="84020" y="66260"/>
                      <a:pt x="84260" y="655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DC328185-F2B2-06A8-8D83-2ADFAA4529D2}"/>
                  </a:ext>
                </a:extLst>
              </p:cNvPr>
              <p:cNvSpPr/>
              <p:nvPr/>
            </p:nvSpPr>
            <p:spPr>
              <a:xfrm>
                <a:off x="6822481" y="4462935"/>
                <a:ext cx="19168" cy="62879"/>
              </a:xfrm>
              <a:custGeom>
                <a:avLst/>
                <a:gdLst>
                  <a:gd name="connsiteX0" fmla="*/ 33159 w 33158"/>
                  <a:gd name="connsiteY0" fmla="*/ 105248 h 106408"/>
                  <a:gd name="connsiteX1" fmla="*/ 30723 w 33158"/>
                  <a:gd name="connsiteY1" fmla="*/ 102926 h 106408"/>
                  <a:gd name="connsiteX2" fmla="*/ 8308 w 33158"/>
                  <a:gd name="connsiteY2" fmla="*/ 53132 h 106408"/>
                  <a:gd name="connsiteX3" fmla="*/ 31397 w 33158"/>
                  <a:gd name="connsiteY3" fmla="*/ 3010 h 106408"/>
                  <a:gd name="connsiteX4" fmla="*/ 33159 w 33158"/>
                  <a:gd name="connsiteY4" fmla="*/ 1197 h 106408"/>
                  <a:gd name="connsiteX5" fmla="*/ 31832 w 33158"/>
                  <a:gd name="connsiteY5" fmla="*/ 0 h 106408"/>
                  <a:gd name="connsiteX6" fmla="*/ 8975 w 33158"/>
                  <a:gd name="connsiteY6" fmla="*/ 20854 h 106408"/>
                  <a:gd name="connsiteX7" fmla="*/ 0 w 33158"/>
                  <a:gd name="connsiteY7" fmla="*/ 53132 h 106408"/>
                  <a:gd name="connsiteX8" fmla="*/ 9406 w 33158"/>
                  <a:gd name="connsiteY8" fmla="*/ 86461 h 106408"/>
                  <a:gd name="connsiteX9" fmla="*/ 31832 w 33158"/>
                  <a:gd name="connsiteY9" fmla="*/ 106408 h 106408"/>
                  <a:gd name="connsiteX10" fmla="*/ 33159 w 33158"/>
                  <a:gd name="connsiteY10" fmla="*/ 105248 h 10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58" h="106408">
                    <a:moveTo>
                      <a:pt x="33159" y="105248"/>
                    </a:moveTo>
                    <a:cubicBezTo>
                      <a:pt x="33159" y="104921"/>
                      <a:pt x="33159" y="104776"/>
                      <a:pt x="30723" y="102926"/>
                    </a:cubicBezTo>
                    <a:cubicBezTo>
                      <a:pt x="13020" y="89617"/>
                      <a:pt x="8308" y="69488"/>
                      <a:pt x="8308" y="53132"/>
                    </a:cubicBezTo>
                    <a:cubicBezTo>
                      <a:pt x="8308" y="34635"/>
                      <a:pt x="13698" y="16212"/>
                      <a:pt x="31397" y="3010"/>
                    </a:cubicBezTo>
                    <a:cubicBezTo>
                      <a:pt x="33159" y="1705"/>
                      <a:pt x="33159" y="1487"/>
                      <a:pt x="33159" y="1197"/>
                    </a:cubicBezTo>
                    <a:cubicBezTo>
                      <a:pt x="33159" y="363"/>
                      <a:pt x="32727" y="0"/>
                      <a:pt x="31832" y="0"/>
                    </a:cubicBezTo>
                    <a:cubicBezTo>
                      <a:pt x="30248" y="0"/>
                      <a:pt x="17471" y="7362"/>
                      <a:pt x="8975" y="20854"/>
                    </a:cubicBezTo>
                    <a:cubicBezTo>
                      <a:pt x="1816" y="32496"/>
                      <a:pt x="0" y="44319"/>
                      <a:pt x="0" y="53132"/>
                    </a:cubicBezTo>
                    <a:cubicBezTo>
                      <a:pt x="0" y="61473"/>
                      <a:pt x="1584" y="74275"/>
                      <a:pt x="9406" y="86461"/>
                    </a:cubicBezTo>
                    <a:cubicBezTo>
                      <a:pt x="18178" y="99445"/>
                      <a:pt x="30248" y="106408"/>
                      <a:pt x="31832" y="106408"/>
                    </a:cubicBezTo>
                    <a:cubicBezTo>
                      <a:pt x="32727" y="106408"/>
                      <a:pt x="33159" y="106118"/>
                      <a:pt x="33159" y="105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40B63DA-618F-2E96-73B5-F5127D16EE98}"/>
                  </a:ext>
                </a:extLst>
              </p:cNvPr>
              <p:cNvSpPr/>
              <p:nvPr/>
            </p:nvSpPr>
            <p:spPr>
              <a:xfrm>
                <a:off x="6850723" y="4482331"/>
                <a:ext cx="30424" cy="28459"/>
              </a:xfrm>
              <a:custGeom>
                <a:avLst/>
                <a:gdLst>
                  <a:gd name="connsiteX0" fmla="*/ 48382 w 52630"/>
                  <a:gd name="connsiteY0" fmla="*/ 7181 h 48162"/>
                  <a:gd name="connsiteX1" fmla="*/ 41655 w 52630"/>
                  <a:gd name="connsiteY1" fmla="*/ 12004 h 48162"/>
                  <a:gd name="connsiteX2" fmla="*/ 46139 w 52630"/>
                  <a:gd name="connsiteY2" fmla="*/ 15159 h 48162"/>
                  <a:gd name="connsiteX3" fmla="*/ 52631 w 52630"/>
                  <a:gd name="connsiteY3" fmla="*/ 9176 h 48162"/>
                  <a:gd name="connsiteX4" fmla="*/ 35595 w 52630"/>
                  <a:gd name="connsiteY4" fmla="*/ 0 h 48162"/>
                  <a:gd name="connsiteX5" fmla="*/ 11407 w 52630"/>
                  <a:gd name="connsiteY5" fmla="*/ 15522 h 48162"/>
                  <a:gd name="connsiteX6" fmla="*/ 26199 w 52630"/>
                  <a:gd name="connsiteY6" fmla="*/ 26004 h 48162"/>
                  <a:gd name="connsiteX7" fmla="*/ 40981 w 52630"/>
                  <a:gd name="connsiteY7" fmla="*/ 34164 h 48162"/>
                  <a:gd name="connsiteX8" fmla="*/ 20610 w 52630"/>
                  <a:gd name="connsiteY8" fmla="*/ 45806 h 48162"/>
                  <a:gd name="connsiteX9" fmla="*/ 4248 w 52630"/>
                  <a:gd name="connsiteY9" fmla="*/ 40148 h 48162"/>
                  <a:gd name="connsiteX10" fmla="*/ 13411 w 52630"/>
                  <a:gd name="connsiteY10" fmla="*/ 34454 h 48162"/>
                  <a:gd name="connsiteX11" fmla="*/ 8065 w 52630"/>
                  <a:gd name="connsiteY11" fmla="*/ 30827 h 48162"/>
                  <a:gd name="connsiteX12" fmla="*/ 0 w 52630"/>
                  <a:gd name="connsiteY12" fmla="*/ 37791 h 48162"/>
                  <a:gd name="connsiteX13" fmla="*/ 20371 w 52630"/>
                  <a:gd name="connsiteY13" fmla="*/ 48163 h 48162"/>
                  <a:gd name="connsiteX14" fmla="*/ 49289 w 52630"/>
                  <a:gd name="connsiteY14" fmla="*/ 30465 h 48162"/>
                  <a:gd name="connsiteX15" fmla="*/ 44798 w 52630"/>
                  <a:gd name="connsiteY15" fmla="*/ 22812 h 48162"/>
                  <a:gd name="connsiteX16" fmla="*/ 30440 w 52630"/>
                  <a:gd name="connsiteY16" fmla="*/ 18315 h 48162"/>
                  <a:gd name="connsiteX17" fmla="*/ 19704 w 52630"/>
                  <a:gd name="connsiteY17" fmla="*/ 11823 h 48162"/>
                  <a:gd name="connsiteX18" fmla="*/ 35595 w 52630"/>
                  <a:gd name="connsiteY18" fmla="*/ 2321 h 48162"/>
                  <a:gd name="connsiteX19" fmla="*/ 48382 w 52630"/>
                  <a:gd name="connsiteY19" fmla="*/ 7181 h 4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630" h="48162">
                    <a:moveTo>
                      <a:pt x="48382" y="7181"/>
                    </a:moveTo>
                    <a:cubicBezTo>
                      <a:pt x="44566" y="7326"/>
                      <a:pt x="41655" y="9684"/>
                      <a:pt x="41655" y="12004"/>
                    </a:cubicBezTo>
                    <a:cubicBezTo>
                      <a:pt x="41655" y="13491"/>
                      <a:pt x="42985" y="15159"/>
                      <a:pt x="46139" y="15159"/>
                    </a:cubicBezTo>
                    <a:cubicBezTo>
                      <a:pt x="49289" y="15159"/>
                      <a:pt x="52631" y="13310"/>
                      <a:pt x="52631" y="9176"/>
                    </a:cubicBezTo>
                    <a:cubicBezTo>
                      <a:pt x="52631" y="4316"/>
                      <a:pt x="46610" y="0"/>
                      <a:pt x="35595" y="0"/>
                    </a:cubicBezTo>
                    <a:cubicBezTo>
                      <a:pt x="16797" y="0"/>
                      <a:pt x="11407" y="10808"/>
                      <a:pt x="11407" y="15522"/>
                    </a:cubicBezTo>
                    <a:cubicBezTo>
                      <a:pt x="11407" y="23827"/>
                      <a:pt x="21951" y="25314"/>
                      <a:pt x="26199" y="26004"/>
                    </a:cubicBezTo>
                    <a:cubicBezTo>
                      <a:pt x="33590" y="27164"/>
                      <a:pt x="40981" y="28324"/>
                      <a:pt x="40981" y="34164"/>
                    </a:cubicBezTo>
                    <a:cubicBezTo>
                      <a:pt x="40981" y="36811"/>
                      <a:pt x="37842" y="45806"/>
                      <a:pt x="20610" y="45806"/>
                    </a:cubicBezTo>
                    <a:cubicBezTo>
                      <a:pt x="18569" y="45806"/>
                      <a:pt x="7594" y="45806"/>
                      <a:pt x="4248" y="40148"/>
                    </a:cubicBezTo>
                    <a:cubicBezTo>
                      <a:pt x="9837" y="40655"/>
                      <a:pt x="13411" y="37464"/>
                      <a:pt x="13411" y="34454"/>
                    </a:cubicBezTo>
                    <a:cubicBezTo>
                      <a:pt x="13411" y="32169"/>
                      <a:pt x="10976" y="30827"/>
                      <a:pt x="8065" y="30827"/>
                    </a:cubicBezTo>
                    <a:cubicBezTo>
                      <a:pt x="4248" y="30827"/>
                      <a:pt x="0" y="32967"/>
                      <a:pt x="0" y="37791"/>
                    </a:cubicBezTo>
                    <a:cubicBezTo>
                      <a:pt x="0" y="43811"/>
                      <a:pt x="8257" y="48163"/>
                      <a:pt x="20371" y="48163"/>
                    </a:cubicBezTo>
                    <a:cubicBezTo>
                      <a:pt x="43699" y="48163"/>
                      <a:pt x="49289" y="35324"/>
                      <a:pt x="49289" y="30465"/>
                    </a:cubicBezTo>
                    <a:cubicBezTo>
                      <a:pt x="49289" y="26656"/>
                      <a:pt x="46610" y="24009"/>
                      <a:pt x="44798" y="22812"/>
                    </a:cubicBezTo>
                    <a:cubicBezTo>
                      <a:pt x="40981" y="19802"/>
                      <a:pt x="36733" y="19149"/>
                      <a:pt x="30440" y="18315"/>
                    </a:cubicBezTo>
                    <a:cubicBezTo>
                      <a:pt x="25293" y="17517"/>
                      <a:pt x="19704" y="16647"/>
                      <a:pt x="19704" y="11823"/>
                    </a:cubicBezTo>
                    <a:cubicBezTo>
                      <a:pt x="19704" y="8813"/>
                      <a:pt x="23049" y="2321"/>
                      <a:pt x="35595" y="2321"/>
                    </a:cubicBezTo>
                    <a:cubicBezTo>
                      <a:pt x="39219" y="2321"/>
                      <a:pt x="46367" y="3155"/>
                      <a:pt x="48382" y="7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EF7E6B3-D5C1-1324-2847-F1E2E4DCF75A}"/>
                  </a:ext>
                </a:extLst>
              </p:cNvPr>
              <p:cNvSpPr/>
              <p:nvPr/>
            </p:nvSpPr>
            <p:spPr>
              <a:xfrm>
                <a:off x="6889811" y="4462935"/>
                <a:ext cx="19191" cy="62879"/>
              </a:xfrm>
              <a:custGeom>
                <a:avLst/>
                <a:gdLst>
                  <a:gd name="connsiteX0" fmla="*/ 33199 w 33198"/>
                  <a:gd name="connsiteY0" fmla="*/ 53132 h 106408"/>
                  <a:gd name="connsiteX1" fmla="*/ 23753 w 33198"/>
                  <a:gd name="connsiteY1" fmla="*/ 19983 h 106408"/>
                  <a:gd name="connsiteX2" fmla="*/ 1569 w 33198"/>
                  <a:gd name="connsiteY2" fmla="*/ 0 h 106408"/>
                  <a:gd name="connsiteX3" fmla="*/ 0 w 33198"/>
                  <a:gd name="connsiteY3" fmla="*/ 1197 h 106408"/>
                  <a:gd name="connsiteX4" fmla="*/ 2708 w 33198"/>
                  <a:gd name="connsiteY4" fmla="*/ 3699 h 106408"/>
                  <a:gd name="connsiteX5" fmla="*/ 24891 w 33198"/>
                  <a:gd name="connsiteY5" fmla="*/ 53132 h 106408"/>
                  <a:gd name="connsiteX6" fmla="*/ 2044 w 33198"/>
                  <a:gd name="connsiteY6" fmla="*/ 103434 h 106408"/>
                  <a:gd name="connsiteX7" fmla="*/ 0 w 33198"/>
                  <a:gd name="connsiteY7" fmla="*/ 105248 h 106408"/>
                  <a:gd name="connsiteX8" fmla="*/ 1569 w 33198"/>
                  <a:gd name="connsiteY8" fmla="*/ 106408 h 106408"/>
                  <a:gd name="connsiteX9" fmla="*/ 24228 w 33198"/>
                  <a:gd name="connsiteY9" fmla="*/ 85627 h 106408"/>
                  <a:gd name="connsiteX10" fmla="*/ 33199 w 33198"/>
                  <a:gd name="connsiteY10" fmla="*/ 53132 h 10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198" h="106408">
                    <a:moveTo>
                      <a:pt x="33199" y="53132"/>
                    </a:moveTo>
                    <a:cubicBezTo>
                      <a:pt x="33199" y="44971"/>
                      <a:pt x="31618" y="32133"/>
                      <a:pt x="23753" y="19983"/>
                    </a:cubicBezTo>
                    <a:cubicBezTo>
                      <a:pt x="15253" y="7000"/>
                      <a:pt x="2911" y="0"/>
                      <a:pt x="1569" y="0"/>
                    </a:cubicBezTo>
                    <a:cubicBezTo>
                      <a:pt x="663" y="0"/>
                      <a:pt x="0" y="508"/>
                      <a:pt x="0" y="1197"/>
                    </a:cubicBezTo>
                    <a:cubicBezTo>
                      <a:pt x="0" y="1487"/>
                      <a:pt x="0" y="1705"/>
                      <a:pt x="2708" y="3699"/>
                    </a:cubicBezTo>
                    <a:cubicBezTo>
                      <a:pt x="16837" y="14181"/>
                      <a:pt x="24891" y="31009"/>
                      <a:pt x="24891" y="53132"/>
                    </a:cubicBezTo>
                    <a:cubicBezTo>
                      <a:pt x="24891" y="71483"/>
                      <a:pt x="19744" y="90124"/>
                      <a:pt x="2044" y="103434"/>
                    </a:cubicBezTo>
                    <a:cubicBezTo>
                      <a:pt x="0" y="104776"/>
                      <a:pt x="0" y="104921"/>
                      <a:pt x="0" y="105248"/>
                    </a:cubicBezTo>
                    <a:cubicBezTo>
                      <a:pt x="0" y="105937"/>
                      <a:pt x="663" y="106408"/>
                      <a:pt x="1569" y="106408"/>
                    </a:cubicBezTo>
                    <a:cubicBezTo>
                      <a:pt x="2911" y="106408"/>
                      <a:pt x="15931" y="99119"/>
                      <a:pt x="24228" y="85627"/>
                    </a:cubicBezTo>
                    <a:cubicBezTo>
                      <a:pt x="31618" y="73985"/>
                      <a:pt x="33199" y="62126"/>
                      <a:pt x="33199" y="531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4D70B2E-FEDD-57FA-F75A-D6660889E1BA}"/>
                  </a:ext>
                </a:extLst>
              </p:cNvPr>
              <p:cNvSpPr/>
              <p:nvPr/>
            </p:nvSpPr>
            <p:spPr>
              <a:xfrm>
                <a:off x="6944905" y="4487067"/>
                <a:ext cx="54907" cy="14658"/>
              </a:xfrm>
              <a:custGeom>
                <a:avLst/>
                <a:gdLst>
                  <a:gd name="connsiteX0" fmla="*/ 90070 w 94981"/>
                  <a:gd name="connsiteY0" fmla="*/ 4135 h 24806"/>
                  <a:gd name="connsiteX1" fmla="*/ 94981 w 94981"/>
                  <a:gd name="connsiteY1" fmla="*/ 2140 h 24806"/>
                  <a:gd name="connsiteX2" fmla="*/ 90302 w 94981"/>
                  <a:gd name="connsiteY2" fmla="*/ 0 h 24806"/>
                  <a:gd name="connsiteX3" fmla="*/ 4683 w 94981"/>
                  <a:gd name="connsiteY3" fmla="*/ 0 h 24806"/>
                  <a:gd name="connsiteX4" fmla="*/ 0 w 94981"/>
                  <a:gd name="connsiteY4" fmla="*/ 2140 h 24806"/>
                  <a:gd name="connsiteX5" fmla="*/ 4683 w 94981"/>
                  <a:gd name="connsiteY5" fmla="*/ 4135 h 24806"/>
                  <a:gd name="connsiteX6" fmla="*/ 90302 w 94981"/>
                  <a:gd name="connsiteY6" fmla="*/ 24807 h 24806"/>
                  <a:gd name="connsiteX7" fmla="*/ 94981 w 94981"/>
                  <a:gd name="connsiteY7" fmla="*/ 22631 h 24806"/>
                  <a:gd name="connsiteX8" fmla="*/ 90070 w 94981"/>
                  <a:gd name="connsiteY8" fmla="*/ 20636 h 24806"/>
                  <a:gd name="connsiteX9" fmla="*/ 4683 w 94981"/>
                  <a:gd name="connsiteY9" fmla="*/ 20636 h 24806"/>
                  <a:gd name="connsiteX10" fmla="*/ 0 w 94981"/>
                  <a:gd name="connsiteY10" fmla="*/ 22631 h 24806"/>
                  <a:gd name="connsiteX11" fmla="*/ 4683 w 94981"/>
                  <a:gd name="connsiteY11" fmla="*/ 24807 h 24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981" h="24806">
                    <a:moveTo>
                      <a:pt x="90070" y="4135"/>
                    </a:moveTo>
                    <a:cubicBezTo>
                      <a:pt x="92314" y="4135"/>
                      <a:pt x="94981" y="4135"/>
                      <a:pt x="94981" y="2140"/>
                    </a:cubicBezTo>
                    <a:cubicBezTo>
                      <a:pt x="94981" y="0"/>
                      <a:pt x="92314" y="0"/>
                      <a:pt x="90302" y="0"/>
                    </a:cubicBezTo>
                    <a:lnTo>
                      <a:pt x="4683" y="0"/>
                    </a:lnTo>
                    <a:cubicBezTo>
                      <a:pt x="2668" y="0"/>
                      <a:pt x="0" y="0"/>
                      <a:pt x="0" y="2140"/>
                    </a:cubicBezTo>
                    <a:cubicBezTo>
                      <a:pt x="0" y="4135"/>
                      <a:pt x="2668" y="4135"/>
                      <a:pt x="4683" y="4135"/>
                    </a:cubicBezTo>
                    <a:close/>
                    <a:moveTo>
                      <a:pt x="90302" y="24807"/>
                    </a:moveTo>
                    <a:cubicBezTo>
                      <a:pt x="92314" y="24807"/>
                      <a:pt x="94981" y="24807"/>
                      <a:pt x="94981" y="22631"/>
                    </a:cubicBezTo>
                    <a:cubicBezTo>
                      <a:pt x="94981" y="20636"/>
                      <a:pt x="92314" y="20636"/>
                      <a:pt x="90070" y="20636"/>
                    </a:cubicBezTo>
                    <a:lnTo>
                      <a:pt x="4683" y="20636"/>
                    </a:lnTo>
                    <a:cubicBezTo>
                      <a:pt x="2668" y="20636"/>
                      <a:pt x="0" y="20636"/>
                      <a:pt x="0" y="22631"/>
                    </a:cubicBezTo>
                    <a:cubicBezTo>
                      <a:pt x="0" y="24807"/>
                      <a:pt x="2668" y="24807"/>
                      <a:pt x="4683" y="24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96D8EC6-F7FA-100F-CDFD-D30F5AD291FF}"/>
                  </a:ext>
                </a:extLst>
              </p:cNvPr>
              <p:cNvSpPr/>
              <p:nvPr/>
            </p:nvSpPr>
            <p:spPr>
              <a:xfrm>
                <a:off x="7047973" y="4394849"/>
                <a:ext cx="51432" cy="30024"/>
              </a:xfrm>
              <a:custGeom>
                <a:avLst/>
                <a:gdLst>
                  <a:gd name="connsiteX0" fmla="*/ 76427 w 88971"/>
                  <a:gd name="connsiteY0" fmla="*/ 8160 h 50810"/>
                  <a:gd name="connsiteX1" fmla="*/ 86956 w 88971"/>
                  <a:gd name="connsiteY1" fmla="*/ 2684 h 50810"/>
                  <a:gd name="connsiteX2" fmla="*/ 88972 w 88971"/>
                  <a:gd name="connsiteY2" fmla="*/ 1161 h 50810"/>
                  <a:gd name="connsiteX3" fmla="*/ 87391 w 88971"/>
                  <a:gd name="connsiteY3" fmla="*/ 0 h 50810"/>
                  <a:gd name="connsiteX4" fmla="*/ 77090 w 88971"/>
                  <a:gd name="connsiteY4" fmla="*/ 327 h 50810"/>
                  <a:gd name="connsiteX5" fmla="*/ 66546 w 88971"/>
                  <a:gd name="connsiteY5" fmla="*/ 0 h 50810"/>
                  <a:gd name="connsiteX6" fmla="*/ 64545 w 88971"/>
                  <a:gd name="connsiteY6" fmla="*/ 1669 h 50810"/>
                  <a:gd name="connsiteX7" fmla="*/ 66778 w 88971"/>
                  <a:gd name="connsiteY7" fmla="*/ 2684 h 50810"/>
                  <a:gd name="connsiteX8" fmla="*/ 73081 w 88971"/>
                  <a:gd name="connsiteY8" fmla="*/ 5803 h 50810"/>
                  <a:gd name="connsiteX9" fmla="*/ 72610 w 88971"/>
                  <a:gd name="connsiteY9" fmla="*/ 7508 h 50810"/>
                  <a:gd name="connsiteX10" fmla="*/ 61866 w 88971"/>
                  <a:gd name="connsiteY10" fmla="*/ 39967 h 50810"/>
                  <a:gd name="connsiteX11" fmla="*/ 36541 w 88971"/>
                  <a:gd name="connsiteY11" fmla="*/ 1306 h 50810"/>
                  <a:gd name="connsiteX12" fmla="*/ 32956 w 88971"/>
                  <a:gd name="connsiteY12" fmla="*/ 0 h 50810"/>
                  <a:gd name="connsiteX13" fmla="*/ 19273 w 88971"/>
                  <a:gd name="connsiteY13" fmla="*/ 0 h 50810"/>
                  <a:gd name="connsiteX14" fmla="*/ 16162 w 88971"/>
                  <a:gd name="connsiteY14" fmla="*/ 1669 h 50810"/>
                  <a:gd name="connsiteX15" fmla="*/ 19505 w 88971"/>
                  <a:gd name="connsiteY15" fmla="*/ 2684 h 50810"/>
                  <a:gd name="connsiteX16" fmla="*/ 25797 w 88971"/>
                  <a:gd name="connsiteY16" fmla="*/ 3155 h 50810"/>
                  <a:gd name="connsiteX17" fmla="*/ 12545 w 88971"/>
                  <a:gd name="connsiteY17" fmla="*/ 42796 h 50810"/>
                  <a:gd name="connsiteX18" fmla="*/ 2044 w 88971"/>
                  <a:gd name="connsiteY18" fmla="*/ 48163 h 50810"/>
                  <a:gd name="connsiteX19" fmla="*/ 0 w 88971"/>
                  <a:gd name="connsiteY19" fmla="*/ 49650 h 50810"/>
                  <a:gd name="connsiteX20" fmla="*/ 1370 w 88971"/>
                  <a:gd name="connsiteY20" fmla="*/ 50810 h 50810"/>
                  <a:gd name="connsiteX21" fmla="*/ 11871 w 88971"/>
                  <a:gd name="connsiteY21" fmla="*/ 50448 h 50810"/>
                  <a:gd name="connsiteX22" fmla="*/ 22415 w 88971"/>
                  <a:gd name="connsiteY22" fmla="*/ 50810 h 50810"/>
                  <a:gd name="connsiteX23" fmla="*/ 24416 w 88971"/>
                  <a:gd name="connsiteY23" fmla="*/ 49287 h 50810"/>
                  <a:gd name="connsiteX24" fmla="*/ 22183 w 88971"/>
                  <a:gd name="connsiteY24" fmla="*/ 48163 h 50810"/>
                  <a:gd name="connsiteX25" fmla="*/ 15931 w 88971"/>
                  <a:gd name="connsiteY25" fmla="*/ 44971 h 50810"/>
                  <a:gd name="connsiteX26" fmla="*/ 16162 w 88971"/>
                  <a:gd name="connsiteY26" fmla="*/ 43158 h 50810"/>
                  <a:gd name="connsiteX27" fmla="*/ 29139 w 88971"/>
                  <a:gd name="connsiteY27" fmla="*/ 5150 h 50810"/>
                  <a:gd name="connsiteX28" fmla="*/ 58289 w 88971"/>
                  <a:gd name="connsiteY28" fmla="*/ 49469 h 50810"/>
                  <a:gd name="connsiteX29" fmla="*/ 60525 w 88971"/>
                  <a:gd name="connsiteY29" fmla="*/ 50810 h 50810"/>
                  <a:gd name="connsiteX30" fmla="*/ 62541 w 88971"/>
                  <a:gd name="connsiteY30" fmla="*/ 49287 h 5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8971" h="50810">
                    <a:moveTo>
                      <a:pt x="76427" y="8160"/>
                    </a:moveTo>
                    <a:cubicBezTo>
                      <a:pt x="77322" y="5332"/>
                      <a:pt x="79094" y="2829"/>
                      <a:pt x="86956" y="2684"/>
                    </a:cubicBezTo>
                    <a:cubicBezTo>
                      <a:pt x="87391" y="2684"/>
                      <a:pt x="88972" y="2684"/>
                      <a:pt x="88972" y="1161"/>
                    </a:cubicBezTo>
                    <a:cubicBezTo>
                      <a:pt x="88972" y="653"/>
                      <a:pt x="88537" y="0"/>
                      <a:pt x="87391" y="0"/>
                    </a:cubicBezTo>
                    <a:cubicBezTo>
                      <a:pt x="84249" y="0"/>
                      <a:pt x="80472" y="327"/>
                      <a:pt x="77090" y="327"/>
                    </a:cubicBezTo>
                    <a:cubicBezTo>
                      <a:pt x="74654" y="327"/>
                      <a:pt x="69025" y="0"/>
                      <a:pt x="66546" y="0"/>
                    </a:cubicBezTo>
                    <a:cubicBezTo>
                      <a:pt x="66114" y="0"/>
                      <a:pt x="64545" y="0"/>
                      <a:pt x="64545" y="1669"/>
                    </a:cubicBezTo>
                    <a:cubicBezTo>
                      <a:pt x="64545" y="2684"/>
                      <a:pt x="65883" y="2684"/>
                      <a:pt x="66778" y="2684"/>
                    </a:cubicBezTo>
                    <a:cubicBezTo>
                      <a:pt x="71501" y="2829"/>
                      <a:pt x="73081" y="3990"/>
                      <a:pt x="73081" y="5803"/>
                    </a:cubicBezTo>
                    <a:cubicBezTo>
                      <a:pt x="73081" y="6311"/>
                      <a:pt x="73081" y="6818"/>
                      <a:pt x="72610" y="7508"/>
                    </a:cubicBezTo>
                    <a:lnTo>
                      <a:pt x="61866" y="39967"/>
                    </a:lnTo>
                    <a:lnTo>
                      <a:pt x="36541" y="1306"/>
                    </a:lnTo>
                    <a:cubicBezTo>
                      <a:pt x="35634" y="0"/>
                      <a:pt x="35435" y="0"/>
                      <a:pt x="32956" y="0"/>
                    </a:cubicBezTo>
                    <a:lnTo>
                      <a:pt x="19273" y="0"/>
                    </a:lnTo>
                    <a:cubicBezTo>
                      <a:pt x="17500" y="0"/>
                      <a:pt x="16162" y="0"/>
                      <a:pt x="16162" y="1669"/>
                    </a:cubicBezTo>
                    <a:cubicBezTo>
                      <a:pt x="16162" y="2684"/>
                      <a:pt x="17268" y="2684"/>
                      <a:pt x="19505" y="2684"/>
                    </a:cubicBezTo>
                    <a:cubicBezTo>
                      <a:pt x="21509" y="2684"/>
                      <a:pt x="23753" y="2829"/>
                      <a:pt x="25797" y="3155"/>
                    </a:cubicBezTo>
                    <a:lnTo>
                      <a:pt x="12545" y="42796"/>
                    </a:lnTo>
                    <a:cubicBezTo>
                      <a:pt x="11679" y="45661"/>
                      <a:pt x="9866" y="47946"/>
                      <a:pt x="2044" y="48163"/>
                    </a:cubicBezTo>
                    <a:cubicBezTo>
                      <a:pt x="1370" y="48163"/>
                      <a:pt x="0" y="48163"/>
                      <a:pt x="0" y="49650"/>
                    </a:cubicBezTo>
                    <a:cubicBezTo>
                      <a:pt x="0" y="50448"/>
                      <a:pt x="703" y="50810"/>
                      <a:pt x="1370" y="50810"/>
                    </a:cubicBezTo>
                    <a:cubicBezTo>
                      <a:pt x="4712" y="50810"/>
                      <a:pt x="8529" y="50448"/>
                      <a:pt x="11871" y="50448"/>
                    </a:cubicBezTo>
                    <a:cubicBezTo>
                      <a:pt x="14350" y="50448"/>
                      <a:pt x="19936" y="50810"/>
                      <a:pt x="22415" y="50810"/>
                    </a:cubicBezTo>
                    <a:cubicBezTo>
                      <a:pt x="23561" y="50810"/>
                      <a:pt x="24416" y="50448"/>
                      <a:pt x="24416" y="49287"/>
                    </a:cubicBezTo>
                    <a:cubicBezTo>
                      <a:pt x="24416" y="48163"/>
                      <a:pt x="23321" y="48163"/>
                      <a:pt x="22183" y="48163"/>
                    </a:cubicBezTo>
                    <a:cubicBezTo>
                      <a:pt x="15931" y="47946"/>
                      <a:pt x="15931" y="45951"/>
                      <a:pt x="15931" y="44971"/>
                    </a:cubicBezTo>
                    <a:cubicBezTo>
                      <a:pt x="15931" y="44645"/>
                      <a:pt x="15931" y="44283"/>
                      <a:pt x="16162" y="43158"/>
                    </a:cubicBezTo>
                    <a:lnTo>
                      <a:pt x="29139" y="5150"/>
                    </a:lnTo>
                    <a:lnTo>
                      <a:pt x="58289" y="49469"/>
                    </a:lnTo>
                    <a:cubicBezTo>
                      <a:pt x="58956" y="50810"/>
                      <a:pt x="59387" y="50810"/>
                      <a:pt x="60525" y="50810"/>
                    </a:cubicBezTo>
                    <a:cubicBezTo>
                      <a:pt x="62066" y="50810"/>
                      <a:pt x="62066" y="50629"/>
                      <a:pt x="62541" y="492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AB5C06DF-AC12-D276-37D8-6E382C359ADF}"/>
                  </a:ext>
                </a:extLst>
              </p:cNvPr>
              <p:cNvSpPr/>
              <p:nvPr/>
            </p:nvSpPr>
            <p:spPr>
              <a:xfrm>
                <a:off x="7098608" y="4417265"/>
                <a:ext cx="25396" cy="19973"/>
              </a:xfrm>
              <a:custGeom>
                <a:avLst/>
                <a:gdLst>
                  <a:gd name="connsiteX0" fmla="*/ 6053 w 43931"/>
                  <a:gd name="connsiteY0" fmla="*/ 29630 h 33800"/>
                  <a:gd name="connsiteX1" fmla="*/ 2247 w 43931"/>
                  <a:gd name="connsiteY1" fmla="*/ 31480 h 33800"/>
                  <a:gd name="connsiteX2" fmla="*/ 0 w 43931"/>
                  <a:gd name="connsiteY2" fmla="*/ 32822 h 33800"/>
                  <a:gd name="connsiteX3" fmla="*/ 1098 w 43931"/>
                  <a:gd name="connsiteY3" fmla="*/ 33801 h 33800"/>
                  <a:gd name="connsiteX4" fmla="*/ 4480 w 43931"/>
                  <a:gd name="connsiteY4" fmla="*/ 33620 h 33800"/>
                  <a:gd name="connsiteX5" fmla="*/ 8065 w 43931"/>
                  <a:gd name="connsiteY5" fmla="*/ 33620 h 33800"/>
                  <a:gd name="connsiteX6" fmla="*/ 12317 w 43931"/>
                  <a:gd name="connsiteY6" fmla="*/ 33620 h 33800"/>
                  <a:gd name="connsiteX7" fmla="*/ 16362 w 43931"/>
                  <a:gd name="connsiteY7" fmla="*/ 33801 h 33800"/>
                  <a:gd name="connsiteX8" fmla="*/ 18134 w 43931"/>
                  <a:gd name="connsiteY8" fmla="*/ 32314 h 33800"/>
                  <a:gd name="connsiteX9" fmla="*/ 15891 w 43931"/>
                  <a:gd name="connsiteY9" fmla="*/ 31480 h 33800"/>
                  <a:gd name="connsiteX10" fmla="*/ 11882 w 43931"/>
                  <a:gd name="connsiteY10" fmla="*/ 30827 h 33800"/>
                  <a:gd name="connsiteX11" fmla="*/ 15224 w 43931"/>
                  <a:gd name="connsiteY11" fmla="*/ 20817 h 33800"/>
                  <a:gd name="connsiteX12" fmla="*/ 23753 w 43931"/>
                  <a:gd name="connsiteY12" fmla="*/ 24118 h 33800"/>
                  <a:gd name="connsiteX13" fmla="*/ 43931 w 43931"/>
                  <a:gd name="connsiteY13" fmla="*/ 9320 h 33800"/>
                  <a:gd name="connsiteX14" fmla="*/ 31386 w 43931"/>
                  <a:gd name="connsiteY14" fmla="*/ 0 h 33800"/>
                  <a:gd name="connsiteX15" fmla="*/ 19939 w 43931"/>
                  <a:gd name="connsiteY15" fmla="*/ 3627 h 33800"/>
                  <a:gd name="connsiteX16" fmla="*/ 11642 w 43931"/>
                  <a:gd name="connsiteY16" fmla="*/ 0 h 33800"/>
                  <a:gd name="connsiteX17" fmla="*/ 5158 w 43931"/>
                  <a:gd name="connsiteY17" fmla="*/ 2974 h 33800"/>
                  <a:gd name="connsiteX18" fmla="*/ 2479 w 43931"/>
                  <a:gd name="connsiteY18" fmla="*/ 8124 h 33800"/>
                  <a:gd name="connsiteX19" fmla="*/ 4049 w 43931"/>
                  <a:gd name="connsiteY19" fmla="*/ 8994 h 33800"/>
                  <a:gd name="connsiteX20" fmla="*/ 5589 w 43931"/>
                  <a:gd name="connsiteY20" fmla="*/ 7833 h 33800"/>
                  <a:gd name="connsiteX21" fmla="*/ 11207 w 43931"/>
                  <a:gd name="connsiteY21" fmla="*/ 1813 h 33800"/>
                  <a:gd name="connsiteX22" fmla="*/ 14118 w 43931"/>
                  <a:gd name="connsiteY22" fmla="*/ 4642 h 33800"/>
                  <a:gd name="connsiteX23" fmla="*/ 13886 w 43931"/>
                  <a:gd name="connsiteY23" fmla="*/ 5984 h 33800"/>
                  <a:gd name="connsiteX24" fmla="*/ 19707 w 43931"/>
                  <a:gd name="connsiteY24" fmla="*/ 7616 h 33800"/>
                  <a:gd name="connsiteX25" fmla="*/ 21277 w 43931"/>
                  <a:gd name="connsiteY25" fmla="*/ 5621 h 33800"/>
                  <a:gd name="connsiteX26" fmla="*/ 31154 w 43931"/>
                  <a:gd name="connsiteY26" fmla="*/ 1813 h 33800"/>
                  <a:gd name="connsiteX27" fmla="*/ 37407 w 43931"/>
                  <a:gd name="connsiteY27" fmla="*/ 7145 h 33800"/>
                  <a:gd name="connsiteX28" fmla="*/ 33822 w 43931"/>
                  <a:gd name="connsiteY28" fmla="*/ 17118 h 33800"/>
                  <a:gd name="connsiteX29" fmla="*/ 23753 w 43931"/>
                  <a:gd name="connsiteY29" fmla="*/ 22304 h 33800"/>
                  <a:gd name="connsiteX30" fmla="*/ 16362 w 43931"/>
                  <a:gd name="connsiteY30" fmla="*/ 17481 h 33800"/>
                  <a:gd name="connsiteX31" fmla="*/ 16594 w 43931"/>
                  <a:gd name="connsiteY31" fmla="*/ 16610 h 33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3931" h="33800">
                    <a:moveTo>
                      <a:pt x="6053" y="29630"/>
                    </a:moveTo>
                    <a:cubicBezTo>
                      <a:pt x="5386" y="31117"/>
                      <a:pt x="5386" y="31480"/>
                      <a:pt x="2247" y="31480"/>
                    </a:cubicBezTo>
                    <a:cubicBezTo>
                      <a:pt x="1098" y="31480"/>
                      <a:pt x="0" y="31480"/>
                      <a:pt x="0" y="32822"/>
                    </a:cubicBezTo>
                    <a:cubicBezTo>
                      <a:pt x="0" y="33475"/>
                      <a:pt x="435" y="33801"/>
                      <a:pt x="1098" y="33801"/>
                    </a:cubicBezTo>
                    <a:cubicBezTo>
                      <a:pt x="2004" y="33801"/>
                      <a:pt x="3345" y="33620"/>
                      <a:pt x="4480" y="33620"/>
                    </a:cubicBezTo>
                    <a:cubicBezTo>
                      <a:pt x="5589" y="33620"/>
                      <a:pt x="6959" y="33620"/>
                      <a:pt x="8065" y="33620"/>
                    </a:cubicBezTo>
                    <a:cubicBezTo>
                      <a:pt x="9638" y="33620"/>
                      <a:pt x="10975" y="33620"/>
                      <a:pt x="12317" y="33620"/>
                    </a:cubicBezTo>
                    <a:cubicBezTo>
                      <a:pt x="13455" y="33620"/>
                      <a:pt x="15024" y="33801"/>
                      <a:pt x="16362" y="33801"/>
                    </a:cubicBezTo>
                    <a:cubicBezTo>
                      <a:pt x="17268" y="33801"/>
                      <a:pt x="18134" y="33475"/>
                      <a:pt x="18134" y="32314"/>
                    </a:cubicBezTo>
                    <a:cubicBezTo>
                      <a:pt x="18134" y="31480"/>
                      <a:pt x="16797" y="31480"/>
                      <a:pt x="15891" y="31480"/>
                    </a:cubicBezTo>
                    <a:cubicBezTo>
                      <a:pt x="13455" y="31480"/>
                      <a:pt x="11882" y="31480"/>
                      <a:pt x="11882" y="30827"/>
                    </a:cubicBezTo>
                    <a:cubicBezTo>
                      <a:pt x="11882" y="30465"/>
                      <a:pt x="12980" y="27128"/>
                      <a:pt x="15224" y="20817"/>
                    </a:cubicBezTo>
                    <a:cubicBezTo>
                      <a:pt x="17029" y="22631"/>
                      <a:pt x="19939" y="24118"/>
                      <a:pt x="23753" y="24118"/>
                    </a:cubicBezTo>
                    <a:cubicBezTo>
                      <a:pt x="33822" y="24118"/>
                      <a:pt x="43931" y="16610"/>
                      <a:pt x="43931" y="9320"/>
                    </a:cubicBezTo>
                    <a:cubicBezTo>
                      <a:pt x="43931" y="3989"/>
                      <a:pt x="38545" y="0"/>
                      <a:pt x="31386" y="0"/>
                    </a:cubicBezTo>
                    <a:cubicBezTo>
                      <a:pt x="25768" y="0"/>
                      <a:pt x="21520" y="2684"/>
                      <a:pt x="19939" y="3627"/>
                    </a:cubicBezTo>
                    <a:cubicBezTo>
                      <a:pt x="18609" y="834"/>
                      <a:pt x="14361" y="0"/>
                      <a:pt x="11642" y="0"/>
                    </a:cubicBezTo>
                    <a:cubicBezTo>
                      <a:pt x="9203" y="0"/>
                      <a:pt x="6959" y="834"/>
                      <a:pt x="5158" y="2974"/>
                    </a:cubicBezTo>
                    <a:cubicBezTo>
                      <a:pt x="3345" y="5150"/>
                      <a:pt x="2479" y="7979"/>
                      <a:pt x="2479" y="8124"/>
                    </a:cubicBezTo>
                    <a:cubicBezTo>
                      <a:pt x="2479" y="8994"/>
                      <a:pt x="3574" y="8994"/>
                      <a:pt x="4049" y="8994"/>
                    </a:cubicBezTo>
                    <a:cubicBezTo>
                      <a:pt x="5158" y="8994"/>
                      <a:pt x="5386" y="8632"/>
                      <a:pt x="5589" y="7833"/>
                    </a:cubicBezTo>
                    <a:cubicBezTo>
                      <a:pt x="6485" y="5621"/>
                      <a:pt x="7826" y="1813"/>
                      <a:pt x="11207" y="1813"/>
                    </a:cubicBezTo>
                    <a:cubicBezTo>
                      <a:pt x="13683" y="1813"/>
                      <a:pt x="14118" y="3482"/>
                      <a:pt x="14118" y="4642"/>
                    </a:cubicBezTo>
                    <a:cubicBezTo>
                      <a:pt x="14118" y="5331"/>
                      <a:pt x="14118" y="5476"/>
                      <a:pt x="13886" y="5984"/>
                    </a:cubicBezTo>
                    <a:close/>
                    <a:moveTo>
                      <a:pt x="19707" y="7616"/>
                    </a:moveTo>
                    <a:cubicBezTo>
                      <a:pt x="19939" y="6818"/>
                      <a:pt x="19939" y="6637"/>
                      <a:pt x="21277" y="5621"/>
                    </a:cubicBezTo>
                    <a:cubicBezTo>
                      <a:pt x="23995" y="3336"/>
                      <a:pt x="27772" y="1813"/>
                      <a:pt x="31154" y="1813"/>
                    </a:cubicBezTo>
                    <a:cubicBezTo>
                      <a:pt x="34065" y="1813"/>
                      <a:pt x="37407" y="3119"/>
                      <a:pt x="37407" y="7145"/>
                    </a:cubicBezTo>
                    <a:cubicBezTo>
                      <a:pt x="37407" y="9466"/>
                      <a:pt x="35837" y="14616"/>
                      <a:pt x="33822" y="17118"/>
                    </a:cubicBezTo>
                    <a:cubicBezTo>
                      <a:pt x="30683" y="21107"/>
                      <a:pt x="26431" y="22304"/>
                      <a:pt x="23753" y="22304"/>
                    </a:cubicBezTo>
                    <a:cubicBezTo>
                      <a:pt x="17935" y="22304"/>
                      <a:pt x="16362" y="17988"/>
                      <a:pt x="16362" y="17481"/>
                    </a:cubicBezTo>
                    <a:cubicBezTo>
                      <a:pt x="16362" y="17336"/>
                      <a:pt x="16594" y="16973"/>
                      <a:pt x="16594" y="166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B2374D5-B90C-ED7C-087F-286F571F32D8}"/>
                  </a:ext>
                </a:extLst>
              </p:cNvPr>
              <p:cNvSpPr/>
              <p:nvPr/>
            </p:nvSpPr>
            <p:spPr>
              <a:xfrm>
                <a:off x="7032467" y="4450486"/>
                <a:ext cx="109977" cy="87888"/>
              </a:xfrm>
              <a:custGeom>
                <a:avLst/>
                <a:gdLst>
                  <a:gd name="connsiteX0" fmla="*/ 172978 w 190245"/>
                  <a:gd name="connsiteY0" fmla="*/ 148732 h 148731"/>
                  <a:gd name="connsiteX1" fmla="*/ 190246 w 190245"/>
                  <a:gd name="connsiteY1" fmla="*/ 114713 h 148731"/>
                  <a:gd name="connsiteX2" fmla="*/ 186672 w 190245"/>
                  <a:gd name="connsiteY2" fmla="*/ 114713 h 148731"/>
                  <a:gd name="connsiteX3" fmla="*/ 149453 w 190245"/>
                  <a:gd name="connsiteY3" fmla="*/ 136220 h 148731"/>
                  <a:gd name="connsiteX4" fmla="*/ 105091 w 190245"/>
                  <a:gd name="connsiteY4" fmla="*/ 139556 h 148731"/>
                  <a:gd name="connsiteX5" fmla="*/ 18837 w 190245"/>
                  <a:gd name="connsiteY5" fmla="*/ 139556 h 148731"/>
                  <a:gd name="connsiteX6" fmla="*/ 91639 w 190245"/>
                  <a:gd name="connsiteY6" fmla="*/ 76089 h 148731"/>
                  <a:gd name="connsiteX7" fmla="*/ 92774 w 190245"/>
                  <a:gd name="connsiteY7" fmla="*/ 74457 h 148731"/>
                  <a:gd name="connsiteX8" fmla="*/ 91879 w 190245"/>
                  <a:gd name="connsiteY8" fmla="*/ 72788 h 148731"/>
                  <a:gd name="connsiteX9" fmla="*/ 25322 w 190245"/>
                  <a:gd name="connsiteY9" fmla="*/ 5150 h 148731"/>
                  <a:gd name="connsiteX10" fmla="*/ 103521 w 190245"/>
                  <a:gd name="connsiteY10" fmla="*/ 5150 h 148731"/>
                  <a:gd name="connsiteX11" fmla="*/ 137151 w 190245"/>
                  <a:gd name="connsiteY11" fmla="*/ 6818 h 148731"/>
                  <a:gd name="connsiteX12" fmla="*/ 168497 w 190245"/>
                  <a:gd name="connsiteY12" fmla="*/ 14797 h 148731"/>
                  <a:gd name="connsiteX13" fmla="*/ 186672 w 190245"/>
                  <a:gd name="connsiteY13" fmla="*/ 29812 h 148731"/>
                  <a:gd name="connsiteX14" fmla="*/ 190246 w 190245"/>
                  <a:gd name="connsiteY14" fmla="*/ 29812 h 148731"/>
                  <a:gd name="connsiteX15" fmla="*/ 172978 w 190245"/>
                  <a:gd name="connsiteY15" fmla="*/ 0 h 148731"/>
                  <a:gd name="connsiteX16" fmla="*/ 4045 w 190245"/>
                  <a:gd name="connsiteY16" fmla="*/ 0 h 148731"/>
                  <a:gd name="connsiteX17" fmla="*/ 0 w 190245"/>
                  <a:gd name="connsiteY17" fmla="*/ 653 h 148731"/>
                  <a:gd name="connsiteX18" fmla="*/ 0 w 190245"/>
                  <a:gd name="connsiteY18" fmla="*/ 4316 h 148731"/>
                  <a:gd name="connsiteX19" fmla="*/ 75517 w 190245"/>
                  <a:gd name="connsiteY19" fmla="*/ 81093 h 148731"/>
                  <a:gd name="connsiteX20" fmla="*/ 1569 w 190245"/>
                  <a:gd name="connsiteY20" fmla="*/ 145722 h 148731"/>
                  <a:gd name="connsiteX21" fmla="*/ 0 w 190245"/>
                  <a:gd name="connsiteY21" fmla="*/ 147571 h 148731"/>
                  <a:gd name="connsiteX22" fmla="*/ 4045 w 190245"/>
                  <a:gd name="connsiteY22" fmla="*/ 148732 h 14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0245" h="148731">
                    <a:moveTo>
                      <a:pt x="172978" y="148732"/>
                    </a:moveTo>
                    <a:lnTo>
                      <a:pt x="190246" y="114713"/>
                    </a:lnTo>
                    <a:lnTo>
                      <a:pt x="186672" y="114713"/>
                    </a:lnTo>
                    <a:cubicBezTo>
                      <a:pt x="181042" y="125738"/>
                      <a:pt x="165819" y="133064"/>
                      <a:pt x="149453" y="136220"/>
                    </a:cubicBezTo>
                    <a:cubicBezTo>
                      <a:pt x="146546" y="136727"/>
                      <a:pt x="132428" y="139556"/>
                      <a:pt x="105091" y="139556"/>
                    </a:cubicBezTo>
                    <a:lnTo>
                      <a:pt x="18837" y="139556"/>
                    </a:lnTo>
                    <a:lnTo>
                      <a:pt x="91639" y="76089"/>
                    </a:lnTo>
                    <a:cubicBezTo>
                      <a:pt x="92546" y="75291"/>
                      <a:pt x="92774" y="74928"/>
                      <a:pt x="92774" y="74457"/>
                    </a:cubicBezTo>
                    <a:cubicBezTo>
                      <a:pt x="92774" y="74094"/>
                      <a:pt x="92774" y="73804"/>
                      <a:pt x="91879" y="72788"/>
                    </a:cubicBezTo>
                    <a:lnTo>
                      <a:pt x="25322" y="5150"/>
                    </a:lnTo>
                    <a:lnTo>
                      <a:pt x="103521" y="5150"/>
                    </a:lnTo>
                    <a:cubicBezTo>
                      <a:pt x="122790" y="5150"/>
                      <a:pt x="135810" y="6673"/>
                      <a:pt x="137151" y="6818"/>
                    </a:cubicBezTo>
                    <a:cubicBezTo>
                      <a:pt x="144741" y="7652"/>
                      <a:pt x="157330" y="9502"/>
                      <a:pt x="168497" y="14797"/>
                    </a:cubicBezTo>
                    <a:cubicBezTo>
                      <a:pt x="172071" y="16465"/>
                      <a:pt x="181706" y="21325"/>
                      <a:pt x="186672" y="29812"/>
                    </a:cubicBezTo>
                    <a:lnTo>
                      <a:pt x="190246" y="29812"/>
                    </a:lnTo>
                    <a:lnTo>
                      <a:pt x="172978" y="0"/>
                    </a:lnTo>
                    <a:lnTo>
                      <a:pt x="4045" y="0"/>
                    </a:lnTo>
                    <a:cubicBezTo>
                      <a:pt x="663" y="0"/>
                      <a:pt x="460" y="181"/>
                      <a:pt x="0" y="653"/>
                    </a:cubicBezTo>
                    <a:cubicBezTo>
                      <a:pt x="0" y="1016"/>
                      <a:pt x="0" y="3155"/>
                      <a:pt x="0" y="4316"/>
                    </a:cubicBezTo>
                    <a:lnTo>
                      <a:pt x="75517" y="81093"/>
                    </a:lnTo>
                    <a:lnTo>
                      <a:pt x="1569" y="145722"/>
                    </a:lnTo>
                    <a:cubicBezTo>
                      <a:pt x="0" y="146846"/>
                      <a:pt x="0" y="147571"/>
                      <a:pt x="0" y="147571"/>
                    </a:cubicBezTo>
                    <a:cubicBezTo>
                      <a:pt x="0" y="148732"/>
                      <a:pt x="1366" y="148732"/>
                      <a:pt x="4045" y="1487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34B13F3-884E-56A2-E280-5EEB4FE75668}"/>
                  </a:ext>
                </a:extLst>
              </p:cNvPr>
              <p:cNvSpPr/>
              <p:nvPr/>
            </p:nvSpPr>
            <p:spPr>
              <a:xfrm>
                <a:off x="7031669" y="4555068"/>
                <a:ext cx="28486" cy="30882"/>
              </a:xfrm>
              <a:custGeom>
                <a:avLst/>
                <a:gdLst>
                  <a:gd name="connsiteX0" fmla="*/ 23995 w 49277"/>
                  <a:gd name="connsiteY0" fmla="*/ 2285 h 52261"/>
                  <a:gd name="connsiteX1" fmla="*/ 24188 w 49277"/>
                  <a:gd name="connsiteY1" fmla="*/ 1124 h 52261"/>
                  <a:gd name="connsiteX2" fmla="*/ 22615 w 49277"/>
                  <a:gd name="connsiteY2" fmla="*/ 0 h 52261"/>
                  <a:gd name="connsiteX3" fmla="*/ 9867 w 49277"/>
                  <a:gd name="connsiteY3" fmla="*/ 798 h 52261"/>
                  <a:gd name="connsiteX4" fmla="*/ 7634 w 49277"/>
                  <a:gd name="connsiteY4" fmla="*/ 2503 h 52261"/>
                  <a:gd name="connsiteX5" fmla="*/ 10302 w 49277"/>
                  <a:gd name="connsiteY5" fmla="*/ 3482 h 52261"/>
                  <a:gd name="connsiteX6" fmla="*/ 15024 w 49277"/>
                  <a:gd name="connsiteY6" fmla="*/ 4642 h 52261"/>
                  <a:gd name="connsiteX7" fmla="*/ 14792 w 49277"/>
                  <a:gd name="connsiteY7" fmla="*/ 6310 h 52261"/>
                  <a:gd name="connsiteX8" fmla="*/ 663 w 49277"/>
                  <a:gd name="connsiteY8" fmla="*/ 48272 h 52261"/>
                  <a:gd name="connsiteX9" fmla="*/ 0 w 49277"/>
                  <a:gd name="connsiteY9" fmla="*/ 49904 h 52261"/>
                  <a:gd name="connsiteX10" fmla="*/ 3574 w 49277"/>
                  <a:gd name="connsiteY10" fmla="*/ 52261 h 52261"/>
                  <a:gd name="connsiteX11" fmla="*/ 8065 w 49277"/>
                  <a:gd name="connsiteY11" fmla="*/ 49287 h 52261"/>
                  <a:gd name="connsiteX12" fmla="*/ 12980 w 49277"/>
                  <a:gd name="connsiteY12" fmla="*/ 34781 h 52261"/>
                  <a:gd name="connsiteX13" fmla="*/ 25768 w 49277"/>
                  <a:gd name="connsiteY13" fmla="*/ 40910 h 52261"/>
                  <a:gd name="connsiteX14" fmla="*/ 25525 w 49277"/>
                  <a:gd name="connsiteY14" fmla="*/ 42433 h 52261"/>
                  <a:gd name="connsiteX15" fmla="*/ 25094 w 49277"/>
                  <a:gd name="connsiteY15" fmla="*/ 44790 h 52261"/>
                  <a:gd name="connsiteX16" fmla="*/ 35866 w 49277"/>
                  <a:gd name="connsiteY16" fmla="*/ 52261 h 52261"/>
                  <a:gd name="connsiteX17" fmla="*/ 48422 w 49277"/>
                  <a:gd name="connsiteY17" fmla="*/ 40910 h 52261"/>
                  <a:gd name="connsiteX18" fmla="*/ 46842 w 49277"/>
                  <a:gd name="connsiteY18" fmla="*/ 39930 h 52261"/>
                  <a:gd name="connsiteX19" fmla="*/ 44798 w 49277"/>
                  <a:gd name="connsiteY19" fmla="*/ 41780 h 52261"/>
                  <a:gd name="connsiteX20" fmla="*/ 36069 w 49277"/>
                  <a:gd name="connsiteY20" fmla="*/ 50266 h 52261"/>
                  <a:gd name="connsiteX21" fmla="*/ 32485 w 49277"/>
                  <a:gd name="connsiteY21" fmla="*/ 46422 h 52261"/>
                  <a:gd name="connsiteX22" fmla="*/ 33159 w 49277"/>
                  <a:gd name="connsiteY22" fmla="*/ 43085 h 52261"/>
                  <a:gd name="connsiteX23" fmla="*/ 33630 w 49277"/>
                  <a:gd name="connsiteY23" fmla="*/ 40764 h 52261"/>
                  <a:gd name="connsiteX24" fmla="*/ 17460 w 49277"/>
                  <a:gd name="connsiteY24" fmla="*/ 32931 h 52261"/>
                  <a:gd name="connsiteX25" fmla="*/ 25768 w 49277"/>
                  <a:gd name="connsiteY25" fmla="*/ 27926 h 52261"/>
                  <a:gd name="connsiteX26" fmla="*/ 41456 w 49277"/>
                  <a:gd name="connsiteY26" fmla="*/ 20926 h 52261"/>
                  <a:gd name="connsiteX27" fmla="*/ 44798 w 49277"/>
                  <a:gd name="connsiteY27" fmla="*/ 21942 h 52261"/>
                  <a:gd name="connsiteX28" fmla="*/ 39643 w 49277"/>
                  <a:gd name="connsiteY28" fmla="*/ 26113 h 52261"/>
                  <a:gd name="connsiteX29" fmla="*/ 43460 w 49277"/>
                  <a:gd name="connsiteY29" fmla="*/ 28796 h 52261"/>
                  <a:gd name="connsiteX30" fmla="*/ 49278 w 49277"/>
                  <a:gd name="connsiteY30" fmla="*/ 24118 h 52261"/>
                  <a:gd name="connsiteX31" fmla="*/ 41695 w 49277"/>
                  <a:gd name="connsiteY31" fmla="*/ 18787 h 52261"/>
                  <a:gd name="connsiteX32" fmla="*/ 25525 w 49277"/>
                  <a:gd name="connsiteY32" fmla="*/ 25423 h 52261"/>
                  <a:gd name="connsiteX33" fmla="*/ 13886 w 49277"/>
                  <a:gd name="connsiteY33" fmla="*/ 31915 h 5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277" h="52261">
                    <a:moveTo>
                      <a:pt x="23995" y="2285"/>
                    </a:moveTo>
                    <a:cubicBezTo>
                      <a:pt x="23995" y="2140"/>
                      <a:pt x="24188" y="1124"/>
                      <a:pt x="24188" y="1124"/>
                    </a:cubicBezTo>
                    <a:cubicBezTo>
                      <a:pt x="24188" y="653"/>
                      <a:pt x="23995" y="0"/>
                      <a:pt x="22615" y="0"/>
                    </a:cubicBezTo>
                    <a:cubicBezTo>
                      <a:pt x="20610" y="0"/>
                      <a:pt x="12313" y="653"/>
                      <a:pt x="9867" y="798"/>
                    </a:cubicBezTo>
                    <a:cubicBezTo>
                      <a:pt x="9203" y="798"/>
                      <a:pt x="7634" y="979"/>
                      <a:pt x="7634" y="2503"/>
                    </a:cubicBezTo>
                    <a:cubicBezTo>
                      <a:pt x="7634" y="3482"/>
                      <a:pt x="9203" y="3482"/>
                      <a:pt x="10302" y="3482"/>
                    </a:cubicBezTo>
                    <a:cubicBezTo>
                      <a:pt x="15024" y="3482"/>
                      <a:pt x="15024" y="4135"/>
                      <a:pt x="15024" y="4642"/>
                    </a:cubicBezTo>
                    <a:cubicBezTo>
                      <a:pt x="15024" y="5150"/>
                      <a:pt x="14792" y="5622"/>
                      <a:pt x="14792" y="6310"/>
                    </a:cubicBezTo>
                    <a:lnTo>
                      <a:pt x="663" y="48272"/>
                    </a:lnTo>
                    <a:cubicBezTo>
                      <a:pt x="0" y="49577"/>
                      <a:pt x="0" y="49759"/>
                      <a:pt x="0" y="49904"/>
                    </a:cubicBezTo>
                    <a:cubicBezTo>
                      <a:pt x="0" y="51065"/>
                      <a:pt x="1338" y="52261"/>
                      <a:pt x="3574" y="52261"/>
                    </a:cubicBezTo>
                    <a:cubicBezTo>
                      <a:pt x="6293" y="52261"/>
                      <a:pt x="7391" y="50919"/>
                      <a:pt x="8065" y="49287"/>
                    </a:cubicBezTo>
                    <a:cubicBezTo>
                      <a:pt x="8297" y="48924"/>
                      <a:pt x="12545" y="35796"/>
                      <a:pt x="12980" y="34781"/>
                    </a:cubicBezTo>
                    <a:cubicBezTo>
                      <a:pt x="20179" y="35288"/>
                      <a:pt x="25768" y="37102"/>
                      <a:pt x="25768" y="40910"/>
                    </a:cubicBezTo>
                    <a:cubicBezTo>
                      <a:pt x="25768" y="41272"/>
                      <a:pt x="25768" y="41599"/>
                      <a:pt x="25525" y="42433"/>
                    </a:cubicBezTo>
                    <a:cubicBezTo>
                      <a:pt x="25094" y="43412"/>
                      <a:pt x="25094" y="43920"/>
                      <a:pt x="25094" y="44790"/>
                    </a:cubicBezTo>
                    <a:cubicBezTo>
                      <a:pt x="25094" y="49904"/>
                      <a:pt x="30911" y="52261"/>
                      <a:pt x="35866" y="52261"/>
                    </a:cubicBezTo>
                    <a:cubicBezTo>
                      <a:pt x="45472" y="52261"/>
                      <a:pt x="48422" y="41127"/>
                      <a:pt x="48422" y="40910"/>
                    </a:cubicBezTo>
                    <a:cubicBezTo>
                      <a:pt x="48422" y="39930"/>
                      <a:pt x="47273" y="39930"/>
                      <a:pt x="46842" y="39930"/>
                    </a:cubicBezTo>
                    <a:cubicBezTo>
                      <a:pt x="45472" y="39930"/>
                      <a:pt x="45272" y="40438"/>
                      <a:pt x="44798" y="41780"/>
                    </a:cubicBezTo>
                    <a:cubicBezTo>
                      <a:pt x="43699" y="44935"/>
                      <a:pt x="41021" y="50266"/>
                      <a:pt x="36069" y="50266"/>
                    </a:cubicBezTo>
                    <a:cubicBezTo>
                      <a:pt x="33391" y="50266"/>
                      <a:pt x="32485" y="48417"/>
                      <a:pt x="32485" y="46422"/>
                    </a:cubicBezTo>
                    <a:cubicBezTo>
                      <a:pt x="32485" y="45080"/>
                      <a:pt x="32485" y="44935"/>
                      <a:pt x="33159" y="43085"/>
                    </a:cubicBezTo>
                    <a:cubicBezTo>
                      <a:pt x="33391" y="42759"/>
                      <a:pt x="33630" y="41599"/>
                      <a:pt x="33630" y="40764"/>
                    </a:cubicBezTo>
                    <a:cubicBezTo>
                      <a:pt x="33630" y="34128"/>
                      <a:pt x="21748" y="33112"/>
                      <a:pt x="17460" y="32931"/>
                    </a:cubicBezTo>
                    <a:cubicBezTo>
                      <a:pt x="20371" y="31625"/>
                      <a:pt x="23995" y="29123"/>
                      <a:pt x="25768" y="27926"/>
                    </a:cubicBezTo>
                    <a:cubicBezTo>
                      <a:pt x="30911" y="24444"/>
                      <a:pt x="35866" y="20926"/>
                      <a:pt x="41456" y="20926"/>
                    </a:cubicBezTo>
                    <a:cubicBezTo>
                      <a:pt x="42554" y="20926"/>
                      <a:pt x="43931" y="21144"/>
                      <a:pt x="44798" y="21942"/>
                    </a:cubicBezTo>
                    <a:cubicBezTo>
                      <a:pt x="40549" y="22450"/>
                      <a:pt x="39643" y="24916"/>
                      <a:pt x="39643" y="26113"/>
                    </a:cubicBezTo>
                    <a:cubicBezTo>
                      <a:pt x="39643" y="27636"/>
                      <a:pt x="41224" y="28796"/>
                      <a:pt x="43460" y="28796"/>
                    </a:cubicBezTo>
                    <a:cubicBezTo>
                      <a:pt x="46367" y="28796"/>
                      <a:pt x="49278" y="27128"/>
                      <a:pt x="49278" y="24118"/>
                    </a:cubicBezTo>
                    <a:cubicBezTo>
                      <a:pt x="49278" y="21616"/>
                      <a:pt x="46842" y="18787"/>
                      <a:pt x="41695" y="18787"/>
                    </a:cubicBezTo>
                    <a:cubicBezTo>
                      <a:pt x="35866" y="18787"/>
                      <a:pt x="30679" y="21942"/>
                      <a:pt x="25525" y="25423"/>
                    </a:cubicBezTo>
                    <a:cubicBezTo>
                      <a:pt x="21277" y="28289"/>
                      <a:pt x="18134" y="30610"/>
                      <a:pt x="13886" y="31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B0C75CAD-1FFE-2F54-6C52-34A442A24463}"/>
                  </a:ext>
                </a:extLst>
              </p:cNvPr>
              <p:cNvSpPr/>
              <p:nvPr/>
            </p:nvSpPr>
            <p:spPr>
              <a:xfrm>
                <a:off x="7067908" y="4568613"/>
                <a:ext cx="42497" cy="11829"/>
              </a:xfrm>
              <a:custGeom>
                <a:avLst/>
                <a:gdLst>
                  <a:gd name="connsiteX0" fmla="*/ 69942 w 73515"/>
                  <a:gd name="connsiteY0" fmla="*/ 3699 h 20019"/>
                  <a:gd name="connsiteX1" fmla="*/ 73516 w 73515"/>
                  <a:gd name="connsiteY1" fmla="*/ 1850 h 20019"/>
                  <a:gd name="connsiteX2" fmla="*/ 69942 w 73515"/>
                  <a:gd name="connsiteY2" fmla="*/ 0 h 20019"/>
                  <a:gd name="connsiteX3" fmla="*/ 3817 w 73515"/>
                  <a:gd name="connsiteY3" fmla="*/ 0 h 20019"/>
                  <a:gd name="connsiteX4" fmla="*/ 0 w 73515"/>
                  <a:gd name="connsiteY4" fmla="*/ 1850 h 20019"/>
                  <a:gd name="connsiteX5" fmla="*/ 3817 w 73515"/>
                  <a:gd name="connsiteY5" fmla="*/ 3699 h 20019"/>
                  <a:gd name="connsiteX6" fmla="*/ 69942 w 73515"/>
                  <a:gd name="connsiteY6" fmla="*/ 20020 h 20019"/>
                  <a:gd name="connsiteX7" fmla="*/ 73516 w 73515"/>
                  <a:gd name="connsiteY7" fmla="*/ 18351 h 20019"/>
                  <a:gd name="connsiteX8" fmla="*/ 69942 w 73515"/>
                  <a:gd name="connsiteY8" fmla="*/ 16357 h 20019"/>
                  <a:gd name="connsiteX9" fmla="*/ 3817 w 73515"/>
                  <a:gd name="connsiteY9" fmla="*/ 16357 h 20019"/>
                  <a:gd name="connsiteX10" fmla="*/ 0 w 73515"/>
                  <a:gd name="connsiteY10" fmla="*/ 18351 h 20019"/>
                  <a:gd name="connsiteX11" fmla="*/ 3817 w 73515"/>
                  <a:gd name="connsiteY11" fmla="*/ 20020 h 20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515" h="20019">
                    <a:moveTo>
                      <a:pt x="69942" y="3699"/>
                    </a:moveTo>
                    <a:cubicBezTo>
                      <a:pt x="71280" y="3699"/>
                      <a:pt x="73516" y="3699"/>
                      <a:pt x="73516" y="1850"/>
                    </a:cubicBezTo>
                    <a:cubicBezTo>
                      <a:pt x="73516" y="0"/>
                      <a:pt x="71280" y="0"/>
                      <a:pt x="69942" y="0"/>
                    </a:cubicBezTo>
                    <a:lnTo>
                      <a:pt x="3817" y="0"/>
                    </a:lnTo>
                    <a:cubicBezTo>
                      <a:pt x="2490" y="0"/>
                      <a:pt x="0" y="0"/>
                      <a:pt x="0" y="1850"/>
                    </a:cubicBezTo>
                    <a:cubicBezTo>
                      <a:pt x="0" y="3699"/>
                      <a:pt x="2247" y="3699"/>
                      <a:pt x="3817" y="3699"/>
                    </a:cubicBezTo>
                    <a:close/>
                    <a:moveTo>
                      <a:pt x="69942" y="20020"/>
                    </a:moveTo>
                    <a:cubicBezTo>
                      <a:pt x="71280" y="20020"/>
                      <a:pt x="73516" y="20020"/>
                      <a:pt x="73516" y="18351"/>
                    </a:cubicBezTo>
                    <a:cubicBezTo>
                      <a:pt x="73516" y="16357"/>
                      <a:pt x="71280" y="16357"/>
                      <a:pt x="69942" y="16357"/>
                    </a:cubicBezTo>
                    <a:lnTo>
                      <a:pt x="3817" y="16357"/>
                    </a:lnTo>
                    <a:cubicBezTo>
                      <a:pt x="2247" y="16357"/>
                      <a:pt x="0" y="16357"/>
                      <a:pt x="0" y="18351"/>
                    </a:cubicBezTo>
                    <a:cubicBezTo>
                      <a:pt x="0" y="20020"/>
                      <a:pt x="2490" y="20020"/>
                      <a:pt x="3817" y="200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A9AC995-96D9-D33D-F2A8-B9C22DF34C89}"/>
                  </a:ext>
                </a:extLst>
              </p:cNvPr>
              <p:cNvSpPr/>
              <p:nvPr/>
            </p:nvSpPr>
            <p:spPr>
              <a:xfrm>
                <a:off x="7120961" y="4556418"/>
                <a:ext cx="20983" cy="29125"/>
              </a:xfrm>
              <a:custGeom>
                <a:avLst/>
                <a:gdLst>
                  <a:gd name="connsiteX0" fmla="*/ 22372 w 36297"/>
                  <a:gd name="connsiteY0" fmla="*/ 1995 h 49287"/>
                  <a:gd name="connsiteX1" fmla="*/ 19461 w 36297"/>
                  <a:gd name="connsiteY1" fmla="*/ 0 h 49287"/>
                  <a:gd name="connsiteX2" fmla="*/ 0 w 36297"/>
                  <a:gd name="connsiteY2" fmla="*/ 4642 h 49287"/>
                  <a:gd name="connsiteX3" fmla="*/ 0 w 36297"/>
                  <a:gd name="connsiteY3" fmla="*/ 7362 h 49287"/>
                  <a:gd name="connsiteX4" fmla="*/ 14318 w 36297"/>
                  <a:gd name="connsiteY4" fmla="*/ 5332 h 49287"/>
                  <a:gd name="connsiteX5" fmla="*/ 14318 w 36297"/>
                  <a:gd name="connsiteY5" fmla="*/ 43122 h 49287"/>
                  <a:gd name="connsiteX6" fmla="*/ 4480 w 36297"/>
                  <a:gd name="connsiteY6" fmla="*/ 46640 h 49287"/>
                  <a:gd name="connsiteX7" fmla="*/ 663 w 36297"/>
                  <a:gd name="connsiteY7" fmla="*/ 46640 h 49287"/>
                  <a:gd name="connsiteX8" fmla="*/ 663 w 36297"/>
                  <a:gd name="connsiteY8" fmla="*/ 49287 h 49287"/>
                  <a:gd name="connsiteX9" fmla="*/ 18363 w 36297"/>
                  <a:gd name="connsiteY9" fmla="*/ 48997 h 49287"/>
                  <a:gd name="connsiteX10" fmla="*/ 36298 w 36297"/>
                  <a:gd name="connsiteY10" fmla="*/ 49287 h 49287"/>
                  <a:gd name="connsiteX11" fmla="*/ 36298 w 36297"/>
                  <a:gd name="connsiteY11" fmla="*/ 46640 h 49287"/>
                  <a:gd name="connsiteX12" fmla="*/ 32481 w 36297"/>
                  <a:gd name="connsiteY12" fmla="*/ 46640 h 49287"/>
                  <a:gd name="connsiteX13" fmla="*/ 22372 w 36297"/>
                  <a:gd name="connsiteY13" fmla="*/ 43122 h 4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97" h="49287">
                    <a:moveTo>
                      <a:pt x="22372" y="1995"/>
                    </a:moveTo>
                    <a:cubicBezTo>
                      <a:pt x="22372" y="0"/>
                      <a:pt x="22372" y="0"/>
                      <a:pt x="19461" y="0"/>
                    </a:cubicBezTo>
                    <a:cubicBezTo>
                      <a:pt x="12976" y="4642"/>
                      <a:pt x="4005" y="4642"/>
                      <a:pt x="0" y="4642"/>
                    </a:cubicBezTo>
                    <a:lnTo>
                      <a:pt x="0" y="7362"/>
                    </a:lnTo>
                    <a:cubicBezTo>
                      <a:pt x="2233" y="7362"/>
                      <a:pt x="8960" y="7362"/>
                      <a:pt x="14318" y="5332"/>
                    </a:cubicBezTo>
                    <a:lnTo>
                      <a:pt x="14318" y="43122"/>
                    </a:lnTo>
                    <a:cubicBezTo>
                      <a:pt x="14318" y="45624"/>
                      <a:pt x="14318" y="46640"/>
                      <a:pt x="4480" y="46640"/>
                    </a:cubicBezTo>
                    <a:lnTo>
                      <a:pt x="663" y="46640"/>
                    </a:lnTo>
                    <a:lnTo>
                      <a:pt x="663" y="49287"/>
                    </a:lnTo>
                    <a:cubicBezTo>
                      <a:pt x="2436" y="49287"/>
                      <a:pt x="14789" y="48997"/>
                      <a:pt x="18363" y="48997"/>
                    </a:cubicBezTo>
                    <a:cubicBezTo>
                      <a:pt x="21505" y="48997"/>
                      <a:pt x="34061" y="49287"/>
                      <a:pt x="36298" y="49287"/>
                    </a:cubicBezTo>
                    <a:lnTo>
                      <a:pt x="36298" y="46640"/>
                    </a:lnTo>
                    <a:lnTo>
                      <a:pt x="32481" y="46640"/>
                    </a:lnTo>
                    <a:cubicBezTo>
                      <a:pt x="22372" y="46640"/>
                      <a:pt x="22372" y="45624"/>
                      <a:pt x="22372" y="431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55A5AFBA-5408-48E6-0C8F-1EFBA9068BD4}"/>
                  </a:ext>
                </a:extLst>
              </p:cNvPr>
              <p:cNvSpPr/>
              <p:nvPr/>
            </p:nvSpPr>
            <p:spPr>
              <a:xfrm>
                <a:off x="7245628" y="4439876"/>
                <a:ext cx="33557" cy="28439"/>
              </a:xfrm>
              <a:custGeom>
                <a:avLst/>
                <a:gdLst>
                  <a:gd name="connsiteX0" fmla="*/ 8297 w 58049"/>
                  <a:gd name="connsiteY0" fmla="*/ 40656 h 48126"/>
                  <a:gd name="connsiteX1" fmla="*/ 6959 w 58049"/>
                  <a:gd name="connsiteY1" fmla="*/ 45298 h 48126"/>
                  <a:gd name="connsiteX2" fmla="*/ 11207 w 58049"/>
                  <a:gd name="connsiteY2" fmla="*/ 48127 h 48126"/>
                  <a:gd name="connsiteX3" fmla="*/ 16594 w 58049"/>
                  <a:gd name="connsiteY3" fmla="*/ 45153 h 48126"/>
                  <a:gd name="connsiteX4" fmla="*/ 22183 w 58049"/>
                  <a:gd name="connsiteY4" fmla="*/ 28325 h 48126"/>
                  <a:gd name="connsiteX5" fmla="*/ 26663 w 58049"/>
                  <a:gd name="connsiteY5" fmla="*/ 14507 h 48126"/>
                  <a:gd name="connsiteX6" fmla="*/ 34728 w 58049"/>
                  <a:gd name="connsiteY6" fmla="*/ 5839 h 48126"/>
                  <a:gd name="connsiteX7" fmla="*/ 46179 w 58049"/>
                  <a:gd name="connsiteY7" fmla="*/ 2357 h 48126"/>
                  <a:gd name="connsiteX8" fmla="*/ 52232 w 58049"/>
                  <a:gd name="connsiteY8" fmla="*/ 3699 h 48126"/>
                  <a:gd name="connsiteX9" fmla="*/ 44841 w 58049"/>
                  <a:gd name="connsiteY9" fmla="*/ 9502 h 48126"/>
                  <a:gd name="connsiteX10" fmla="*/ 50188 w 58049"/>
                  <a:gd name="connsiteY10" fmla="*/ 13165 h 48126"/>
                  <a:gd name="connsiteX11" fmla="*/ 58050 w 58049"/>
                  <a:gd name="connsiteY11" fmla="*/ 6855 h 48126"/>
                  <a:gd name="connsiteX12" fmla="*/ 46179 w 58049"/>
                  <a:gd name="connsiteY12" fmla="*/ 0 h 48126"/>
                  <a:gd name="connsiteX13" fmla="*/ 28004 w 58049"/>
                  <a:gd name="connsiteY13" fmla="*/ 8196 h 48126"/>
                  <a:gd name="connsiteX14" fmla="*/ 14782 w 58049"/>
                  <a:gd name="connsiteY14" fmla="*/ 0 h 48126"/>
                  <a:gd name="connsiteX15" fmla="*/ 4281 w 58049"/>
                  <a:gd name="connsiteY15" fmla="*/ 6020 h 48126"/>
                  <a:gd name="connsiteX16" fmla="*/ 0 w 58049"/>
                  <a:gd name="connsiteY16" fmla="*/ 16357 h 48126"/>
                  <a:gd name="connsiteX17" fmla="*/ 1573 w 58049"/>
                  <a:gd name="connsiteY17" fmla="*/ 17517 h 48126"/>
                  <a:gd name="connsiteX18" fmla="*/ 4049 w 58049"/>
                  <a:gd name="connsiteY18" fmla="*/ 15015 h 48126"/>
                  <a:gd name="connsiteX19" fmla="*/ 14593 w 58049"/>
                  <a:gd name="connsiteY19" fmla="*/ 2357 h 48126"/>
                  <a:gd name="connsiteX20" fmla="*/ 18841 w 58049"/>
                  <a:gd name="connsiteY20" fmla="*/ 7217 h 48126"/>
                  <a:gd name="connsiteX21" fmla="*/ 16594 w 58049"/>
                  <a:gd name="connsiteY21" fmla="*/ 16175 h 4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049" h="48126">
                    <a:moveTo>
                      <a:pt x="8297" y="40656"/>
                    </a:moveTo>
                    <a:cubicBezTo>
                      <a:pt x="7866" y="42324"/>
                      <a:pt x="6959" y="44790"/>
                      <a:pt x="6959" y="45298"/>
                    </a:cubicBezTo>
                    <a:cubicBezTo>
                      <a:pt x="6959" y="47147"/>
                      <a:pt x="8964" y="48127"/>
                      <a:pt x="11207" y="48127"/>
                    </a:cubicBezTo>
                    <a:cubicBezTo>
                      <a:pt x="13020" y="48127"/>
                      <a:pt x="15456" y="47293"/>
                      <a:pt x="16594" y="45153"/>
                    </a:cubicBezTo>
                    <a:cubicBezTo>
                      <a:pt x="16837" y="44790"/>
                      <a:pt x="21509" y="30356"/>
                      <a:pt x="22183" y="28325"/>
                    </a:cubicBezTo>
                    <a:cubicBezTo>
                      <a:pt x="23321" y="24843"/>
                      <a:pt x="26000" y="17517"/>
                      <a:pt x="26663" y="14507"/>
                    </a:cubicBezTo>
                    <a:cubicBezTo>
                      <a:pt x="27337" y="13165"/>
                      <a:pt x="31386" y="8196"/>
                      <a:pt x="34728" y="5839"/>
                    </a:cubicBezTo>
                    <a:cubicBezTo>
                      <a:pt x="35866" y="5223"/>
                      <a:pt x="40118" y="2357"/>
                      <a:pt x="46179" y="2357"/>
                    </a:cubicBezTo>
                    <a:cubicBezTo>
                      <a:pt x="49995" y="2357"/>
                      <a:pt x="52000" y="3699"/>
                      <a:pt x="52232" y="3699"/>
                    </a:cubicBezTo>
                    <a:cubicBezTo>
                      <a:pt x="47940" y="4207"/>
                      <a:pt x="44841" y="6710"/>
                      <a:pt x="44841" y="9502"/>
                    </a:cubicBezTo>
                    <a:cubicBezTo>
                      <a:pt x="44841" y="11171"/>
                      <a:pt x="46411" y="13165"/>
                      <a:pt x="50188" y="13165"/>
                    </a:cubicBezTo>
                    <a:cubicBezTo>
                      <a:pt x="54001" y="13165"/>
                      <a:pt x="58050" y="10663"/>
                      <a:pt x="58050" y="6855"/>
                    </a:cubicBezTo>
                    <a:cubicBezTo>
                      <a:pt x="58050" y="3192"/>
                      <a:pt x="53569" y="0"/>
                      <a:pt x="46179" y="0"/>
                    </a:cubicBezTo>
                    <a:cubicBezTo>
                      <a:pt x="36975" y="0"/>
                      <a:pt x="30723" y="5223"/>
                      <a:pt x="28004" y="8196"/>
                    </a:cubicBezTo>
                    <a:cubicBezTo>
                      <a:pt x="26663" y="3337"/>
                      <a:pt x="21509" y="0"/>
                      <a:pt x="14782" y="0"/>
                    </a:cubicBezTo>
                    <a:cubicBezTo>
                      <a:pt x="8297" y="0"/>
                      <a:pt x="5618" y="4207"/>
                      <a:pt x="4281" y="6020"/>
                    </a:cubicBezTo>
                    <a:cubicBezTo>
                      <a:pt x="1805" y="9647"/>
                      <a:pt x="0" y="15994"/>
                      <a:pt x="0" y="16357"/>
                    </a:cubicBezTo>
                    <a:cubicBezTo>
                      <a:pt x="0" y="17517"/>
                      <a:pt x="1370" y="17517"/>
                      <a:pt x="1573" y="17517"/>
                    </a:cubicBezTo>
                    <a:cubicBezTo>
                      <a:pt x="3143" y="17517"/>
                      <a:pt x="3143" y="17336"/>
                      <a:pt x="4049" y="15015"/>
                    </a:cubicBezTo>
                    <a:cubicBezTo>
                      <a:pt x="6524" y="7508"/>
                      <a:pt x="9435" y="2357"/>
                      <a:pt x="14593" y="2357"/>
                    </a:cubicBezTo>
                    <a:cubicBezTo>
                      <a:pt x="16837" y="2357"/>
                      <a:pt x="18841" y="3192"/>
                      <a:pt x="18841" y="7217"/>
                    </a:cubicBezTo>
                    <a:cubicBezTo>
                      <a:pt x="18841" y="9502"/>
                      <a:pt x="18366" y="10663"/>
                      <a:pt x="16594" y="16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B7443A8-3782-09E3-C67D-2B7AD59AA3B8}"/>
                  </a:ext>
                </a:extLst>
              </p:cNvPr>
              <p:cNvSpPr/>
              <p:nvPr/>
            </p:nvSpPr>
            <p:spPr>
              <a:xfrm>
                <a:off x="7284714" y="4446542"/>
                <a:ext cx="28486" cy="30903"/>
              </a:xfrm>
              <a:custGeom>
                <a:avLst/>
                <a:gdLst>
                  <a:gd name="connsiteX0" fmla="*/ 23985 w 49277"/>
                  <a:gd name="connsiteY0" fmla="*/ 2357 h 52297"/>
                  <a:gd name="connsiteX1" fmla="*/ 24187 w 49277"/>
                  <a:gd name="connsiteY1" fmla="*/ 1197 h 52297"/>
                  <a:gd name="connsiteX2" fmla="*/ 22615 w 49277"/>
                  <a:gd name="connsiteY2" fmla="*/ 0 h 52297"/>
                  <a:gd name="connsiteX3" fmla="*/ 9870 w 49277"/>
                  <a:gd name="connsiteY3" fmla="*/ 835 h 52297"/>
                  <a:gd name="connsiteX4" fmla="*/ 7623 w 49277"/>
                  <a:gd name="connsiteY4" fmla="*/ 2503 h 52297"/>
                  <a:gd name="connsiteX5" fmla="*/ 10301 w 49277"/>
                  <a:gd name="connsiteY5" fmla="*/ 3482 h 52297"/>
                  <a:gd name="connsiteX6" fmla="*/ 15024 w 49277"/>
                  <a:gd name="connsiteY6" fmla="*/ 4679 h 52297"/>
                  <a:gd name="connsiteX7" fmla="*/ 14782 w 49277"/>
                  <a:gd name="connsiteY7" fmla="*/ 6347 h 52297"/>
                  <a:gd name="connsiteX8" fmla="*/ 667 w 49277"/>
                  <a:gd name="connsiteY8" fmla="*/ 48308 h 52297"/>
                  <a:gd name="connsiteX9" fmla="*/ 0 w 49277"/>
                  <a:gd name="connsiteY9" fmla="*/ 49976 h 52297"/>
                  <a:gd name="connsiteX10" fmla="*/ 3574 w 49277"/>
                  <a:gd name="connsiteY10" fmla="*/ 52298 h 52297"/>
                  <a:gd name="connsiteX11" fmla="*/ 8058 w 49277"/>
                  <a:gd name="connsiteY11" fmla="*/ 49324 h 52297"/>
                  <a:gd name="connsiteX12" fmla="*/ 12980 w 49277"/>
                  <a:gd name="connsiteY12" fmla="*/ 34817 h 52297"/>
                  <a:gd name="connsiteX13" fmla="*/ 25757 w 49277"/>
                  <a:gd name="connsiteY13" fmla="*/ 40982 h 52297"/>
                  <a:gd name="connsiteX14" fmla="*/ 25525 w 49277"/>
                  <a:gd name="connsiteY14" fmla="*/ 42469 h 52297"/>
                  <a:gd name="connsiteX15" fmla="*/ 25094 w 49277"/>
                  <a:gd name="connsiteY15" fmla="*/ 44827 h 52297"/>
                  <a:gd name="connsiteX16" fmla="*/ 35827 w 49277"/>
                  <a:gd name="connsiteY16" fmla="*/ 52298 h 52297"/>
                  <a:gd name="connsiteX17" fmla="*/ 48372 w 49277"/>
                  <a:gd name="connsiteY17" fmla="*/ 40982 h 52297"/>
                  <a:gd name="connsiteX18" fmla="*/ 46842 w 49277"/>
                  <a:gd name="connsiteY18" fmla="*/ 39967 h 52297"/>
                  <a:gd name="connsiteX19" fmla="*/ 44798 w 49277"/>
                  <a:gd name="connsiteY19" fmla="*/ 41816 h 52297"/>
                  <a:gd name="connsiteX20" fmla="*/ 36069 w 49277"/>
                  <a:gd name="connsiteY20" fmla="*/ 50303 h 52297"/>
                  <a:gd name="connsiteX21" fmla="*/ 32484 w 49277"/>
                  <a:gd name="connsiteY21" fmla="*/ 46459 h 52297"/>
                  <a:gd name="connsiteX22" fmla="*/ 33159 w 49277"/>
                  <a:gd name="connsiteY22" fmla="*/ 43122 h 52297"/>
                  <a:gd name="connsiteX23" fmla="*/ 33590 w 49277"/>
                  <a:gd name="connsiteY23" fmla="*/ 40837 h 52297"/>
                  <a:gd name="connsiteX24" fmla="*/ 17460 w 49277"/>
                  <a:gd name="connsiteY24" fmla="*/ 32967 h 52297"/>
                  <a:gd name="connsiteX25" fmla="*/ 25757 w 49277"/>
                  <a:gd name="connsiteY25" fmla="*/ 27999 h 52297"/>
                  <a:gd name="connsiteX26" fmla="*/ 41456 w 49277"/>
                  <a:gd name="connsiteY26" fmla="*/ 20999 h 52297"/>
                  <a:gd name="connsiteX27" fmla="*/ 44798 w 49277"/>
                  <a:gd name="connsiteY27" fmla="*/ 21978 h 52297"/>
                  <a:gd name="connsiteX28" fmla="*/ 39643 w 49277"/>
                  <a:gd name="connsiteY28" fmla="*/ 26185 h 52297"/>
                  <a:gd name="connsiteX29" fmla="*/ 43460 w 49277"/>
                  <a:gd name="connsiteY29" fmla="*/ 28833 h 52297"/>
                  <a:gd name="connsiteX30" fmla="*/ 49278 w 49277"/>
                  <a:gd name="connsiteY30" fmla="*/ 24190 h 52297"/>
                  <a:gd name="connsiteX31" fmla="*/ 41688 w 49277"/>
                  <a:gd name="connsiteY31" fmla="*/ 18823 h 52297"/>
                  <a:gd name="connsiteX32" fmla="*/ 25525 w 49277"/>
                  <a:gd name="connsiteY32" fmla="*/ 25496 h 52297"/>
                  <a:gd name="connsiteX33" fmla="*/ 13875 w 49277"/>
                  <a:gd name="connsiteY33" fmla="*/ 31988 h 5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277" h="52297">
                    <a:moveTo>
                      <a:pt x="23985" y="2357"/>
                    </a:moveTo>
                    <a:cubicBezTo>
                      <a:pt x="23985" y="2176"/>
                      <a:pt x="24187" y="1197"/>
                      <a:pt x="24187" y="1197"/>
                    </a:cubicBezTo>
                    <a:cubicBezTo>
                      <a:pt x="24187" y="689"/>
                      <a:pt x="23985" y="0"/>
                      <a:pt x="22615" y="0"/>
                    </a:cubicBezTo>
                    <a:cubicBezTo>
                      <a:pt x="20603" y="0"/>
                      <a:pt x="12306" y="689"/>
                      <a:pt x="9870" y="835"/>
                    </a:cubicBezTo>
                    <a:cubicBezTo>
                      <a:pt x="9203" y="835"/>
                      <a:pt x="7623" y="979"/>
                      <a:pt x="7623" y="2503"/>
                    </a:cubicBezTo>
                    <a:cubicBezTo>
                      <a:pt x="7623" y="3482"/>
                      <a:pt x="9203" y="3482"/>
                      <a:pt x="10301" y="3482"/>
                    </a:cubicBezTo>
                    <a:cubicBezTo>
                      <a:pt x="15024" y="3482"/>
                      <a:pt x="15024" y="4207"/>
                      <a:pt x="15024" y="4679"/>
                    </a:cubicBezTo>
                    <a:cubicBezTo>
                      <a:pt x="15024" y="5186"/>
                      <a:pt x="14782" y="5694"/>
                      <a:pt x="14782" y="6347"/>
                    </a:cubicBezTo>
                    <a:lnTo>
                      <a:pt x="667" y="48308"/>
                    </a:lnTo>
                    <a:cubicBezTo>
                      <a:pt x="0" y="49614"/>
                      <a:pt x="0" y="49832"/>
                      <a:pt x="0" y="49976"/>
                    </a:cubicBezTo>
                    <a:cubicBezTo>
                      <a:pt x="0" y="51137"/>
                      <a:pt x="1330" y="52298"/>
                      <a:pt x="3574" y="52298"/>
                    </a:cubicBezTo>
                    <a:cubicBezTo>
                      <a:pt x="6253" y="52298"/>
                      <a:pt x="7391" y="50992"/>
                      <a:pt x="8058" y="49324"/>
                    </a:cubicBezTo>
                    <a:cubicBezTo>
                      <a:pt x="8297" y="48961"/>
                      <a:pt x="12549" y="35832"/>
                      <a:pt x="12980" y="34817"/>
                    </a:cubicBezTo>
                    <a:cubicBezTo>
                      <a:pt x="20168" y="35325"/>
                      <a:pt x="25757" y="37138"/>
                      <a:pt x="25757" y="40982"/>
                    </a:cubicBezTo>
                    <a:cubicBezTo>
                      <a:pt x="25757" y="41308"/>
                      <a:pt x="25757" y="41635"/>
                      <a:pt x="25525" y="42469"/>
                    </a:cubicBezTo>
                    <a:cubicBezTo>
                      <a:pt x="25094" y="43485"/>
                      <a:pt x="25094" y="43992"/>
                      <a:pt x="25094" y="44827"/>
                    </a:cubicBezTo>
                    <a:cubicBezTo>
                      <a:pt x="25094" y="49976"/>
                      <a:pt x="30911" y="52298"/>
                      <a:pt x="35827" y="52298"/>
                    </a:cubicBezTo>
                    <a:cubicBezTo>
                      <a:pt x="45465" y="52298"/>
                      <a:pt x="48372" y="41127"/>
                      <a:pt x="48372" y="40982"/>
                    </a:cubicBezTo>
                    <a:cubicBezTo>
                      <a:pt x="48372" y="39967"/>
                      <a:pt x="47277" y="39967"/>
                      <a:pt x="46842" y="39967"/>
                    </a:cubicBezTo>
                    <a:cubicBezTo>
                      <a:pt x="45465" y="39967"/>
                      <a:pt x="45272" y="40474"/>
                      <a:pt x="44798" y="41816"/>
                    </a:cubicBezTo>
                    <a:cubicBezTo>
                      <a:pt x="43692" y="44971"/>
                      <a:pt x="40981" y="50303"/>
                      <a:pt x="36069" y="50303"/>
                    </a:cubicBezTo>
                    <a:cubicBezTo>
                      <a:pt x="33391" y="50303"/>
                      <a:pt x="32484" y="48490"/>
                      <a:pt x="32484" y="46459"/>
                    </a:cubicBezTo>
                    <a:cubicBezTo>
                      <a:pt x="32484" y="45117"/>
                      <a:pt x="32484" y="44971"/>
                      <a:pt x="33159" y="43122"/>
                    </a:cubicBezTo>
                    <a:cubicBezTo>
                      <a:pt x="33391" y="42832"/>
                      <a:pt x="33590" y="41635"/>
                      <a:pt x="33590" y="40837"/>
                    </a:cubicBezTo>
                    <a:cubicBezTo>
                      <a:pt x="33590" y="34128"/>
                      <a:pt x="21752" y="33148"/>
                      <a:pt x="17460" y="32967"/>
                    </a:cubicBezTo>
                    <a:cubicBezTo>
                      <a:pt x="20371" y="31625"/>
                      <a:pt x="23985" y="29123"/>
                      <a:pt x="25757" y="27999"/>
                    </a:cubicBezTo>
                    <a:cubicBezTo>
                      <a:pt x="30911" y="24480"/>
                      <a:pt x="35827" y="20999"/>
                      <a:pt x="41456" y="20999"/>
                    </a:cubicBezTo>
                    <a:cubicBezTo>
                      <a:pt x="42554" y="20999"/>
                      <a:pt x="43931" y="21180"/>
                      <a:pt x="44798" y="21978"/>
                    </a:cubicBezTo>
                    <a:cubicBezTo>
                      <a:pt x="40549" y="22486"/>
                      <a:pt x="39643" y="24988"/>
                      <a:pt x="39643" y="26185"/>
                    </a:cubicBezTo>
                    <a:cubicBezTo>
                      <a:pt x="39643" y="27636"/>
                      <a:pt x="41213" y="28833"/>
                      <a:pt x="43460" y="28833"/>
                    </a:cubicBezTo>
                    <a:cubicBezTo>
                      <a:pt x="46371" y="28833"/>
                      <a:pt x="49278" y="27128"/>
                      <a:pt x="49278" y="24190"/>
                    </a:cubicBezTo>
                    <a:cubicBezTo>
                      <a:pt x="49278" y="21688"/>
                      <a:pt x="46842" y="18823"/>
                      <a:pt x="41688" y="18823"/>
                    </a:cubicBezTo>
                    <a:cubicBezTo>
                      <a:pt x="35827" y="18823"/>
                      <a:pt x="30672" y="21978"/>
                      <a:pt x="25525" y="25496"/>
                    </a:cubicBezTo>
                    <a:cubicBezTo>
                      <a:pt x="21277" y="28325"/>
                      <a:pt x="18123" y="30646"/>
                      <a:pt x="13875" y="319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0C23E2D5-7156-D0CD-FF0D-961EDEE8C040}"/>
                  </a:ext>
                </a:extLst>
              </p:cNvPr>
              <p:cNvSpPr/>
              <p:nvPr/>
            </p:nvSpPr>
            <p:spPr>
              <a:xfrm>
                <a:off x="7171208" y="4494396"/>
                <a:ext cx="221843" cy="2143"/>
              </a:xfrm>
              <a:custGeom>
                <a:avLst/>
                <a:gdLst>
                  <a:gd name="connsiteX0" fmla="*/ 0 w 383760"/>
                  <a:gd name="connsiteY0" fmla="*/ 0 h 3626"/>
                  <a:gd name="connsiteX1" fmla="*/ 383761 w 383760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3760" h="3626">
                    <a:moveTo>
                      <a:pt x="0" y="0"/>
                    </a:moveTo>
                    <a:lnTo>
                      <a:pt x="383761" y="0"/>
                    </a:lnTo>
                  </a:path>
                </a:pathLst>
              </a:custGeom>
              <a:noFill/>
              <a:ln w="491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BD1C99E8-6C79-67D5-AF3C-D97700A42DEC}"/>
                  </a:ext>
                </a:extLst>
              </p:cNvPr>
              <p:cNvSpPr/>
              <p:nvPr/>
            </p:nvSpPr>
            <p:spPr>
              <a:xfrm>
                <a:off x="7175482" y="4525363"/>
                <a:ext cx="30421" cy="28439"/>
              </a:xfrm>
              <a:custGeom>
                <a:avLst/>
                <a:gdLst>
                  <a:gd name="connsiteX0" fmla="*/ 48382 w 52623"/>
                  <a:gd name="connsiteY0" fmla="*/ 7181 h 48126"/>
                  <a:gd name="connsiteX1" fmla="*/ 41659 w 52623"/>
                  <a:gd name="connsiteY1" fmla="*/ 12005 h 48126"/>
                  <a:gd name="connsiteX2" fmla="*/ 46139 w 52623"/>
                  <a:gd name="connsiteY2" fmla="*/ 15196 h 48126"/>
                  <a:gd name="connsiteX3" fmla="*/ 52623 w 52623"/>
                  <a:gd name="connsiteY3" fmla="*/ 9176 h 48126"/>
                  <a:gd name="connsiteX4" fmla="*/ 35595 w 52623"/>
                  <a:gd name="connsiteY4" fmla="*/ 0 h 48126"/>
                  <a:gd name="connsiteX5" fmla="*/ 11411 w 52623"/>
                  <a:gd name="connsiteY5" fmla="*/ 15486 h 48126"/>
                  <a:gd name="connsiteX6" fmla="*/ 26203 w 52623"/>
                  <a:gd name="connsiteY6" fmla="*/ 26004 h 48126"/>
                  <a:gd name="connsiteX7" fmla="*/ 40984 w 52623"/>
                  <a:gd name="connsiteY7" fmla="*/ 34128 h 48126"/>
                  <a:gd name="connsiteX8" fmla="*/ 20614 w 52623"/>
                  <a:gd name="connsiteY8" fmla="*/ 45842 h 48126"/>
                  <a:gd name="connsiteX9" fmla="*/ 4252 w 52623"/>
                  <a:gd name="connsiteY9" fmla="*/ 40148 h 48126"/>
                  <a:gd name="connsiteX10" fmla="*/ 13415 w 52623"/>
                  <a:gd name="connsiteY10" fmla="*/ 34490 h 48126"/>
                  <a:gd name="connsiteX11" fmla="*/ 8069 w 52623"/>
                  <a:gd name="connsiteY11" fmla="*/ 30827 h 48126"/>
                  <a:gd name="connsiteX12" fmla="*/ 0 w 52623"/>
                  <a:gd name="connsiteY12" fmla="*/ 37827 h 48126"/>
                  <a:gd name="connsiteX13" fmla="*/ 20371 w 52623"/>
                  <a:gd name="connsiteY13" fmla="*/ 48127 h 48126"/>
                  <a:gd name="connsiteX14" fmla="*/ 49281 w 52623"/>
                  <a:gd name="connsiteY14" fmla="*/ 30501 h 48126"/>
                  <a:gd name="connsiteX15" fmla="*/ 44801 w 52623"/>
                  <a:gd name="connsiteY15" fmla="*/ 22849 h 48126"/>
                  <a:gd name="connsiteX16" fmla="*/ 30440 w 52623"/>
                  <a:gd name="connsiteY16" fmla="*/ 18351 h 48126"/>
                  <a:gd name="connsiteX17" fmla="*/ 19708 w 52623"/>
                  <a:gd name="connsiteY17" fmla="*/ 11859 h 48126"/>
                  <a:gd name="connsiteX18" fmla="*/ 35595 w 52623"/>
                  <a:gd name="connsiteY18" fmla="*/ 2357 h 48126"/>
                  <a:gd name="connsiteX19" fmla="*/ 48382 w 52623"/>
                  <a:gd name="connsiteY19" fmla="*/ 7181 h 4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623" h="48126">
                    <a:moveTo>
                      <a:pt x="48382" y="7181"/>
                    </a:moveTo>
                    <a:cubicBezTo>
                      <a:pt x="44569" y="7362"/>
                      <a:pt x="41659" y="9684"/>
                      <a:pt x="41659" y="12005"/>
                    </a:cubicBezTo>
                    <a:cubicBezTo>
                      <a:pt x="41659" y="13491"/>
                      <a:pt x="42985" y="15196"/>
                      <a:pt x="46139" y="15196"/>
                    </a:cubicBezTo>
                    <a:cubicBezTo>
                      <a:pt x="49281" y="15196"/>
                      <a:pt x="52623" y="13347"/>
                      <a:pt x="52623" y="9176"/>
                    </a:cubicBezTo>
                    <a:cubicBezTo>
                      <a:pt x="52623" y="4352"/>
                      <a:pt x="46614" y="0"/>
                      <a:pt x="35595" y="0"/>
                    </a:cubicBezTo>
                    <a:cubicBezTo>
                      <a:pt x="16797" y="0"/>
                      <a:pt x="11411" y="10844"/>
                      <a:pt x="11411" y="15486"/>
                    </a:cubicBezTo>
                    <a:cubicBezTo>
                      <a:pt x="11411" y="23828"/>
                      <a:pt x="21951" y="25351"/>
                      <a:pt x="26203" y="26004"/>
                    </a:cubicBezTo>
                    <a:cubicBezTo>
                      <a:pt x="33594" y="27128"/>
                      <a:pt x="40984" y="28325"/>
                      <a:pt x="40984" y="34128"/>
                    </a:cubicBezTo>
                    <a:cubicBezTo>
                      <a:pt x="40984" y="36848"/>
                      <a:pt x="37842" y="45842"/>
                      <a:pt x="20614" y="45842"/>
                    </a:cubicBezTo>
                    <a:cubicBezTo>
                      <a:pt x="18609" y="45842"/>
                      <a:pt x="7594" y="45842"/>
                      <a:pt x="4252" y="40148"/>
                    </a:cubicBezTo>
                    <a:cubicBezTo>
                      <a:pt x="9830" y="40620"/>
                      <a:pt x="13415" y="37501"/>
                      <a:pt x="13415" y="34490"/>
                    </a:cubicBezTo>
                    <a:cubicBezTo>
                      <a:pt x="13415" y="32133"/>
                      <a:pt x="10976" y="30827"/>
                      <a:pt x="8069" y="30827"/>
                    </a:cubicBezTo>
                    <a:cubicBezTo>
                      <a:pt x="4252" y="30827"/>
                      <a:pt x="0" y="33003"/>
                      <a:pt x="0" y="37827"/>
                    </a:cubicBezTo>
                    <a:cubicBezTo>
                      <a:pt x="0" y="43847"/>
                      <a:pt x="8257" y="48127"/>
                      <a:pt x="20371" y="48127"/>
                    </a:cubicBezTo>
                    <a:cubicBezTo>
                      <a:pt x="43703" y="48127"/>
                      <a:pt x="49281" y="35324"/>
                      <a:pt x="49281" y="30501"/>
                    </a:cubicBezTo>
                    <a:cubicBezTo>
                      <a:pt x="49281" y="26656"/>
                      <a:pt x="46614" y="24009"/>
                      <a:pt x="44801" y="22849"/>
                    </a:cubicBezTo>
                    <a:cubicBezTo>
                      <a:pt x="40984" y="19838"/>
                      <a:pt x="36733" y="19186"/>
                      <a:pt x="30440" y="18351"/>
                    </a:cubicBezTo>
                    <a:cubicBezTo>
                      <a:pt x="25297" y="17481"/>
                      <a:pt x="19708" y="16683"/>
                      <a:pt x="19708" y="11859"/>
                    </a:cubicBezTo>
                    <a:cubicBezTo>
                      <a:pt x="19708" y="8849"/>
                      <a:pt x="23049" y="2357"/>
                      <a:pt x="35595" y="2357"/>
                    </a:cubicBezTo>
                    <a:cubicBezTo>
                      <a:pt x="39212" y="2357"/>
                      <a:pt x="46371" y="3192"/>
                      <a:pt x="48382" y="7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0DAB3572-025F-2B42-CE00-9C2A1BB04CDF}"/>
                  </a:ext>
                </a:extLst>
              </p:cNvPr>
              <p:cNvSpPr/>
              <p:nvPr/>
            </p:nvSpPr>
            <p:spPr>
              <a:xfrm>
                <a:off x="7235120" y="4536208"/>
                <a:ext cx="50525" cy="2443"/>
              </a:xfrm>
              <a:custGeom>
                <a:avLst/>
                <a:gdLst>
                  <a:gd name="connsiteX0" fmla="*/ 82244 w 87402"/>
                  <a:gd name="connsiteY0" fmla="*/ 4135 h 4134"/>
                  <a:gd name="connsiteX1" fmla="*/ 87402 w 87402"/>
                  <a:gd name="connsiteY1" fmla="*/ 1994 h 4134"/>
                  <a:gd name="connsiteX2" fmla="*/ 82244 w 87402"/>
                  <a:gd name="connsiteY2" fmla="*/ 0 h 4134"/>
                  <a:gd name="connsiteX3" fmla="*/ 4955 w 87402"/>
                  <a:gd name="connsiteY3" fmla="*/ 0 h 4134"/>
                  <a:gd name="connsiteX4" fmla="*/ 0 w 87402"/>
                  <a:gd name="connsiteY4" fmla="*/ 1994 h 4134"/>
                  <a:gd name="connsiteX5" fmla="*/ 4955 w 87402"/>
                  <a:gd name="connsiteY5" fmla="*/ 4135 h 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402" h="4134">
                    <a:moveTo>
                      <a:pt x="82244" y="4135"/>
                    </a:moveTo>
                    <a:cubicBezTo>
                      <a:pt x="84723" y="4135"/>
                      <a:pt x="87402" y="4135"/>
                      <a:pt x="87402" y="1994"/>
                    </a:cubicBezTo>
                    <a:cubicBezTo>
                      <a:pt x="87402" y="0"/>
                      <a:pt x="84723" y="0"/>
                      <a:pt x="82244" y="0"/>
                    </a:cubicBezTo>
                    <a:lnTo>
                      <a:pt x="4955" y="0"/>
                    </a:lnTo>
                    <a:cubicBezTo>
                      <a:pt x="2479" y="0"/>
                      <a:pt x="0" y="0"/>
                      <a:pt x="0" y="1994"/>
                    </a:cubicBezTo>
                    <a:cubicBezTo>
                      <a:pt x="0" y="4135"/>
                      <a:pt x="2479" y="4135"/>
                      <a:pt x="4955" y="41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0207BC2F-F55A-F1ED-7287-9764903071F4}"/>
                  </a:ext>
                </a:extLst>
              </p:cNvPr>
              <p:cNvSpPr/>
              <p:nvPr/>
            </p:nvSpPr>
            <p:spPr>
              <a:xfrm>
                <a:off x="7308265" y="4525364"/>
                <a:ext cx="43130" cy="39968"/>
              </a:xfrm>
              <a:custGeom>
                <a:avLst/>
                <a:gdLst>
                  <a:gd name="connsiteX0" fmla="*/ 10961 w 74610"/>
                  <a:gd name="connsiteY0" fmla="*/ 59986 h 67638"/>
                  <a:gd name="connsiteX1" fmla="*/ 3110 w 74610"/>
                  <a:gd name="connsiteY1" fmla="*/ 64302 h 67638"/>
                  <a:gd name="connsiteX2" fmla="*/ 0 w 74610"/>
                  <a:gd name="connsiteY2" fmla="*/ 66297 h 67638"/>
                  <a:gd name="connsiteX3" fmla="*/ 1773 w 74610"/>
                  <a:gd name="connsiteY3" fmla="*/ 67638 h 67638"/>
                  <a:gd name="connsiteX4" fmla="*/ 13643 w 74610"/>
                  <a:gd name="connsiteY4" fmla="*/ 67276 h 67638"/>
                  <a:gd name="connsiteX5" fmla="*/ 27997 w 74610"/>
                  <a:gd name="connsiteY5" fmla="*/ 67638 h 67638"/>
                  <a:gd name="connsiteX6" fmla="*/ 30462 w 74610"/>
                  <a:gd name="connsiteY6" fmla="*/ 65463 h 67638"/>
                  <a:gd name="connsiteX7" fmla="*/ 27091 w 74610"/>
                  <a:gd name="connsiteY7" fmla="*/ 64302 h 67638"/>
                  <a:gd name="connsiteX8" fmla="*/ 19950 w 74610"/>
                  <a:gd name="connsiteY8" fmla="*/ 62634 h 67638"/>
                  <a:gd name="connsiteX9" fmla="*/ 26873 w 74610"/>
                  <a:gd name="connsiteY9" fmla="*/ 41345 h 67638"/>
                  <a:gd name="connsiteX10" fmla="*/ 40067 w 74610"/>
                  <a:gd name="connsiteY10" fmla="*/ 48127 h 67638"/>
                  <a:gd name="connsiteX11" fmla="*/ 74611 w 74610"/>
                  <a:gd name="connsiteY11" fmla="*/ 17010 h 67638"/>
                  <a:gd name="connsiteX12" fmla="*/ 55581 w 74610"/>
                  <a:gd name="connsiteY12" fmla="*/ 0 h 67638"/>
                  <a:gd name="connsiteX13" fmla="*/ 36733 w 74610"/>
                  <a:gd name="connsiteY13" fmla="*/ 8015 h 67638"/>
                  <a:gd name="connsiteX14" fmla="*/ 23937 w 74610"/>
                  <a:gd name="connsiteY14" fmla="*/ 0 h 67638"/>
                  <a:gd name="connsiteX15" fmla="*/ 13462 w 74610"/>
                  <a:gd name="connsiteY15" fmla="*/ 6020 h 67638"/>
                  <a:gd name="connsiteX16" fmla="*/ 8967 w 74610"/>
                  <a:gd name="connsiteY16" fmla="*/ 16357 h 67638"/>
                  <a:gd name="connsiteX17" fmla="*/ 10490 w 74610"/>
                  <a:gd name="connsiteY17" fmla="*/ 17481 h 67638"/>
                  <a:gd name="connsiteX18" fmla="*/ 12991 w 74610"/>
                  <a:gd name="connsiteY18" fmla="*/ 15015 h 67638"/>
                  <a:gd name="connsiteX19" fmla="*/ 23503 w 74610"/>
                  <a:gd name="connsiteY19" fmla="*/ 2357 h 67638"/>
                  <a:gd name="connsiteX20" fmla="*/ 27997 w 74610"/>
                  <a:gd name="connsiteY20" fmla="*/ 7181 h 67638"/>
                  <a:gd name="connsiteX21" fmla="*/ 26873 w 74610"/>
                  <a:gd name="connsiteY21" fmla="*/ 12694 h 67638"/>
                  <a:gd name="connsiteX22" fmla="*/ 36080 w 74610"/>
                  <a:gd name="connsiteY22" fmla="*/ 13854 h 67638"/>
                  <a:gd name="connsiteX23" fmla="*/ 43475 w 74610"/>
                  <a:gd name="connsiteY23" fmla="*/ 6347 h 67638"/>
                  <a:gd name="connsiteX24" fmla="*/ 55110 w 74610"/>
                  <a:gd name="connsiteY24" fmla="*/ 2357 h 67638"/>
                  <a:gd name="connsiteX25" fmla="*/ 64317 w 74610"/>
                  <a:gd name="connsiteY25" fmla="*/ 12331 h 67638"/>
                  <a:gd name="connsiteX26" fmla="*/ 56922 w 74610"/>
                  <a:gd name="connsiteY26" fmla="*/ 34853 h 67638"/>
                  <a:gd name="connsiteX27" fmla="*/ 39886 w 74610"/>
                  <a:gd name="connsiteY27" fmla="*/ 45842 h 67638"/>
                  <a:gd name="connsiteX28" fmla="*/ 28686 w 74610"/>
                  <a:gd name="connsiteY28" fmla="*/ 36340 h 67638"/>
                  <a:gd name="connsiteX29" fmla="*/ 29121 w 74610"/>
                  <a:gd name="connsiteY29" fmla="*/ 34635 h 6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610" h="67638">
                    <a:moveTo>
                      <a:pt x="10961" y="59986"/>
                    </a:moveTo>
                    <a:cubicBezTo>
                      <a:pt x="9837" y="63613"/>
                      <a:pt x="9402" y="64302"/>
                      <a:pt x="3110" y="64302"/>
                    </a:cubicBezTo>
                    <a:cubicBezTo>
                      <a:pt x="1580" y="64302"/>
                      <a:pt x="0" y="64302"/>
                      <a:pt x="0" y="66297"/>
                    </a:cubicBezTo>
                    <a:cubicBezTo>
                      <a:pt x="0" y="67131"/>
                      <a:pt x="674" y="67638"/>
                      <a:pt x="1773" y="67638"/>
                    </a:cubicBezTo>
                    <a:cubicBezTo>
                      <a:pt x="5586" y="67638"/>
                      <a:pt x="9837" y="67276"/>
                      <a:pt x="13643" y="67276"/>
                    </a:cubicBezTo>
                    <a:cubicBezTo>
                      <a:pt x="18609" y="67276"/>
                      <a:pt x="23285" y="67638"/>
                      <a:pt x="27997" y="67638"/>
                    </a:cubicBezTo>
                    <a:cubicBezTo>
                      <a:pt x="28686" y="67638"/>
                      <a:pt x="30462" y="67638"/>
                      <a:pt x="30462" y="65463"/>
                    </a:cubicBezTo>
                    <a:cubicBezTo>
                      <a:pt x="30462" y="64302"/>
                      <a:pt x="29121" y="64302"/>
                      <a:pt x="27091" y="64302"/>
                    </a:cubicBezTo>
                    <a:cubicBezTo>
                      <a:pt x="19950" y="64302"/>
                      <a:pt x="19950" y="63613"/>
                      <a:pt x="19950" y="62634"/>
                    </a:cubicBezTo>
                    <a:cubicBezTo>
                      <a:pt x="19950" y="61292"/>
                      <a:pt x="26004" y="43992"/>
                      <a:pt x="26873" y="41345"/>
                    </a:cubicBezTo>
                    <a:cubicBezTo>
                      <a:pt x="28686" y="44500"/>
                      <a:pt x="32709" y="48127"/>
                      <a:pt x="40067" y="48127"/>
                    </a:cubicBezTo>
                    <a:cubicBezTo>
                      <a:pt x="56669" y="48127"/>
                      <a:pt x="74611" y="32641"/>
                      <a:pt x="74611" y="17010"/>
                    </a:cubicBezTo>
                    <a:cubicBezTo>
                      <a:pt x="74611" y="7000"/>
                      <a:pt x="66310" y="0"/>
                      <a:pt x="55581" y="0"/>
                    </a:cubicBezTo>
                    <a:cubicBezTo>
                      <a:pt x="48368" y="0"/>
                      <a:pt x="41481" y="3845"/>
                      <a:pt x="36733" y="8015"/>
                    </a:cubicBezTo>
                    <a:cubicBezTo>
                      <a:pt x="35392" y="2212"/>
                      <a:pt x="29121" y="0"/>
                      <a:pt x="23937" y="0"/>
                    </a:cubicBezTo>
                    <a:cubicBezTo>
                      <a:pt x="17232" y="0"/>
                      <a:pt x="14550" y="4207"/>
                      <a:pt x="13462" y="6020"/>
                    </a:cubicBezTo>
                    <a:cubicBezTo>
                      <a:pt x="10744" y="9684"/>
                      <a:pt x="8967" y="15994"/>
                      <a:pt x="8967" y="16357"/>
                    </a:cubicBezTo>
                    <a:cubicBezTo>
                      <a:pt x="8967" y="17481"/>
                      <a:pt x="10309" y="17481"/>
                      <a:pt x="10490" y="17481"/>
                    </a:cubicBezTo>
                    <a:cubicBezTo>
                      <a:pt x="12085" y="17481"/>
                      <a:pt x="12085" y="17336"/>
                      <a:pt x="12991" y="15015"/>
                    </a:cubicBezTo>
                    <a:cubicBezTo>
                      <a:pt x="15456" y="7508"/>
                      <a:pt x="18392" y="2357"/>
                      <a:pt x="23503" y="2357"/>
                    </a:cubicBezTo>
                    <a:cubicBezTo>
                      <a:pt x="26004" y="2357"/>
                      <a:pt x="27997" y="3192"/>
                      <a:pt x="27997" y="7181"/>
                    </a:cubicBezTo>
                    <a:cubicBezTo>
                      <a:pt x="27997" y="9684"/>
                      <a:pt x="27526" y="10844"/>
                      <a:pt x="26873" y="12694"/>
                    </a:cubicBezTo>
                    <a:close/>
                    <a:moveTo>
                      <a:pt x="36080" y="13854"/>
                    </a:moveTo>
                    <a:cubicBezTo>
                      <a:pt x="36987" y="10989"/>
                      <a:pt x="40974" y="8015"/>
                      <a:pt x="43475" y="6347"/>
                    </a:cubicBezTo>
                    <a:cubicBezTo>
                      <a:pt x="48622" y="3192"/>
                      <a:pt x="52645" y="2357"/>
                      <a:pt x="55110" y="2357"/>
                    </a:cubicBezTo>
                    <a:cubicBezTo>
                      <a:pt x="60728" y="2357"/>
                      <a:pt x="64317" y="6020"/>
                      <a:pt x="64317" y="12331"/>
                    </a:cubicBezTo>
                    <a:cubicBezTo>
                      <a:pt x="64317" y="18678"/>
                      <a:pt x="59605" y="30827"/>
                      <a:pt x="56922" y="34853"/>
                    </a:cubicBezTo>
                    <a:cubicBezTo>
                      <a:pt x="51956" y="42324"/>
                      <a:pt x="45251" y="45842"/>
                      <a:pt x="39886" y="45842"/>
                    </a:cubicBezTo>
                    <a:cubicBezTo>
                      <a:pt x="30462" y="45842"/>
                      <a:pt x="28686" y="36993"/>
                      <a:pt x="28686" y="36340"/>
                    </a:cubicBezTo>
                    <a:cubicBezTo>
                      <a:pt x="28686" y="36122"/>
                      <a:pt x="28686" y="35977"/>
                      <a:pt x="29121" y="346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41256BD5-1258-B5D4-A972-6EB094D80A28}"/>
                  </a:ext>
                </a:extLst>
              </p:cNvPr>
              <p:cNvSpPr/>
              <p:nvPr/>
            </p:nvSpPr>
            <p:spPr>
              <a:xfrm>
                <a:off x="7356676" y="4532031"/>
                <a:ext cx="28518" cy="30882"/>
              </a:xfrm>
              <a:custGeom>
                <a:avLst/>
                <a:gdLst>
                  <a:gd name="connsiteX0" fmla="*/ 23995 w 49332"/>
                  <a:gd name="connsiteY0" fmla="*/ 2321 h 52261"/>
                  <a:gd name="connsiteX1" fmla="*/ 24213 w 49332"/>
                  <a:gd name="connsiteY1" fmla="*/ 1197 h 52261"/>
                  <a:gd name="connsiteX2" fmla="*/ 22654 w 49332"/>
                  <a:gd name="connsiteY2" fmla="*/ 0 h 52261"/>
                  <a:gd name="connsiteX3" fmla="*/ 9859 w 49332"/>
                  <a:gd name="connsiteY3" fmla="*/ 835 h 52261"/>
                  <a:gd name="connsiteX4" fmla="*/ 7648 w 49332"/>
                  <a:gd name="connsiteY4" fmla="*/ 2503 h 52261"/>
                  <a:gd name="connsiteX5" fmla="*/ 10294 w 49332"/>
                  <a:gd name="connsiteY5" fmla="*/ 3482 h 52261"/>
                  <a:gd name="connsiteX6" fmla="*/ 15006 w 49332"/>
                  <a:gd name="connsiteY6" fmla="*/ 4679 h 52261"/>
                  <a:gd name="connsiteX7" fmla="*/ 14789 w 49332"/>
                  <a:gd name="connsiteY7" fmla="*/ 6347 h 52261"/>
                  <a:gd name="connsiteX8" fmla="*/ 652 w 49332"/>
                  <a:gd name="connsiteY8" fmla="*/ 48272 h 52261"/>
                  <a:gd name="connsiteX9" fmla="*/ 0 w 49332"/>
                  <a:gd name="connsiteY9" fmla="*/ 49976 h 52261"/>
                  <a:gd name="connsiteX10" fmla="*/ 3625 w 49332"/>
                  <a:gd name="connsiteY10" fmla="*/ 52261 h 52261"/>
                  <a:gd name="connsiteX11" fmla="*/ 8083 w 49332"/>
                  <a:gd name="connsiteY11" fmla="*/ 49287 h 52261"/>
                  <a:gd name="connsiteX12" fmla="*/ 13013 w 49332"/>
                  <a:gd name="connsiteY12" fmla="*/ 34817 h 52261"/>
                  <a:gd name="connsiteX13" fmla="*/ 25772 w 49332"/>
                  <a:gd name="connsiteY13" fmla="*/ 40982 h 52261"/>
                  <a:gd name="connsiteX14" fmla="*/ 25554 w 49332"/>
                  <a:gd name="connsiteY14" fmla="*/ 42469 h 52261"/>
                  <a:gd name="connsiteX15" fmla="*/ 25083 w 49332"/>
                  <a:gd name="connsiteY15" fmla="*/ 44826 h 52261"/>
                  <a:gd name="connsiteX16" fmla="*/ 35848 w 49332"/>
                  <a:gd name="connsiteY16" fmla="*/ 52261 h 52261"/>
                  <a:gd name="connsiteX17" fmla="*/ 48426 w 49332"/>
                  <a:gd name="connsiteY17" fmla="*/ 40982 h 52261"/>
                  <a:gd name="connsiteX18" fmla="*/ 46831 w 49332"/>
                  <a:gd name="connsiteY18" fmla="*/ 39967 h 52261"/>
                  <a:gd name="connsiteX19" fmla="*/ 44837 w 49332"/>
                  <a:gd name="connsiteY19" fmla="*/ 41816 h 52261"/>
                  <a:gd name="connsiteX20" fmla="*/ 36102 w 49332"/>
                  <a:gd name="connsiteY20" fmla="*/ 50266 h 52261"/>
                  <a:gd name="connsiteX21" fmla="*/ 32477 w 49332"/>
                  <a:gd name="connsiteY21" fmla="*/ 46459 h 52261"/>
                  <a:gd name="connsiteX22" fmla="*/ 33166 w 49332"/>
                  <a:gd name="connsiteY22" fmla="*/ 43122 h 52261"/>
                  <a:gd name="connsiteX23" fmla="*/ 33637 w 49332"/>
                  <a:gd name="connsiteY23" fmla="*/ 40801 h 52261"/>
                  <a:gd name="connsiteX24" fmla="*/ 17507 w 49332"/>
                  <a:gd name="connsiteY24" fmla="*/ 32967 h 52261"/>
                  <a:gd name="connsiteX25" fmla="*/ 25772 w 49332"/>
                  <a:gd name="connsiteY25" fmla="*/ 27962 h 52261"/>
                  <a:gd name="connsiteX26" fmla="*/ 41467 w 49332"/>
                  <a:gd name="connsiteY26" fmla="*/ 20999 h 52261"/>
                  <a:gd name="connsiteX27" fmla="*/ 44837 w 49332"/>
                  <a:gd name="connsiteY27" fmla="*/ 21978 h 52261"/>
                  <a:gd name="connsiteX28" fmla="*/ 39690 w 49332"/>
                  <a:gd name="connsiteY28" fmla="*/ 26113 h 52261"/>
                  <a:gd name="connsiteX29" fmla="*/ 43496 w 49332"/>
                  <a:gd name="connsiteY29" fmla="*/ 28833 h 52261"/>
                  <a:gd name="connsiteX30" fmla="*/ 49332 w 49332"/>
                  <a:gd name="connsiteY30" fmla="*/ 24118 h 52261"/>
                  <a:gd name="connsiteX31" fmla="*/ 41684 w 49332"/>
                  <a:gd name="connsiteY31" fmla="*/ 18823 h 52261"/>
                  <a:gd name="connsiteX32" fmla="*/ 25554 w 49332"/>
                  <a:gd name="connsiteY32" fmla="*/ 25496 h 52261"/>
                  <a:gd name="connsiteX33" fmla="*/ 13919 w 49332"/>
                  <a:gd name="connsiteY33" fmla="*/ 31988 h 52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9332" h="52261">
                    <a:moveTo>
                      <a:pt x="23995" y="2321"/>
                    </a:moveTo>
                    <a:cubicBezTo>
                      <a:pt x="23995" y="2176"/>
                      <a:pt x="24213" y="1197"/>
                      <a:pt x="24213" y="1197"/>
                    </a:cubicBezTo>
                    <a:cubicBezTo>
                      <a:pt x="24213" y="689"/>
                      <a:pt x="23995" y="0"/>
                      <a:pt x="22654" y="0"/>
                    </a:cubicBezTo>
                    <a:cubicBezTo>
                      <a:pt x="20625" y="0"/>
                      <a:pt x="12360" y="689"/>
                      <a:pt x="9859" y="835"/>
                    </a:cubicBezTo>
                    <a:cubicBezTo>
                      <a:pt x="9207" y="835"/>
                      <a:pt x="7648" y="979"/>
                      <a:pt x="7648" y="2503"/>
                    </a:cubicBezTo>
                    <a:cubicBezTo>
                      <a:pt x="7648" y="3482"/>
                      <a:pt x="9207" y="3482"/>
                      <a:pt x="10294" y="3482"/>
                    </a:cubicBezTo>
                    <a:cubicBezTo>
                      <a:pt x="15006" y="3482"/>
                      <a:pt x="15006" y="4171"/>
                      <a:pt x="15006" y="4679"/>
                    </a:cubicBezTo>
                    <a:cubicBezTo>
                      <a:pt x="15006" y="5186"/>
                      <a:pt x="14789" y="5694"/>
                      <a:pt x="14789" y="6347"/>
                    </a:cubicBezTo>
                    <a:lnTo>
                      <a:pt x="652" y="48272"/>
                    </a:lnTo>
                    <a:cubicBezTo>
                      <a:pt x="0" y="49614"/>
                      <a:pt x="0" y="49795"/>
                      <a:pt x="0" y="49976"/>
                    </a:cubicBezTo>
                    <a:cubicBezTo>
                      <a:pt x="0" y="51101"/>
                      <a:pt x="1377" y="52261"/>
                      <a:pt x="3625" y="52261"/>
                    </a:cubicBezTo>
                    <a:cubicBezTo>
                      <a:pt x="6307" y="52261"/>
                      <a:pt x="7395" y="50956"/>
                      <a:pt x="8083" y="49287"/>
                    </a:cubicBezTo>
                    <a:cubicBezTo>
                      <a:pt x="8301" y="48961"/>
                      <a:pt x="12541" y="35832"/>
                      <a:pt x="13013" y="34817"/>
                    </a:cubicBezTo>
                    <a:cubicBezTo>
                      <a:pt x="20190" y="35324"/>
                      <a:pt x="25772" y="37138"/>
                      <a:pt x="25772" y="40982"/>
                    </a:cubicBezTo>
                    <a:cubicBezTo>
                      <a:pt x="25772" y="41308"/>
                      <a:pt x="25772" y="41635"/>
                      <a:pt x="25554" y="42469"/>
                    </a:cubicBezTo>
                    <a:cubicBezTo>
                      <a:pt x="25083" y="43484"/>
                      <a:pt x="25083" y="43956"/>
                      <a:pt x="25083" y="44826"/>
                    </a:cubicBezTo>
                    <a:cubicBezTo>
                      <a:pt x="25083" y="49976"/>
                      <a:pt x="30955" y="52261"/>
                      <a:pt x="35848" y="52261"/>
                    </a:cubicBezTo>
                    <a:cubicBezTo>
                      <a:pt x="45490" y="52261"/>
                      <a:pt x="48426" y="41127"/>
                      <a:pt x="48426" y="40982"/>
                    </a:cubicBezTo>
                    <a:cubicBezTo>
                      <a:pt x="48426" y="39967"/>
                      <a:pt x="47266" y="39967"/>
                      <a:pt x="46831" y="39967"/>
                    </a:cubicBezTo>
                    <a:cubicBezTo>
                      <a:pt x="45490" y="39967"/>
                      <a:pt x="45272" y="40474"/>
                      <a:pt x="44837" y="41816"/>
                    </a:cubicBezTo>
                    <a:cubicBezTo>
                      <a:pt x="43714" y="44971"/>
                      <a:pt x="41032" y="50266"/>
                      <a:pt x="36102" y="50266"/>
                    </a:cubicBezTo>
                    <a:cubicBezTo>
                      <a:pt x="33383" y="50266"/>
                      <a:pt x="32477" y="48453"/>
                      <a:pt x="32477" y="46459"/>
                    </a:cubicBezTo>
                    <a:cubicBezTo>
                      <a:pt x="32477" y="45117"/>
                      <a:pt x="32477" y="44971"/>
                      <a:pt x="33166" y="43122"/>
                    </a:cubicBezTo>
                    <a:cubicBezTo>
                      <a:pt x="33383" y="42832"/>
                      <a:pt x="33637" y="41635"/>
                      <a:pt x="33637" y="40801"/>
                    </a:cubicBezTo>
                    <a:cubicBezTo>
                      <a:pt x="33637" y="34128"/>
                      <a:pt x="21748" y="33112"/>
                      <a:pt x="17507" y="32967"/>
                    </a:cubicBezTo>
                    <a:cubicBezTo>
                      <a:pt x="20407" y="31625"/>
                      <a:pt x="23995" y="29123"/>
                      <a:pt x="25772" y="27962"/>
                    </a:cubicBezTo>
                    <a:cubicBezTo>
                      <a:pt x="30955" y="24480"/>
                      <a:pt x="35848" y="20999"/>
                      <a:pt x="41467" y="20999"/>
                    </a:cubicBezTo>
                    <a:cubicBezTo>
                      <a:pt x="42590" y="20999"/>
                      <a:pt x="43931" y="21144"/>
                      <a:pt x="44837" y="21978"/>
                    </a:cubicBezTo>
                    <a:cubicBezTo>
                      <a:pt x="40561" y="22486"/>
                      <a:pt x="39690" y="24988"/>
                      <a:pt x="39690" y="26113"/>
                    </a:cubicBezTo>
                    <a:cubicBezTo>
                      <a:pt x="39690" y="27636"/>
                      <a:pt x="41249" y="28833"/>
                      <a:pt x="43496" y="28833"/>
                    </a:cubicBezTo>
                    <a:cubicBezTo>
                      <a:pt x="46396" y="28833"/>
                      <a:pt x="49332" y="27128"/>
                      <a:pt x="49332" y="24118"/>
                    </a:cubicBezTo>
                    <a:cubicBezTo>
                      <a:pt x="49332" y="21616"/>
                      <a:pt x="46831" y="18823"/>
                      <a:pt x="41684" y="18823"/>
                    </a:cubicBezTo>
                    <a:cubicBezTo>
                      <a:pt x="35848" y="18823"/>
                      <a:pt x="30737" y="21978"/>
                      <a:pt x="25554" y="25496"/>
                    </a:cubicBezTo>
                    <a:cubicBezTo>
                      <a:pt x="21313" y="28325"/>
                      <a:pt x="18160" y="30610"/>
                      <a:pt x="13919" y="319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05F0E260-5FCE-8130-6741-5B2C722A6B87}"/>
                  </a:ext>
                </a:extLst>
              </p:cNvPr>
              <p:cNvSpPr/>
              <p:nvPr/>
            </p:nvSpPr>
            <p:spPr>
              <a:xfrm>
                <a:off x="7425971" y="4473480"/>
                <a:ext cx="54919" cy="41832"/>
              </a:xfrm>
              <a:custGeom>
                <a:avLst/>
                <a:gdLst>
                  <a:gd name="connsiteX0" fmla="*/ 50383 w 95003"/>
                  <a:gd name="connsiteY0" fmla="*/ 37500 h 70793"/>
                  <a:gd name="connsiteX1" fmla="*/ 90291 w 95003"/>
                  <a:gd name="connsiteY1" fmla="*/ 37500 h 70793"/>
                  <a:gd name="connsiteX2" fmla="*/ 95003 w 95003"/>
                  <a:gd name="connsiteY2" fmla="*/ 35288 h 70793"/>
                  <a:gd name="connsiteX3" fmla="*/ 90291 w 95003"/>
                  <a:gd name="connsiteY3" fmla="*/ 33293 h 70793"/>
                  <a:gd name="connsiteX4" fmla="*/ 50383 w 95003"/>
                  <a:gd name="connsiteY4" fmla="*/ 33293 h 70793"/>
                  <a:gd name="connsiteX5" fmla="*/ 50383 w 95003"/>
                  <a:gd name="connsiteY5" fmla="*/ 3482 h 70793"/>
                  <a:gd name="connsiteX6" fmla="*/ 47483 w 95003"/>
                  <a:gd name="connsiteY6" fmla="*/ 0 h 70793"/>
                  <a:gd name="connsiteX7" fmla="*/ 44583 w 95003"/>
                  <a:gd name="connsiteY7" fmla="*/ 3482 h 70793"/>
                  <a:gd name="connsiteX8" fmla="*/ 44583 w 95003"/>
                  <a:gd name="connsiteY8" fmla="*/ 33293 h 70793"/>
                  <a:gd name="connsiteX9" fmla="*/ 4712 w 95003"/>
                  <a:gd name="connsiteY9" fmla="*/ 33293 h 70793"/>
                  <a:gd name="connsiteX10" fmla="*/ 0 w 95003"/>
                  <a:gd name="connsiteY10" fmla="*/ 35288 h 70793"/>
                  <a:gd name="connsiteX11" fmla="*/ 4712 w 95003"/>
                  <a:gd name="connsiteY11" fmla="*/ 37500 h 70793"/>
                  <a:gd name="connsiteX12" fmla="*/ 44583 w 95003"/>
                  <a:gd name="connsiteY12" fmla="*/ 37500 h 70793"/>
                  <a:gd name="connsiteX13" fmla="*/ 44583 w 95003"/>
                  <a:gd name="connsiteY13" fmla="*/ 67276 h 70793"/>
                  <a:gd name="connsiteX14" fmla="*/ 47483 w 95003"/>
                  <a:gd name="connsiteY14" fmla="*/ 70794 h 70793"/>
                  <a:gd name="connsiteX15" fmla="*/ 50383 w 95003"/>
                  <a:gd name="connsiteY15" fmla="*/ 67276 h 70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003" h="70793">
                    <a:moveTo>
                      <a:pt x="50383" y="37500"/>
                    </a:moveTo>
                    <a:lnTo>
                      <a:pt x="90291" y="37500"/>
                    </a:lnTo>
                    <a:cubicBezTo>
                      <a:pt x="92321" y="37500"/>
                      <a:pt x="95003" y="37500"/>
                      <a:pt x="95003" y="35288"/>
                    </a:cubicBezTo>
                    <a:cubicBezTo>
                      <a:pt x="95003" y="33293"/>
                      <a:pt x="92321" y="33293"/>
                      <a:pt x="90291" y="33293"/>
                    </a:cubicBezTo>
                    <a:lnTo>
                      <a:pt x="50383" y="33293"/>
                    </a:lnTo>
                    <a:lnTo>
                      <a:pt x="50383" y="3482"/>
                    </a:lnTo>
                    <a:cubicBezTo>
                      <a:pt x="50383" y="1995"/>
                      <a:pt x="50383" y="0"/>
                      <a:pt x="47483" y="0"/>
                    </a:cubicBezTo>
                    <a:cubicBezTo>
                      <a:pt x="44583" y="0"/>
                      <a:pt x="44583" y="1995"/>
                      <a:pt x="44583" y="3482"/>
                    </a:cubicBezTo>
                    <a:lnTo>
                      <a:pt x="44583" y="33293"/>
                    </a:lnTo>
                    <a:lnTo>
                      <a:pt x="4712" y="33293"/>
                    </a:lnTo>
                    <a:cubicBezTo>
                      <a:pt x="2682" y="33293"/>
                      <a:pt x="0" y="33293"/>
                      <a:pt x="0" y="35288"/>
                    </a:cubicBezTo>
                    <a:cubicBezTo>
                      <a:pt x="0" y="37500"/>
                      <a:pt x="2682" y="37500"/>
                      <a:pt x="4712" y="37500"/>
                    </a:cubicBezTo>
                    <a:lnTo>
                      <a:pt x="44583" y="37500"/>
                    </a:lnTo>
                    <a:lnTo>
                      <a:pt x="44583" y="67276"/>
                    </a:lnTo>
                    <a:cubicBezTo>
                      <a:pt x="44583" y="68763"/>
                      <a:pt x="44583" y="70794"/>
                      <a:pt x="47483" y="70794"/>
                    </a:cubicBezTo>
                    <a:cubicBezTo>
                      <a:pt x="50383" y="70794"/>
                      <a:pt x="50383" y="68763"/>
                      <a:pt x="50383" y="67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7DB7C23-AA2D-544F-837B-5174E12BEC18}"/>
                  </a:ext>
                </a:extLst>
              </p:cNvPr>
              <p:cNvSpPr/>
              <p:nvPr/>
            </p:nvSpPr>
            <p:spPr>
              <a:xfrm>
                <a:off x="7507269" y="4466492"/>
                <a:ext cx="39246" cy="44298"/>
              </a:xfrm>
              <a:custGeom>
                <a:avLst/>
                <a:gdLst>
                  <a:gd name="connsiteX0" fmla="*/ 67890 w 67890"/>
                  <a:gd name="connsiteY0" fmla="*/ 1197 h 74964"/>
                  <a:gd name="connsiteX1" fmla="*/ 66114 w 67890"/>
                  <a:gd name="connsiteY1" fmla="*/ 0 h 74964"/>
                  <a:gd name="connsiteX2" fmla="*/ 47955 w 67890"/>
                  <a:gd name="connsiteY2" fmla="*/ 1197 h 74964"/>
                  <a:gd name="connsiteX3" fmla="*/ 45925 w 67890"/>
                  <a:gd name="connsiteY3" fmla="*/ 3192 h 74964"/>
                  <a:gd name="connsiteX4" fmla="*/ 49259 w 67890"/>
                  <a:gd name="connsiteY4" fmla="*/ 4497 h 74964"/>
                  <a:gd name="connsiteX5" fmla="*/ 56473 w 67890"/>
                  <a:gd name="connsiteY5" fmla="*/ 6310 h 74964"/>
                  <a:gd name="connsiteX6" fmla="*/ 56002 w 67890"/>
                  <a:gd name="connsiteY6" fmla="*/ 8486 h 74964"/>
                  <a:gd name="connsiteX7" fmla="*/ 47520 w 67890"/>
                  <a:gd name="connsiteY7" fmla="*/ 33620 h 74964"/>
                  <a:gd name="connsiteX8" fmla="*/ 34289 w 67890"/>
                  <a:gd name="connsiteY8" fmla="*/ 26802 h 74964"/>
                  <a:gd name="connsiteX9" fmla="*/ 0 w 67890"/>
                  <a:gd name="connsiteY9" fmla="*/ 57955 h 74964"/>
                  <a:gd name="connsiteX10" fmla="*/ 18849 w 67890"/>
                  <a:gd name="connsiteY10" fmla="*/ 74965 h 74964"/>
                  <a:gd name="connsiteX11" fmla="*/ 37407 w 67890"/>
                  <a:gd name="connsiteY11" fmla="*/ 66949 h 74964"/>
                  <a:gd name="connsiteX12" fmla="*/ 50420 w 67890"/>
                  <a:gd name="connsiteY12" fmla="*/ 74965 h 74964"/>
                  <a:gd name="connsiteX13" fmla="*/ 61149 w 67890"/>
                  <a:gd name="connsiteY13" fmla="*/ 69126 h 74964"/>
                  <a:gd name="connsiteX14" fmla="*/ 65426 w 67890"/>
                  <a:gd name="connsiteY14" fmla="*/ 58608 h 74964"/>
                  <a:gd name="connsiteX15" fmla="*/ 63614 w 67890"/>
                  <a:gd name="connsiteY15" fmla="*/ 57447 h 74964"/>
                  <a:gd name="connsiteX16" fmla="*/ 61620 w 67890"/>
                  <a:gd name="connsiteY16" fmla="*/ 59442 h 74964"/>
                  <a:gd name="connsiteX17" fmla="*/ 50855 w 67890"/>
                  <a:gd name="connsiteY17" fmla="*/ 72607 h 74964"/>
                  <a:gd name="connsiteX18" fmla="*/ 46614 w 67890"/>
                  <a:gd name="connsiteY18" fmla="*/ 67747 h 74964"/>
                  <a:gd name="connsiteX19" fmla="*/ 47266 w 67890"/>
                  <a:gd name="connsiteY19" fmla="*/ 62597 h 74964"/>
                  <a:gd name="connsiteX20" fmla="*/ 38313 w 67890"/>
                  <a:gd name="connsiteY20" fmla="*/ 61110 h 74964"/>
                  <a:gd name="connsiteX21" fmla="*/ 35413 w 67890"/>
                  <a:gd name="connsiteY21" fmla="*/ 65100 h 74964"/>
                  <a:gd name="connsiteX22" fmla="*/ 19247 w 67890"/>
                  <a:gd name="connsiteY22" fmla="*/ 72607 h 74964"/>
                  <a:gd name="connsiteX23" fmla="*/ 10077 w 67890"/>
                  <a:gd name="connsiteY23" fmla="*/ 62597 h 74964"/>
                  <a:gd name="connsiteX24" fmla="*/ 17942 w 67890"/>
                  <a:gd name="connsiteY24" fmla="*/ 39314 h 74964"/>
                  <a:gd name="connsiteX25" fmla="*/ 34471 w 67890"/>
                  <a:gd name="connsiteY25" fmla="*/ 29123 h 74964"/>
                  <a:gd name="connsiteX26" fmla="*/ 45707 w 67890"/>
                  <a:gd name="connsiteY26" fmla="*/ 38479 h 74964"/>
                  <a:gd name="connsiteX27" fmla="*/ 45272 w 67890"/>
                  <a:gd name="connsiteY27" fmla="*/ 40293 h 7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7890" h="74964">
                    <a:moveTo>
                      <a:pt x="67890" y="1197"/>
                    </a:moveTo>
                    <a:cubicBezTo>
                      <a:pt x="67890" y="1197"/>
                      <a:pt x="67890" y="0"/>
                      <a:pt x="66114" y="0"/>
                    </a:cubicBezTo>
                    <a:cubicBezTo>
                      <a:pt x="63867" y="0"/>
                      <a:pt x="50420" y="979"/>
                      <a:pt x="47955" y="1197"/>
                    </a:cubicBezTo>
                    <a:cubicBezTo>
                      <a:pt x="46831" y="1342"/>
                      <a:pt x="45925" y="1813"/>
                      <a:pt x="45925" y="3192"/>
                    </a:cubicBezTo>
                    <a:cubicBezTo>
                      <a:pt x="45925" y="4497"/>
                      <a:pt x="47266" y="4497"/>
                      <a:pt x="49259" y="4497"/>
                    </a:cubicBezTo>
                    <a:cubicBezTo>
                      <a:pt x="56255" y="4497"/>
                      <a:pt x="56473" y="5186"/>
                      <a:pt x="56473" y="6310"/>
                    </a:cubicBezTo>
                    <a:lnTo>
                      <a:pt x="56002" y="8486"/>
                    </a:lnTo>
                    <a:lnTo>
                      <a:pt x="47520" y="33620"/>
                    </a:lnTo>
                    <a:cubicBezTo>
                      <a:pt x="44801" y="29630"/>
                      <a:pt x="40778" y="26802"/>
                      <a:pt x="34289" y="26802"/>
                    </a:cubicBezTo>
                    <a:cubicBezTo>
                      <a:pt x="17689" y="26802"/>
                      <a:pt x="0" y="42469"/>
                      <a:pt x="0" y="57955"/>
                    </a:cubicBezTo>
                    <a:cubicBezTo>
                      <a:pt x="0" y="67965"/>
                      <a:pt x="7829" y="74965"/>
                      <a:pt x="18849" y="74965"/>
                    </a:cubicBezTo>
                    <a:cubicBezTo>
                      <a:pt x="21748" y="74965"/>
                      <a:pt x="28889" y="74457"/>
                      <a:pt x="37407" y="66949"/>
                    </a:cubicBezTo>
                    <a:cubicBezTo>
                      <a:pt x="38531" y="71446"/>
                      <a:pt x="43678" y="74965"/>
                      <a:pt x="50420" y="74965"/>
                    </a:cubicBezTo>
                    <a:cubicBezTo>
                      <a:pt x="55566" y="74965"/>
                      <a:pt x="58720" y="72462"/>
                      <a:pt x="61149" y="69126"/>
                    </a:cubicBezTo>
                    <a:cubicBezTo>
                      <a:pt x="63396" y="65245"/>
                      <a:pt x="65426" y="58753"/>
                      <a:pt x="65426" y="58608"/>
                    </a:cubicBezTo>
                    <a:cubicBezTo>
                      <a:pt x="65426" y="57447"/>
                      <a:pt x="64048" y="57447"/>
                      <a:pt x="63614" y="57447"/>
                    </a:cubicBezTo>
                    <a:cubicBezTo>
                      <a:pt x="62272" y="57447"/>
                      <a:pt x="62055" y="57955"/>
                      <a:pt x="61620" y="59442"/>
                    </a:cubicBezTo>
                    <a:cubicBezTo>
                      <a:pt x="59155" y="66260"/>
                      <a:pt x="56654" y="72607"/>
                      <a:pt x="50855" y="72607"/>
                    </a:cubicBezTo>
                    <a:cubicBezTo>
                      <a:pt x="46831" y="72607"/>
                      <a:pt x="46614" y="69742"/>
                      <a:pt x="46614" y="67747"/>
                    </a:cubicBezTo>
                    <a:cubicBezTo>
                      <a:pt x="46614" y="65100"/>
                      <a:pt x="46831" y="64447"/>
                      <a:pt x="47266" y="62597"/>
                    </a:cubicBezTo>
                    <a:close/>
                    <a:moveTo>
                      <a:pt x="38313" y="61110"/>
                    </a:moveTo>
                    <a:cubicBezTo>
                      <a:pt x="37407" y="63105"/>
                      <a:pt x="37407" y="63250"/>
                      <a:pt x="35413" y="65100"/>
                    </a:cubicBezTo>
                    <a:cubicBezTo>
                      <a:pt x="29143" y="70939"/>
                      <a:pt x="23307" y="72607"/>
                      <a:pt x="19247" y="72607"/>
                    </a:cubicBezTo>
                    <a:cubicBezTo>
                      <a:pt x="12106" y="72607"/>
                      <a:pt x="10077" y="66768"/>
                      <a:pt x="10077" y="62597"/>
                    </a:cubicBezTo>
                    <a:cubicBezTo>
                      <a:pt x="10077" y="57266"/>
                      <a:pt x="14535" y="44318"/>
                      <a:pt x="17942" y="39314"/>
                    </a:cubicBezTo>
                    <a:cubicBezTo>
                      <a:pt x="22401" y="33112"/>
                      <a:pt x="28671" y="29123"/>
                      <a:pt x="34471" y="29123"/>
                    </a:cubicBezTo>
                    <a:cubicBezTo>
                      <a:pt x="43678" y="29123"/>
                      <a:pt x="45707" y="37827"/>
                      <a:pt x="45707" y="38479"/>
                    </a:cubicBezTo>
                    <a:cubicBezTo>
                      <a:pt x="45707" y="39132"/>
                      <a:pt x="45490" y="39821"/>
                      <a:pt x="45272" y="4029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18B1FEF-7CDF-5D2B-658A-747B69608BCB}"/>
                  </a:ext>
                </a:extLst>
              </p:cNvPr>
              <p:cNvSpPr/>
              <p:nvPr/>
            </p:nvSpPr>
            <p:spPr>
              <a:xfrm>
                <a:off x="7569901" y="4473480"/>
                <a:ext cx="54919" cy="41832"/>
              </a:xfrm>
              <a:custGeom>
                <a:avLst/>
                <a:gdLst>
                  <a:gd name="connsiteX0" fmla="*/ 50383 w 95003"/>
                  <a:gd name="connsiteY0" fmla="*/ 37500 h 70793"/>
                  <a:gd name="connsiteX1" fmla="*/ 90328 w 95003"/>
                  <a:gd name="connsiteY1" fmla="*/ 37500 h 70793"/>
                  <a:gd name="connsiteX2" fmla="*/ 95003 w 95003"/>
                  <a:gd name="connsiteY2" fmla="*/ 35288 h 70793"/>
                  <a:gd name="connsiteX3" fmla="*/ 90328 w 95003"/>
                  <a:gd name="connsiteY3" fmla="*/ 33293 h 70793"/>
                  <a:gd name="connsiteX4" fmla="*/ 50383 w 95003"/>
                  <a:gd name="connsiteY4" fmla="*/ 33293 h 70793"/>
                  <a:gd name="connsiteX5" fmla="*/ 50383 w 95003"/>
                  <a:gd name="connsiteY5" fmla="*/ 3482 h 70793"/>
                  <a:gd name="connsiteX6" fmla="*/ 47483 w 95003"/>
                  <a:gd name="connsiteY6" fmla="*/ 0 h 70793"/>
                  <a:gd name="connsiteX7" fmla="*/ 44584 w 95003"/>
                  <a:gd name="connsiteY7" fmla="*/ 3482 h 70793"/>
                  <a:gd name="connsiteX8" fmla="*/ 44584 w 95003"/>
                  <a:gd name="connsiteY8" fmla="*/ 33293 h 70793"/>
                  <a:gd name="connsiteX9" fmla="*/ 4676 w 95003"/>
                  <a:gd name="connsiteY9" fmla="*/ 33293 h 70793"/>
                  <a:gd name="connsiteX10" fmla="*/ 0 w 95003"/>
                  <a:gd name="connsiteY10" fmla="*/ 35288 h 70793"/>
                  <a:gd name="connsiteX11" fmla="*/ 4676 w 95003"/>
                  <a:gd name="connsiteY11" fmla="*/ 37500 h 70793"/>
                  <a:gd name="connsiteX12" fmla="*/ 44584 w 95003"/>
                  <a:gd name="connsiteY12" fmla="*/ 37500 h 70793"/>
                  <a:gd name="connsiteX13" fmla="*/ 44584 w 95003"/>
                  <a:gd name="connsiteY13" fmla="*/ 67276 h 70793"/>
                  <a:gd name="connsiteX14" fmla="*/ 47483 w 95003"/>
                  <a:gd name="connsiteY14" fmla="*/ 70794 h 70793"/>
                  <a:gd name="connsiteX15" fmla="*/ 50383 w 95003"/>
                  <a:gd name="connsiteY15" fmla="*/ 67276 h 70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003" h="70793">
                    <a:moveTo>
                      <a:pt x="50383" y="37500"/>
                    </a:moveTo>
                    <a:lnTo>
                      <a:pt x="90328" y="37500"/>
                    </a:lnTo>
                    <a:cubicBezTo>
                      <a:pt x="92321" y="37500"/>
                      <a:pt x="95003" y="37500"/>
                      <a:pt x="95003" y="35288"/>
                    </a:cubicBezTo>
                    <a:cubicBezTo>
                      <a:pt x="95003" y="33293"/>
                      <a:pt x="92321" y="33293"/>
                      <a:pt x="90328" y="33293"/>
                    </a:cubicBezTo>
                    <a:lnTo>
                      <a:pt x="50383" y="33293"/>
                    </a:lnTo>
                    <a:lnTo>
                      <a:pt x="50383" y="3482"/>
                    </a:lnTo>
                    <a:cubicBezTo>
                      <a:pt x="50383" y="1995"/>
                      <a:pt x="50383" y="0"/>
                      <a:pt x="47483" y="0"/>
                    </a:cubicBezTo>
                    <a:cubicBezTo>
                      <a:pt x="44584" y="0"/>
                      <a:pt x="44584" y="1995"/>
                      <a:pt x="44584" y="3482"/>
                    </a:cubicBezTo>
                    <a:lnTo>
                      <a:pt x="44584" y="33293"/>
                    </a:lnTo>
                    <a:lnTo>
                      <a:pt x="4676" y="33293"/>
                    </a:lnTo>
                    <a:cubicBezTo>
                      <a:pt x="2682" y="33293"/>
                      <a:pt x="0" y="33293"/>
                      <a:pt x="0" y="35288"/>
                    </a:cubicBezTo>
                    <a:cubicBezTo>
                      <a:pt x="0" y="37500"/>
                      <a:pt x="2682" y="37500"/>
                      <a:pt x="4676" y="37500"/>
                    </a:cubicBezTo>
                    <a:lnTo>
                      <a:pt x="44584" y="37500"/>
                    </a:lnTo>
                    <a:lnTo>
                      <a:pt x="44584" y="67276"/>
                    </a:lnTo>
                    <a:cubicBezTo>
                      <a:pt x="44584" y="68763"/>
                      <a:pt x="44584" y="70794"/>
                      <a:pt x="47483" y="70794"/>
                    </a:cubicBezTo>
                    <a:cubicBezTo>
                      <a:pt x="50383" y="70794"/>
                      <a:pt x="50383" y="68763"/>
                      <a:pt x="50383" y="672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44E6044-ABAA-2F1D-3993-4708402ED326}"/>
                  </a:ext>
                </a:extLst>
              </p:cNvPr>
              <p:cNvSpPr/>
              <p:nvPr/>
            </p:nvSpPr>
            <p:spPr>
              <a:xfrm>
                <a:off x="7652099" y="4482331"/>
                <a:ext cx="30424" cy="28459"/>
              </a:xfrm>
              <a:custGeom>
                <a:avLst/>
                <a:gdLst>
                  <a:gd name="connsiteX0" fmla="*/ 48390 w 52630"/>
                  <a:gd name="connsiteY0" fmla="*/ 7181 h 48162"/>
                  <a:gd name="connsiteX1" fmla="*/ 41648 w 52630"/>
                  <a:gd name="connsiteY1" fmla="*/ 12004 h 48162"/>
                  <a:gd name="connsiteX2" fmla="*/ 46142 w 52630"/>
                  <a:gd name="connsiteY2" fmla="*/ 15159 h 48162"/>
                  <a:gd name="connsiteX3" fmla="*/ 52631 w 52630"/>
                  <a:gd name="connsiteY3" fmla="*/ 9176 h 48162"/>
                  <a:gd name="connsiteX4" fmla="*/ 35631 w 52630"/>
                  <a:gd name="connsiteY4" fmla="*/ 0 h 48162"/>
                  <a:gd name="connsiteX5" fmla="*/ 11418 w 52630"/>
                  <a:gd name="connsiteY5" fmla="*/ 15522 h 48162"/>
                  <a:gd name="connsiteX6" fmla="*/ 26206 w 52630"/>
                  <a:gd name="connsiteY6" fmla="*/ 26004 h 48162"/>
                  <a:gd name="connsiteX7" fmla="*/ 40995 w 52630"/>
                  <a:gd name="connsiteY7" fmla="*/ 34164 h 48162"/>
                  <a:gd name="connsiteX8" fmla="*/ 20625 w 52630"/>
                  <a:gd name="connsiteY8" fmla="*/ 45806 h 48162"/>
                  <a:gd name="connsiteX9" fmla="*/ 4241 w 52630"/>
                  <a:gd name="connsiteY9" fmla="*/ 40148 h 48162"/>
                  <a:gd name="connsiteX10" fmla="*/ 13447 w 52630"/>
                  <a:gd name="connsiteY10" fmla="*/ 34454 h 48162"/>
                  <a:gd name="connsiteX11" fmla="*/ 8083 w 52630"/>
                  <a:gd name="connsiteY11" fmla="*/ 30827 h 48162"/>
                  <a:gd name="connsiteX12" fmla="*/ 0 w 52630"/>
                  <a:gd name="connsiteY12" fmla="*/ 37791 h 48162"/>
                  <a:gd name="connsiteX13" fmla="*/ 20371 w 52630"/>
                  <a:gd name="connsiteY13" fmla="*/ 48163 h 48162"/>
                  <a:gd name="connsiteX14" fmla="*/ 49296 w 52630"/>
                  <a:gd name="connsiteY14" fmla="*/ 30465 h 48162"/>
                  <a:gd name="connsiteX15" fmla="*/ 44801 w 52630"/>
                  <a:gd name="connsiteY15" fmla="*/ 22812 h 48162"/>
                  <a:gd name="connsiteX16" fmla="*/ 30448 w 52630"/>
                  <a:gd name="connsiteY16" fmla="*/ 18315 h 48162"/>
                  <a:gd name="connsiteX17" fmla="*/ 19719 w 52630"/>
                  <a:gd name="connsiteY17" fmla="*/ 11823 h 48162"/>
                  <a:gd name="connsiteX18" fmla="*/ 35631 w 52630"/>
                  <a:gd name="connsiteY18" fmla="*/ 2321 h 48162"/>
                  <a:gd name="connsiteX19" fmla="*/ 48390 w 52630"/>
                  <a:gd name="connsiteY19" fmla="*/ 7181 h 4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630" h="48162">
                    <a:moveTo>
                      <a:pt x="48390" y="7181"/>
                    </a:moveTo>
                    <a:cubicBezTo>
                      <a:pt x="44584" y="7326"/>
                      <a:pt x="41648" y="9684"/>
                      <a:pt x="41648" y="12004"/>
                    </a:cubicBezTo>
                    <a:cubicBezTo>
                      <a:pt x="41648" y="13491"/>
                      <a:pt x="43025" y="15159"/>
                      <a:pt x="46142" y="15159"/>
                    </a:cubicBezTo>
                    <a:cubicBezTo>
                      <a:pt x="49296" y="15159"/>
                      <a:pt x="52631" y="13310"/>
                      <a:pt x="52631" y="9176"/>
                    </a:cubicBezTo>
                    <a:cubicBezTo>
                      <a:pt x="52631" y="4316"/>
                      <a:pt x="46614" y="0"/>
                      <a:pt x="35631" y="0"/>
                    </a:cubicBezTo>
                    <a:cubicBezTo>
                      <a:pt x="16782" y="0"/>
                      <a:pt x="11418" y="10808"/>
                      <a:pt x="11418" y="15522"/>
                    </a:cubicBezTo>
                    <a:cubicBezTo>
                      <a:pt x="11418" y="23827"/>
                      <a:pt x="21930" y="25314"/>
                      <a:pt x="26206" y="26004"/>
                    </a:cubicBezTo>
                    <a:cubicBezTo>
                      <a:pt x="33601" y="27164"/>
                      <a:pt x="40995" y="28324"/>
                      <a:pt x="40995" y="34164"/>
                    </a:cubicBezTo>
                    <a:cubicBezTo>
                      <a:pt x="40995" y="36811"/>
                      <a:pt x="37842" y="45806"/>
                      <a:pt x="20625" y="45806"/>
                    </a:cubicBezTo>
                    <a:cubicBezTo>
                      <a:pt x="18595" y="45806"/>
                      <a:pt x="7612" y="45806"/>
                      <a:pt x="4241" y="40148"/>
                    </a:cubicBezTo>
                    <a:cubicBezTo>
                      <a:pt x="9823" y="40655"/>
                      <a:pt x="13447" y="37464"/>
                      <a:pt x="13447" y="34454"/>
                    </a:cubicBezTo>
                    <a:cubicBezTo>
                      <a:pt x="13447" y="32169"/>
                      <a:pt x="10983" y="30827"/>
                      <a:pt x="8083" y="30827"/>
                    </a:cubicBezTo>
                    <a:cubicBezTo>
                      <a:pt x="4241" y="30827"/>
                      <a:pt x="0" y="32967"/>
                      <a:pt x="0" y="37791"/>
                    </a:cubicBezTo>
                    <a:cubicBezTo>
                      <a:pt x="0" y="43811"/>
                      <a:pt x="8301" y="48163"/>
                      <a:pt x="20371" y="48163"/>
                    </a:cubicBezTo>
                    <a:cubicBezTo>
                      <a:pt x="43714" y="48163"/>
                      <a:pt x="49296" y="35324"/>
                      <a:pt x="49296" y="30465"/>
                    </a:cubicBezTo>
                    <a:cubicBezTo>
                      <a:pt x="49296" y="26656"/>
                      <a:pt x="46614" y="24009"/>
                      <a:pt x="44801" y="22812"/>
                    </a:cubicBezTo>
                    <a:cubicBezTo>
                      <a:pt x="40995" y="19802"/>
                      <a:pt x="36754" y="19149"/>
                      <a:pt x="30448" y="18315"/>
                    </a:cubicBezTo>
                    <a:cubicBezTo>
                      <a:pt x="25300" y="17517"/>
                      <a:pt x="19719" y="16647"/>
                      <a:pt x="19719" y="11823"/>
                    </a:cubicBezTo>
                    <a:cubicBezTo>
                      <a:pt x="19719" y="8813"/>
                      <a:pt x="23053" y="2321"/>
                      <a:pt x="35631" y="2321"/>
                    </a:cubicBezTo>
                    <a:cubicBezTo>
                      <a:pt x="39219" y="2321"/>
                      <a:pt x="46360" y="3155"/>
                      <a:pt x="48390" y="71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5F19192-D660-2AC0-40D8-F6A9636DBF39}"/>
                  </a:ext>
                </a:extLst>
              </p:cNvPr>
              <p:cNvSpPr/>
              <p:nvPr/>
            </p:nvSpPr>
            <p:spPr>
              <a:xfrm>
                <a:off x="7690299" y="4482331"/>
                <a:ext cx="31723" cy="28459"/>
              </a:xfrm>
              <a:custGeom>
                <a:avLst/>
                <a:gdLst>
                  <a:gd name="connsiteX0" fmla="*/ 20154 w 54877"/>
                  <a:gd name="connsiteY0" fmla="*/ 22522 h 48162"/>
                  <a:gd name="connsiteX1" fmla="*/ 42119 w 54877"/>
                  <a:gd name="connsiteY1" fmla="*/ 20020 h 48162"/>
                  <a:gd name="connsiteX2" fmla="*/ 52848 w 54877"/>
                  <a:gd name="connsiteY2" fmla="*/ 8994 h 48162"/>
                  <a:gd name="connsiteX3" fmla="*/ 37661 w 54877"/>
                  <a:gd name="connsiteY3" fmla="*/ 0 h 48162"/>
                  <a:gd name="connsiteX4" fmla="*/ 0 w 54877"/>
                  <a:gd name="connsiteY4" fmla="*/ 29014 h 48162"/>
                  <a:gd name="connsiteX5" fmla="*/ 22618 w 54877"/>
                  <a:gd name="connsiteY5" fmla="*/ 48163 h 48162"/>
                  <a:gd name="connsiteX6" fmla="*/ 54878 w 54877"/>
                  <a:gd name="connsiteY6" fmla="*/ 35651 h 48162"/>
                  <a:gd name="connsiteX7" fmla="*/ 53320 w 54877"/>
                  <a:gd name="connsiteY7" fmla="*/ 34164 h 48162"/>
                  <a:gd name="connsiteX8" fmla="*/ 51289 w 54877"/>
                  <a:gd name="connsiteY8" fmla="*/ 35324 h 48162"/>
                  <a:gd name="connsiteX9" fmla="*/ 22872 w 54877"/>
                  <a:gd name="connsiteY9" fmla="*/ 45806 h 48162"/>
                  <a:gd name="connsiteX10" fmla="*/ 10294 w 54877"/>
                  <a:gd name="connsiteY10" fmla="*/ 33475 h 48162"/>
                  <a:gd name="connsiteX11" fmla="*/ 12542 w 54877"/>
                  <a:gd name="connsiteY11" fmla="*/ 22522 h 48162"/>
                  <a:gd name="connsiteX12" fmla="*/ 13448 w 54877"/>
                  <a:gd name="connsiteY12" fmla="*/ 20164 h 48162"/>
                  <a:gd name="connsiteX13" fmla="*/ 37661 w 54877"/>
                  <a:gd name="connsiteY13" fmla="*/ 2321 h 48162"/>
                  <a:gd name="connsiteX14" fmla="*/ 48172 w 54877"/>
                  <a:gd name="connsiteY14" fmla="*/ 8994 h 48162"/>
                  <a:gd name="connsiteX15" fmla="*/ 19284 w 54877"/>
                  <a:gd name="connsiteY15" fmla="*/ 20164 h 4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877" h="48162">
                    <a:moveTo>
                      <a:pt x="20154" y="22522"/>
                    </a:moveTo>
                    <a:cubicBezTo>
                      <a:pt x="24430" y="22522"/>
                      <a:pt x="34942" y="22159"/>
                      <a:pt x="42119" y="20020"/>
                    </a:cubicBezTo>
                    <a:cubicBezTo>
                      <a:pt x="52196" y="16828"/>
                      <a:pt x="52848" y="10518"/>
                      <a:pt x="52848" y="8994"/>
                    </a:cubicBezTo>
                    <a:cubicBezTo>
                      <a:pt x="52848" y="4316"/>
                      <a:pt x="47484" y="0"/>
                      <a:pt x="37661" y="0"/>
                    </a:cubicBezTo>
                    <a:cubicBezTo>
                      <a:pt x="21712" y="0"/>
                      <a:pt x="0" y="10336"/>
                      <a:pt x="0" y="29014"/>
                    </a:cubicBezTo>
                    <a:cubicBezTo>
                      <a:pt x="0" y="39821"/>
                      <a:pt x="8482" y="48163"/>
                      <a:pt x="22618" y="48163"/>
                    </a:cubicBezTo>
                    <a:cubicBezTo>
                      <a:pt x="43025" y="48163"/>
                      <a:pt x="54878" y="36811"/>
                      <a:pt x="54878" y="35651"/>
                    </a:cubicBezTo>
                    <a:cubicBezTo>
                      <a:pt x="54878" y="34962"/>
                      <a:pt x="54189" y="34164"/>
                      <a:pt x="53320" y="34164"/>
                    </a:cubicBezTo>
                    <a:cubicBezTo>
                      <a:pt x="52413" y="34164"/>
                      <a:pt x="52196" y="34454"/>
                      <a:pt x="51289" y="35324"/>
                    </a:cubicBezTo>
                    <a:cubicBezTo>
                      <a:pt x="40089" y="45806"/>
                      <a:pt x="24430" y="45806"/>
                      <a:pt x="22872" y="45806"/>
                    </a:cubicBezTo>
                    <a:cubicBezTo>
                      <a:pt x="11636" y="45806"/>
                      <a:pt x="10294" y="36811"/>
                      <a:pt x="10294" y="33475"/>
                    </a:cubicBezTo>
                    <a:cubicBezTo>
                      <a:pt x="10294" y="32169"/>
                      <a:pt x="10548" y="29014"/>
                      <a:pt x="12542" y="22522"/>
                    </a:cubicBezTo>
                    <a:close/>
                    <a:moveTo>
                      <a:pt x="13448" y="20164"/>
                    </a:moveTo>
                    <a:cubicBezTo>
                      <a:pt x="19030" y="4026"/>
                      <a:pt x="33819" y="2321"/>
                      <a:pt x="37661" y="2321"/>
                    </a:cubicBezTo>
                    <a:cubicBezTo>
                      <a:pt x="44149" y="2321"/>
                      <a:pt x="48172" y="5513"/>
                      <a:pt x="48172" y="8994"/>
                    </a:cubicBezTo>
                    <a:cubicBezTo>
                      <a:pt x="48172" y="20164"/>
                      <a:pt x="25337" y="20164"/>
                      <a:pt x="19284" y="20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35A7C19D-89F7-B21D-5DE5-6906A3B39335}"/>
                  </a:ext>
                </a:extLst>
              </p:cNvPr>
              <p:cNvSpPr/>
              <p:nvPr/>
            </p:nvSpPr>
            <p:spPr>
              <a:xfrm>
                <a:off x="6784835" y="4167704"/>
                <a:ext cx="84306" cy="58313"/>
              </a:xfrm>
              <a:custGeom>
                <a:avLst/>
                <a:gdLst>
                  <a:gd name="connsiteX0" fmla="*/ 123348 w 145839"/>
                  <a:gd name="connsiteY0" fmla="*/ 13818 h 98683"/>
                  <a:gd name="connsiteX1" fmla="*/ 145839 w 145839"/>
                  <a:gd name="connsiteY1" fmla="*/ 4389 h 98683"/>
                  <a:gd name="connsiteX2" fmla="*/ 145839 w 145839"/>
                  <a:gd name="connsiteY2" fmla="*/ 0 h 98683"/>
                  <a:gd name="connsiteX3" fmla="*/ 125933 w 145839"/>
                  <a:gd name="connsiteY3" fmla="*/ 435 h 98683"/>
                  <a:gd name="connsiteX4" fmla="*/ 102492 w 145839"/>
                  <a:gd name="connsiteY4" fmla="*/ 0 h 98683"/>
                  <a:gd name="connsiteX5" fmla="*/ 102492 w 145839"/>
                  <a:gd name="connsiteY5" fmla="*/ 4389 h 98683"/>
                  <a:gd name="connsiteX6" fmla="*/ 117556 w 145839"/>
                  <a:gd name="connsiteY6" fmla="*/ 11388 h 98683"/>
                  <a:gd name="connsiteX7" fmla="*/ 116621 w 145839"/>
                  <a:gd name="connsiteY7" fmla="*/ 14217 h 98683"/>
                  <a:gd name="connsiteX8" fmla="*/ 79011 w 145839"/>
                  <a:gd name="connsiteY8" fmla="*/ 81601 h 98683"/>
                  <a:gd name="connsiteX9" fmla="*/ 39843 w 145839"/>
                  <a:gd name="connsiteY9" fmla="*/ 10953 h 98683"/>
                  <a:gd name="connsiteX10" fmla="*/ 38545 w 145839"/>
                  <a:gd name="connsiteY10" fmla="*/ 8559 h 98683"/>
                  <a:gd name="connsiteX11" fmla="*/ 55258 w 145839"/>
                  <a:gd name="connsiteY11" fmla="*/ 4389 h 98683"/>
                  <a:gd name="connsiteX12" fmla="*/ 55258 w 145839"/>
                  <a:gd name="connsiteY12" fmla="*/ 0 h 98683"/>
                  <a:gd name="connsiteX13" fmla="*/ 26040 w 145839"/>
                  <a:gd name="connsiteY13" fmla="*/ 435 h 98683"/>
                  <a:gd name="connsiteX14" fmla="*/ 0 w 145839"/>
                  <a:gd name="connsiteY14" fmla="*/ 0 h 98683"/>
                  <a:gd name="connsiteX15" fmla="*/ 0 w 145839"/>
                  <a:gd name="connsiteY15" fmla="*/ 4389 h 98683"/>
                  <a:gd name="connsiteX16" fmla="*/ 20248 w 145839"/>
                  <a:gd name="connsiteY16" fmla="*/ 9647 h 98683"/>
                  <a:gd name="connsiteX17" fmla="*/ 67764 w 145839"/>
                  <a:gd name="connsiteY17" fmla="*/ 95600 h 98683"/>
                  <a:gd name="connsiteX18" fmla="*/ 72922 w 145839"/>
                  <a:gd name="connsiteY18" fmla="*/ 98683 h 98683"/>
                  <a:gd name="connsiteX19" fmla="*/ 77753 w 145839"/>
                  <a:gd name="connsiteY19" fmla="*/ 96072 h 9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5839" h="98683">
                    <a:moveTo>
                      <a:pt x="123348" y="13818"/>
                    </a:moveTo>
                    <a:cubicBezTo>
                      <a:pt x="126255" y="8559"/>
                      <a:pt x="131725" y="4570"/>
                      <a:pt x="145839" y="4389"/>
                    </a:cubicBezTo>
                    <a:lnTo>
                      <a:pt x="145839" y="0"/>
                    </a:lnTo>
                    <a:cubicBezTo>
                      <a:pt x="139427" y="435"/>
                      <a:pt x="131090" y="435"/>
                      <a:pt x="125933" y="435"/>
                    </a:cubicBezTo>
                    <a:cubicBezTo>
                      <a:pt x="119843" y="435"/>
                      <a:pt x="107922" y="218"/>
                      <a:pt x="102492" y="0"/>
                    </a:cubicBezTo>
                    <a:lnTo>
                      <a:pt x="102492" y="4389"/>
                    </a:lnTo>
                    <a:cubicBezTo>
                      <a:pt x="113076" y="4570"/>
                      <a:pt x="117556" y="8124"/>
                      <a:pt x="117556" y="11388"/>
                    </a:cubicBezTo>
                    <a:cubicBezTo>
                      <a:pt x="117556" y="12512"/>
                      <a:pt x="116933" y="13383"/>
                      <a:pt x="116621" y="14217"/>
                    </a:cubicBezTo>
                    <a:lnTo>
                      <a:pt x="79011" y="81601"/>
                    </a:lnTo>
                    <a:lnTo>
                      <a:pt x="39843" y="10953"/>
                    </a:lnTo>
                    <a:cubicBezTo>
                      <a:pt x="38545" y="8958"/>
                      <a:pt x="38545" y="8777"/>
                      <a:pt x="38545" y="8559"/>
                    </a:cubicBezTo>
                    <a:cubicBezTo>
                      <a:pt x="38545" y="4389"/>
                      <a:pt x="50104" y="4389"/>
                      <a:pt x="55258" y="4389"/>
                    </a:cubicBezTo>
                    <a:lnTo>
                      <a:pt x="55258" y="0"/>
                    </a:lnTo>
                    <a:cubicBezTo>
                      <a:pt x="47868" y="435"/>
                      <a:pt x="33742" y="435"/>
                      <a:pt x="26040" y="435"/>
                    </a:cubicBezTo>
                    <a:cubicBezTo>
                      <a:pt x="16362" y="435"/>
                      <a:pt x="7391" y="218"/>
                      <a:pt x="0" y="0"/>
                    </a:cubicBezTo>
                    <a:lnTo>
                      <a:pt x="0" y="4389"/>
                    </a:lnTo>
                    <a:cubicBezTo>
                      <a:pt x="13480" y="4389"/>
                      <a:pt x="17337" y="4389"/>
                      <a:pt x="20248" y="9647"/>
                    </a:cubicBezTo>
                    <a:lnTo>
                      <a:pt x="67764" y="95600"/>
                    </a:lnTo>
                    <a:cubicBezTo>
                      <a:pt x="69065" y="98285"/>
                      <a:pt x="70051" y="98683"/>
                      <a:pt x="72922" y="98683"/>
                    </a:cubicBezTo>
                    <a:cubicBezTo>
                      <a:pt x="76144" y="98683"/>
                      <a:pt x="76778" y="98030"/>
                      <a:pt x="77753" y="960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9C5CACED-AFF8-0148-A784-F0CB9B9B3811}"/>
                  </a:ext>
                </a:extLst>
              </p:cNvPr>
              <p:cNvSpPr/>
              <p:nvPr/>
            </p:nvSpPr>
            <p:spPr>
              <a:xfrm>
                <a:off x="6864934" y="4187120"/>
                <a:ext cx="45861" cy="37997"/>
              </a:xfrm>
              <a:custGeom>
                <a:avLst/>
                <a:gdLst>
                  <a:gd name="connsiteX0" fmla="*/ 17036 w 79333"/>
                  <a:gd name="connsiteY0" fmla="*/ 27454 h 64301"/>
                  <a:gd name="connsiteX1" fmla="*/ 42724 w 79333"/>
                  <a:gd name="connsiteY1" fmla="*/ 3083 h 64301"/>
                  <a:gd name="connsiteX2" fmla="*/ 65842 w 79333"/>
                  <a:gd name="connsiteY2" fmla="*/ 27454 h 64301"/>
                  <a:gd name="connsiteX3" fmla="*/ 17036 w 79333"/>
                  <a:gd name="connsiteY3" fmla="*/ 30537 h 64301"/>
                  <a:gd name="connsiteX4" fmla="*/ 74219 w 79333"/>
                  <a:gd name="connsiteY4" fmla="*/ 30537 h 64301"/>
                  <a:gd name="connsiteX5" fmla="*/ 79334 w 79333"/>
                  <a:gd name="connsiteY5" fmla="*/ 27454 h 64301"/>
                  <a:gd name="connsiteX6" fmla="*/ 42724 w 79333"/>
                  <a:gd name="connsiteY6" fmla="*/ 0 h 64301"/>
                  <a:gd name="connsiteX7" fmla="*/ 0 w 79333"/>
                  <a:gd name="connsiteY7" fmla="*/ 32024 h 64301"/>
                  <a:gd name="connsiteX8" fmla="*/ 44961 w 79333"/>
                  <a:gd name="connsiteY8" fmla="*/ 64302 h 64301"/>
                  <a:gd name="connsiteX9" fmla="*/ 79334 w 79333"/>
                  <a:gd name="connsiteY9" fmla="*/ 46096 h 64301"/>
                  <a:gd name="connsiteX10" fmla="*/ 76467 w 79333"/>
                  <a:gd name="connsiteY10" fmla="*/ 44355 h 64301"/>
                  <a:gd name="connsiteX11" fmla="*/ 73868 w 79333"/>
                  <a:gd name="connsiteY11" fmla="*/ 46313 h 64301"/>
                  <a:gd name="connsiteX12" fmla="*/ 46258 w 79333"/>
                  <a:gd name="connsiteY12" fmla="*/ 60784 h 64301"/>
                  <a:gd name="connsiteX13" fmla="*/ 23129 w 79333"/>
                  <a:gd name="connsiteY13" fmla="*/ 51391 h 64301"/>
                  <a:gd name="connsiteX14" fmla="*/ 17036 w 79333"/>
                  <a:gd name="connsiteY14" fmla="*/ 30537 h 6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3" h="64301">
                    <a:moveTo>
                      <a:pt x="17036" y="27454"/>
                    </a:moveTo>
                    <a:cubicBezTo>
                      <a:pt x="18294" y="6637"/>
                      <a:pt x="35634" y="3083"/>
                      <a:pt x="42724" y="3083"/>
                    </a:cubicBezTo>
                    <a:cubicBezTo>
                      <a:pt x="63606" y="3083"/>
                      <a:pt x="65842" y="21978"/>
                      <a:pt x="65842" y="27454"/>
                    </a:cubicBezTo>
                    <a:close/>
                    <a:moveTo>
                      <a:pt x="17036" y="30537"/>
                    </a:moveTo>
                    <a:lnTo>
                      <a:pt x="74219" y="30537"/>
                    </a:lnTo>
                    <a:cubicBezTo>
                      <a:pt x="78710" y="30537"/>
                      <a:pt x="79334" y="30537"/>
                      <a:pt x="79334" y="27454"/>
                    </a:cubicBezTo>
                    <a:cubicBezTo>
                      <a:pt x="79334" y="13637"/>
                      <a:pt x="68086" y="0"/>
                      <a:pt x="42724" y="0"/>
                    </a:cubicBezTo>
                    <a:cubicBezTo>
                      <a:pt x="18961" y="0"/>
                      <a:pt x="0" y="14507"/>
                      <a:pt x="0" y="32024"/>
                    </a:cubicBezTo>
                    <a:cubicBezTo>
                      <a:pt x="0" y="50702"/>
                      <a:pt x="21516" y="64302"/>
                      <a:pt x="44961" y="64302"/>
                    </a:cubicBezTo>
                    <a:cubicBezTo>
                      <a:pt x="70022" y="64302"/>
                      <a:pt x="79334" y="48743"/>
                      <a:pt x="79334" y="46096"/>
                    </a:cubicBezTo>
                    <a:cubicBezTo>
                      <a:pt x="79334" y="44754"/>
                      <a:pt x="77724" y="44355"/>
                      <a:pt x="76467" y="44355"/>
                    </a:cubicBezTo>
                    <a:cubicBezTo>
                      <a:pt x="74854" y="44355"/>
                      <a:pt x="74219" y="45225"/>
                      <a:pt x="73868" y="46313"/>
                    </a:cubicBezTo>
                    <a:cubicBezTo>
                      <a:pt x="66829" y="60784"/>
                      <a:pt x="48190" y="60784"/>
                      <a:pt x="46258" y="60784"/>
                    </a:cubicBezTo>
                    <a:cubicBezTo>
                      <a:pt x="35997" y="60784"/>
                      <a:pt x="27932" y="56649"/>
                      <a:pt x="23129" y="51391"/>
                    </a:cubicBezTo>
                    <a:cubicBezTo>
                      <a:pt x="17036" y="44754"/>
                      <a:pt x="17036" y="35578"/>
                      <a:pt x="17036" y="305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71A58D6-3368-8323-D5EC-95013D8DEB8E}"/>
                  </a:ext>
                </a:extLst>
              </p:cNvPr>
              <p:cNvSpPr/>
              <p:nvPr/>
            </p:nvSpPr>
            <p:spPr>
              <a:xfrm>
                <a:off x="6918299" y="4187120"/>
                <a:ext cx="45133" cy="37997"/>
              </a:xfrm>
              <a:custGeom>
                <a:avLst/>
                <a:gdLst>
                  <a:gd name="connsiteX0" fmla="*/ 17036 w 78075"/>
                  <a:gd name="connsiteY0" fmla="*/ 32278 h 64301"/>
                  <a:gd name="connsiteX1" fmla="*/ 44645 w 78075"/>
                  <a:gd name="connsiteY1" fmla="*/ 3554 h 64301"/>
                  <a:gd name="connsiteX2" fmla="*/ 66517 w 78075"/>
                  <a:gd name="connsiteY2" fmla="*/ 8813 h 64301"/>
                  <a:gd name="connsiteX3" fmla="*/ 56882 w 78075"/>
                  <a:gd name="connsiteY3" fmla="*/ 15159 h 64301"/>
                  <a:gd name="connsiteX4" fmla="*/ 66165 w 78075"/>
                  <a:gd name="connsiteY4" fmla="*/ 21543 h 64301"/>
                  <a:gd name="connsiteX5" fmla="*/ 75800 w 78075"/>
                  <a:gd name="connsiteY5" fmla="*/ 14942 h 64301"/>
                  <a:gd name="connsiteX6" fmla="*/ 44333 w 78075"/>
                  <a:gd name="connsiteY6" fmla="*/ 0 h 64301"/>
                  <a:gd name="connsiteX7" fmla="*/ 0 w 78075"/>
                  <a:gd name="connsiteY7" fmla="*/ 32495 h 64301"/>
                  <a:gd name="connsiteX8" fmla="*/ 44011 w 78075"/>
                  <a:gd name="connsiteY8" fmla="*/ 64302 h 64301"/>
                  <a:gd name="connsiteX9" fmla="*/ 78076 w 78075"/>
                  <a:gd name="connsiteY9" fmla="*/ 46096 h 64301"/>
                  <a:gd name="connsiteX10" fmla="*/ 75165 w 78075"/>
                  <a:gd name="connsiteY10" fmla="*/ 44754 h 64301"/>
                  <a:gd name="connsiteX11" fmla="*/ 72610 w 78075"/>
                  <a:gd name="connsiteY11" fmla="*/ 46096 h 64301"/>
                  <a:gd name="connsiteX12" fmla="*/ 45946 w 78075"/>
                  <a:gd name="connsiteY12" fmla="*/ 60784 h 64301"/>
                  <a:gd name="connsiteX13" fmla="*/ 17036 w 78075"/>
                  <a:gd name="connsiteY13" fmla="*/ 32278 h 6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75" h="64301">
                    <a:moveTo>
                      <a:pt x="17036" y="32278"/>
                    </a:moveTo>
                    <a:cubicBezTo>
                      <a:pt x="17036" y="9466"/>
                      <a:pt x="33713" y="3554"/>
                      <a:pt x="44645" y="3554"/>
                    </a:cubicBezTo>
                    <a:cubicBezTo>
                      <a:pt x="46570" y="3554"/>
                      <a:pt x="59438" y="3736"/>
                      <a:pt x="66517" y="8813"/>
                    </a:cubicBezTo>
                    <a:cubicBezTo>
                      <a:pt x="58140" y="9248"/>
                      <a:pt x="56882" y="13382"/>
                      <a:pt x="56882" y="15159"/>
                    </a:cubicBezTo>
                    <a:cubicBezTo>
                      <a:pt x="56882" y="18895"/>
                      <a:pt x="60739" y="21543"/>
                      <a:pt x="66165" y="21543"/>
                    </a:cubicBezTo>
                    <a:cubicBezTo>
                      <a:pt x="71631" y="21543"/>
                      <a:pt x="75800" y="19367"/>
                      <a:pt x="75800" y="14942"/>
                    </a:cubicBezTo>
                    <a:cubicBezTo>
                      <a:pt x="75800" y="5513"/>
                      <a:pt x="60065" y="0"/>
                      <a:pt x="44333" y="0"/>
                    </a:cubicBezTo>
                    <a:cubicBezTo>
                      <a:pt x="18649" y="0"/>
                      <a:pt x="0" y="15159"/>
                      <a:pt x="0" y="32495"/>
                    </a:cubicBezTo>
                    <a:cubicBezTo>
                      <a:pt x="0" y="50484"/>
                      <a:pt x="20219" y="64302"/>
                      <a:pt x="44011" y="64302"/>
                    </a:cubicBezTo>
                    <a:cubicBezTo>
                      <a:pt x="71308" y="64302"/>
                      <a:pt x="78076" y="47437"/>
                      <a:pt x="78076" y="46096"/>
                    </a:cubicBezTo>
                    <a:cubicBezTo>
                      <a:pt x="78076" y="44754"/>
                      <a:pt x="75800" y="44754"/>
                      <a:pt x="75165" y="44754"/>
                    </a:cubicBezTo>
                    <a:cubicBezTo>
                      <a:pt x="73556" y="44754"/>
                      <a:pt x="72932" y="45225"/>
                      <a:pt x="72610" y="46096"/>
                    </a:cubicBezTo>
                    <a:cubicBezTo>
                      <a:pt x="66828" y="59043"/>
                      <a:pt x="53337" y="60784"/>
                      <a:pt x="45946" y="60784"/>
                    </a:cubicBezTo>
                    <a:cubicBezTo>
                      <a:pt x="35011" y="60784"/>
                      <a:pt x="17036" y="54872"/>
                      <a:pt x="17036" y="32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4684D9E0-05DB-2BF5-7FCE-E328AC36B8D3}"/>
                  </a:ext>
                </a:extLst>
              </p:cNvPr>
              <p:cNvSpPr/>
              <p:nvPr/>
            </p:nvSpPr>
            <p:spPr>
              <a:xfrm>
                <a:off x="6969072" y="4173403"/>
                <a:ext cx="37132" cy="51712"/>
              </a:xfrm>
              <a:custGeom>
                <a:avLst/>
                <a:gdLst>
                  <a:gd name="connsiteX0" fmla="*/ 31466 w 64233"/>
                  <a:gd name="connsiteY0" fmla="*/ 30029 h 87512"/>
                  <a:gd name="connsiteX1" fmla="*/ 61051 w 64233"/>
                  <a:gd name="connsiteY1" fmla="*/ 30029 h 87512"/>
                  <a:gd name="connsiteX2" fmla="*/ 61051 w 64233"/>
                  <a:gd name="connsiteY2" fmla="*/ 25641 h 87512"/>
                  <a:gd name="connsiteX3" fmla="*/ 31466 w 64233"/>
                  <a:gd name="connsiteY3" fmla="*/ 25641 h 87512"/>
                  <a:gd name="connsiteX4" fmla="*/ 31466 w 64233"/>
                  <a:gd name="connsiteY4" fmla="*/ 0 h 87512"/>
                  <a:gd name="connsiteX5" fmla="*/ 26312 w 64233"/>
                  <a:gd name="connsiteY5" fmla="*/ 0 h 87512"/>
                  <a:gd name="connsiteX6" fmla="*/ 0 w 64233"/>
                  <a:gd name="connsiteY6" fmla="*/ 26947 h 87512"/>
                  <a:gd name="connsiteX7" fmla="*/ 0 w 64233"/>
                  <a:gd name="connsiteY7" fmla="*/ 30029 h 87512"/>
                  <a:gd name="connsiteX8" fmla="*/ 17348 w 64233"/>
                  <a:gd name="connsiteY8" fmla="*/ 30029 h 87512"/>
                  <a:gd name="connsiteX9" fmla="*/ 17348 w 64233"/>
                  <a:gd name="connsiteY9" fmla="*/ 68690 h 87512"/>
                  <a:gd name="connsiteX10" fmla="*/ 44011 w 64233"/>
                  <a:gd name="connsiteY10" fmla="*/ 87513 h 87512"/>
                  <a:gd name="connsiteX11" fmla="*/ 64233 w 64233"/>
                  <a:gd name="connsiteY11" fmla="*/ 68690 h 87512"/>
                  <a:gd name="connsiteX12" fmla="*/ 64233 w 64233"/>
                  <a:gd name="connsiteY12" fmla="*/ 60748 h 87512"/>
                  <a:gd name="connsiteX13" fmla="*/ 59115 w 64233"/>
                  <a:gd name="connsiteY13" fmla="*/ 60748 h 87512"/>
                  <a:gd name="connsiteX14" fmla="*/ 59115 w 64233"/>
                  <a:gd name="connsiteY14" fmla="*/ 68436 h 87512"/>
                  <a:gd name="connsiteX15" fmla="*/ 45272 w 64233"/>
                  <a:gd name="connsiteY15" fmla="*/ 83995 h 87512"/>
                  <a:gd name="connsiteX16" fmla="*/ 31466 w 64233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33" h="87512">
                    <a:moveTo>
                      <a:pt x="31466" y="30029"/>
                    </a:moveTo>
                    <a:lnTo>
                      <a:pt x="61051" y="30029"/>
                    </a:lnTo>
                    <a:lnTo>
                      <a:pt x="61051" y="25641"/>
                    </a:lnTo>
                    <a:lnTo>
                      <a:pt x="31466" y="25641"/>
                    </a:lnTo>
                    <a:lnTo>
                      <a:pt x="31466" y="0"/>
                    </a:lnTo>
                    <a:lnTo>
                      <a:pt x="26312" y="0"/>
                    </a:lnTo>
                    <a:cubicBezTo>
                      <a:pt x="26312" y="11388"/>
                      <a:pt x="20219" y="26294"/>
                      <a:pt x="0" y="26947"/>
                    </a:cubicBezTo>
                    <a:lnTo>
                      <a:pt x="0" y="30029"/>
                    </a:lnTo>
                    <a:lnTo>
                      <a:pt x="17348" y="30029"/>
                    </a:lnTo>
                    <a:lnTo>
                      <a:pt x="17348" y="68690"/>
                    </a:lnTo>
                    <a:cubicBezTo>
                      <a:pt x="17348" y="85772"/>
                      <a:pt x="36620" y="87513"/>
                      <a:pt x="44011" y="87513"/>
                    </a:cubicBezTo>
                    <a:cubicBezTo>
                      <a:pt x="58452" y="87513"/>
                      <a:pt x="64233" y="77648"/>
                      <a:pt x="64233" y="68690"/>
                    </a:cubicBezTo>
                    <a:lnTo>
                      <a:pt x="64233" y="60748"/>
                    </a:lnTo>
                    <a:lnTo>
                      <a:pt x="59115" y="60748"/>
                    </a:lnTo>
                    <a:lnTo>
                      <a:pt x="59115" y="68436"/>
                    </a:lnTo>
                    <a:cubicBezTo>
                      <a:pt x="59115" y="78736"/>
                      <a:pt x="52986" y="83995"/>
                      <a:pt x="45272" y="83995"/>
                    </a:cubicBezTo>
                    <a:cubicBezTo>
                      <a:pt x="31466" y="83995"/>
                      <a:pt x="31466" y="71302"/>
                      <a:pt x="31466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20034AD-62DC-94DC-F874-8CBC18BE1A73}"/>
                  </a:ext>
                </a:extLst>
              </p:cNvPr>
              <p:cNvSpPr/>
              <p:nvPr/>
            </p:nvSpPr>
            <p:spPr>
              <a:xfrm>
                <a:off x="7016233" y="4187120"/>
                <a:ext cx="52362" cy="37997"/>
              </a:xfrm>
              <a:custGeom>
                <a:avLst/>
                <a:gdLst>
                  <a:gd name="connsiteX0" fmla="*/ 90581 w 90581"/>
                  <a:gd name="connsiteY0" fmla="*/ 32749 h 64301"/>
                  <a:gd name="connsiteX1" fmla="*/ 45624 w 90581"/>
                  <a:gd name="connsiteY1" fmla="*/ 0 h 64301"/>
                  <a:gd name="connsiteX2" fmla="*/ 0 w 90581"/>
                  <a:gd name="connsiteY2" fmla="*/ 32749 h 64301"/>
                  <a:gd name="connsiteX3" fmla="*/ 45312 w 90581"/>
                  <a:gd name="connsiteY3" fmla="*/ 64302 h 64301"/>
                  <a:gd name="connsiteX4" fmla="*/ 90581 w 90581"/>
                  <a:gd name="connsiteY4" fmla="*/ 32749 h 64301"/>
                  <a:gd name="connsiteX5" fmla="*/ 45624 w 90581"/>
                  <a:gd name="connsiteY5" fmla="*/ 60784 h 64301"/>
                  <a:gd name="connsiteX6" fmla="*/ 22183 w 90581"/>
                  <a:gd name="connsiteY6" fmla="*/ 51391 h 64301"/>
                  <a:gd name="connsiteX7" fmla="*/ 17025 w 90581"/>
                  <a:gd name="connsiteY7" fmla="*/ 31625 h 64301"/>
                  <a:gd name="connsiteX8" fmla="*/ 21828 w 90581"/>
                  <a:gd name="connsiteY8" fmla="*/ 12548 h 64301"/>
                  <a:gd name="connsiteX9" fmla="*/ 45312 w 90581"/>
                  <a:gd name="connsiteY9" fmla="*/ 3083 h 64301"/>
                  <a:gd name="connsiteX10" fmla="*/ 68431 w 90581"/>
                  <a:gd name="connsiteY10" fmla="*/ 12331 h 64301"/>
                  <a:gd name="connsiteX11" fmla="*/ 73897 w 90581"/>
                  <a:gd name="connsiteY11" fmla="*/ 31625 h 64301"/>
                  <a:gd name="connsiteX12" fmla="*/ 69377 w 90581"/>
                  <a:gd name="connsiteY12" fmla="*/ 50484 h 64301"/>
                  <a:gd name="connsiteX13" fmla="*/ 45624 w 90581"/>
                  <a:gd name="connsiteY13" fmla="*/ 60784 h 6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1" h="64301">
                    <a:moveTo>
                      <a:pt x="90581" y="32749"/>
                    </a:moveTo>
                    <a:cubicBezTo>
                      <a:pt x="90581" y="14942"/>
                      <a:pt x="70363" y="0"/>
                      <a:pt x="45624" y="0"/>
                    </a:cubicBezTo>
                    <a:cubicBezTo>
                      <a:pt x="19896" y="0"/>
                      <a:pt x="0" y="15414"/>
                      <a:pt x="0" y="32749"/>
                    </a:cubicBezTo>
                    <a:cubicBezTo>
                      <a:pt x="0" y="50919"/>
                      <a:pt x="21194" y="64302"/>
                      <a:pt x="45312" y="64302"/>
                    </a:cubicBezTo>
                    <a:cubicBezTo>
                      <a:pt x="70051" y="64302"/>
                      <a:pt x="90581" y="50484"/>
                      <a:pt x="90581" y="32749"/>
                    </a:cubicBezTo>
                    <a:close/>
                    <a:moveTo>
                      <a:pt x="45624" y="60784"/>
                    </a:moveTo>
                    <a:cubicBezTo>
                      <a:pt x="36610" y="60784"/>
                      <a:pt x="27609" y="57955"/>
                      <a:pt x="22183" y="51391"/>
                    </a:cubicBezTo>
                    <a:cubicBezTo>
                      <a:pt x="17025" y="45225"/>
                      <a:pt x="17025" y="36666"/>
                      <a:pt x="17025" y="31625"/>
                    </a:cubicBezTo>
                    <a:cubicBezTo>
                      <a:pt x="17025" y="26112"/>
                      <a:pt x="17025" y="18678"/>
                      <a:pt x="21828" y="12548"/>
                    </a:cubicBezTo>
                    <a:cubicBezTo>
                      <a:pt x="27298" y="6165"/>
                      <a:pt x="36932" y="3083"/>
                      <a:pt x="45312" y="3083"/>
                    </a:cubicBezTo>
                    <a:cubicBezTo>
                      <a:pt x="54273" y="3083"/>
                      <a:pt x="62961" y="6165"/>
                      <a:pt x="68431" y="12331"/>
                    </a:cubicBezTo>
                    <a:cubicBezTo>
                      <a:pt x="73897" y="18243"/>
                      <a:pt x="73897" y="26366"/>
                      <a:pt x="73897" y="31625"/>
                    </a:cubicBezTo>
                    <a:cubicBezTo>
                      <a:pt x="73897" y="36666"/>
                      <a:pt x="73897" y="44355"/>
                      <a:pt x="69377" y="50484"/>
                    </a:cubicBezTo>
                    <a:cubicBezTo>
                      <a:pt x="64585" y="56831"/>
                      <a:pt x="55570" y="60784"/>
                      <a:pt x="45624" y="607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2B2CC0A2-5A68-DED7-B7D5-F18C6DCAFECA}"/>
                  </a:ext>
                </a:extLst>
              </p:cNvPr>
              <p:cNvSpPr/>
              <p:nvPr/>
            </p:nvSpPr>
            <p:spPr>
              <a:xfrm>
                <a:off x="7075434" y="4187656"/>
                <a:ext cx="39751" cy="36539"/>
              </a:xfrm>
              <a:custGeom>
                <a:avLst/>
                <a:gdLst>
                  <a:gd name="connsiteX0" fmla="*/ 28599 w 68764"/>
                  <a:gd name="connsiteY0" fmla="*/ 15377 h 61835"/>
                  <a:gd name="connsiteX1" fmla="*/ 28599 w 68764"/>
                  <a:gd name="connsiteY1" fmla="*/ 0 h 61835"/>
                  <a:gd name="connsiteX2" fmla="*/ 0 w 68764"/>
                  <a:gd name="connsiteY2" fmla="*/ 1523 h 61835"/>
                  <a:gd name="connsiteX3" fmla="*/ 0 w 68764"/>
                  <a:gd name="connsiteY3" fmla="*/ 5912 h 61835"/>
                  <a:gd name="connsiteX4" fmla="*/ 16050 w 68764"/>
                  <a:gd name="connsiteY4" fmla="*/ 13818 h 61835"/>
                  <a:gd name="connsiteX5" fmla="*/ 16050 w 68764"/>
                  <a:gd name="connsiteY5" fmla="*/ 51318 h 61835"/>
                  <a:gd name="connsiteX6" fmla="*/ 0 w 68764"/>
                  <a:gd name="connsiteY6" fmla="*/ 57483 h 61835"/>
                  <a:gd name="connsiteX7" fmla="*/ 0 w 68764"/>
                  <a:gd name="connsiteY7" fmla="*/ 61835 h 61835"/>
                  <a:gd name="connsiteX8" fmla="*/ 23452 w 68764"/>
                  <a:gd name="connsiteY8" fmla="*/ 61436 h 61835"/>
                  <a:gd name="connsiteX9" fmla="*/ 49481 w 68764"/>
                  <a:gd name="connsiteY9" fmla="*/ 61835 h 61835"/>
                  <a:gd name="connsiteX10" fmla="*/ 49481 w 68764"/>
                  <a:gd name="connsiteY10" fmla="*/ 57483 h 61835"/>
                  <a:gd name="connsiteX11" fmla="*/ 45000 w 68764"/>
                  <a:gd name="connsiteY11" fmla="*/ 57483 h 61835"/>
                  <a:gd name="connsiteX12" fmla="*/ 29545 w 68764"/>
                  <a:gd name="connsiteY12" fmla="*/ 50883 h 61835"/>
                  <a:gd name="connsiteX13" fmla="*/ 29545 w 68764"/>
                  <a:gd name="connsiteY13" fmla="*/ 29413 h 61835"/>
                  <a:gd name="connsiteX14" fmla="*/ 53660 w 68764"/>
                  <a:gd name="connsiteY14" fmla="*/ 3083 h 61835"/>
                  <a:gd name="connsiteX15" fmla="*/ 55896 w 68764"/>
                  <a:gd name="connsiteY15" fmla="*/ 3300 h 61835"/>
                  <a:gd name="connsiteX16" fmla="*/ 51101 w 68764"/>
                  <a:gd name="connsiteY16" fmla="*/ 8777 h 61835"/>
                  <a:gd name="connsiteX17" fmla="*/ 60065 w 68764"/>
                  <a:gd name="connsiteY17" fmla="*/ 14724 h 61835"/>
                  <a:gd name="connsiteX18" fmla="*/ 68764 w 68764"/>
                  <a:gd name="connsiteY18" fmla="*/ 8559 h 61835"/>
                  <a:gd name="connsiteX19" fmla="*/ 53660 w 68764"/>
                  <a:gd name="connsiteY19" fmla="*/ 0 h 61835"/>
                  <a:gd name="connsiteX20" fmla="*/ 28599 w 68764"/>
                  <a:gd name="connsiteY20" fmla="*/ 15377 h 6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764" h="61835">
                    <a:moveTo>
                      <a:pt x="28599" y="15377"/>
                    </a:moveTo>
                    <a:lnTo>
                      <a:pt x="28599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81" y="5912"/>
                      <a:pt x="16050" y="6818"/>
                      <a:pt x="16050" y="13818"/>
                    </a:cubicBezTo>
                    <a:lnTo>
                      <a:pt x="16050" y="51318"/>
                    </a:lnTo>
                    <a:cubicBezTo>
                      <a:pt x="16050" y="57483"/>
                      <a:pt x="13817" y="57483"/>
                      <a:pt x="0" y="57483"/>
                    </a:cubicBezTo>
                    <a:lnTo>
                      <a:pt x="0" y="61835"/>
                    </a:lnTo>
                    <a:cubicBezTo>
                      <a:pt x="8025" y="61654"/>
                      <a:pt x="17663" y="61436"/>
                      <a:pt x="23452" y="61436"/>
                    </a:cubicBezTo>
                    <a:cubicBezTo>
                      <a:pt x="31466" y="61436"/>
                      <a:pt x="41144" y="61436"/>
                      <a:pt x="49481" y="61835"/>
                    </a:cubicBezTo>
                    <a:lnTo>
                      <a:pt x="49481" y="57483"/>
                    </a:lnTo>
                    <a:lnTo>
                      <a:pt x="45000" y="57483"/>
                    </a:lnTo>
                    <a:cubicBezTo>
                      <a:pt x="29896" y="57483"/>
                      <a:pt x="29545" y="55924"/>
                      <a:pt x="29545" y="50883"/>
                    </a:cubicBezTo>
                    <a:lnTo>
                      <a:pt x="29545" y="29413"/>
                    </a:lnTo>
                    <a:cubicBezTo>
                      <a:pt x="29545" y="15559"/>
                      <a:pt x="38233" y="3083"/>
                      <a:pt x="53660" y="3083"/>
                    </a:cubicBezTo>
                    <a:cubicBezTo>
                      <a:pt x="54947" y="3083"/>
                      <a:pt x="55581" y="3083"/>
                      <a:pt x="55896" y="3300"/>
                    </a:cubicBezTo>
                    <a:cubicBezTo>
                      <a:pt x="55269" y="3300"/>
                      <a:pt x="51101" y="5041"/>
                      <a:pt x="51101" y="8777"/>
                    </a:cubicBezTo>
                    <a:cubicBezTo>
                      <a:pt x="51101" y="12476"/>
                      <a:pt x="55581" y="14724"/>
                      <a:pt x="60065" y="14724"/>
                    </a:cubicBezTo>
                    <a:cubicBezTo>
                      <a:pt x="63610" y="14724"/>
                      <a:pt x="68764" y="12947"/>
                      <a:pt x="68764" y="8559"/>
                    </a:cubicBezTo>
                    <a:cubicBezTo>
                      <a:pt x="68764" y="4171"/>
                      <a:pt x="62348" y="0"/>
                      <a:pt x="53660" y="0"/>
                    </a:cubicBezTo>
                    <a:cubicBezTo>
                      <a:pt x="38556" y="0"/>
                      <a:pt x="31154" y="9466"/>
                      <a:pt x="28599" y="153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2558FD94-FF13-1E0D-AF01-97157C61343F}"/>
                  </a:ext>
                </a:extLst>
              </p:cNvPr>
              <p:cNvSpPr/>
              <p:nvPr/>
            </p:nvSpPr>
            <p:spPr>
              <a:xfrm>
                <a:off x="7161814" y="4167960"/>
                <a:ext cx="68346" cy="56235"/>
              </a:xfrm>
              <a:custGeom>
                <a:avLst/>
                <a:gdLst>
                  <a:gd name="connsiteX0" fmla="*/ 112453 w 118230"/>
                  <a:gd name="connsiteY0" fmla="*/ 0 h 95165"/>
                  <a:gd name="connsiteX1" fmla="*/ 0 w 118230"/>
                  <a:gd name="connsiteY1" fmla="*/ 0 h 95165"/>
                  <a:gd name="connsiteX2" fmla="*/ 0 w 118230"/>
                  <a:gd name="connsiteY2" fmla="*/ 4389 h 95165"/>
                  <a:gd name="connsiteX3" fmla="*/ 4803 w 118230"/>
                  <a:gd name="connsiteY3" fmla="*/ 4389 h 95165"/>
                  <a:gd name="connsiteX4" fmla="*/ 21205 w 118230"/>
                  <a:gd name="connsiteY4" fmla="*/ 10953 h 95165"/>
                  <a:gd name="connsiteX5" fmla="*/ 21205 w 118230"/>
                  <a:gd name="connsiteY5" fmla="*/ 84213 h 95165"/>
                  <a:gd name="connsiteX6" fmla="*/ 4803 w 118230"/>
                  <a:gd name="connsiteY6" fmla="*/ 90813 h 95165"/>
                  <a:gd name="connsiteX7" fmla="*/ 0 w 118230"/>
                  <a:gd name="connsiteY7" fmla="*/ 90813 h 95165"/>
                  <a:gd name="connsiteX8" fmla="*/ 0 w 118230"/>
                  <a:gd name="connsiteY8" fmla="*/ 95165 h 95165"/>
                  <a:gd name="connsiteX9" fmla="*/ 31154 w 118230"/>
                  <a:gd name="connsiteY9" fmla="*/ 94766 h 95165"/>
                  <a:gd name="connsiteX10" fmla="*/ 65531 w 118230"/>
                  <a:gd name="connsiteY10" fmla="*/ 95165 h 95165"/>
                  <a:gd name="connsiteX11" fmla="*/ 65531 w 118230"/>
                  <a:gd name="connsiteY11" fmla="*/ 90813 h 95165"/>
                  <a:gd name="connsiteX12" fmla="*/ 58803 w 118230"/>
                  <a:gd name="connsiteY12" fmla="*/ 90813 h 95165"/>
                  <a:gd name="connsiteX13" fmla="*/ 39491 w 118230"/>
                  <a:gd name="connsiteY13" fmla="*/ 84213 h 95165"/>
                  <a:gd name="connsiteX14" fmla="*/ 39491 w 118230"/>
                  <a:gd name="connsiteY14" fmla="*/ 49795 h 95165"/>
                  <a:gd name="connsiteX15" fmla="*/ 56879 w 118230"/>
                  <a:gd name="connsiteY15" fmla="*/ 49795 h 95165"/>
                  <a:gd name="connsiteX16" fmla="*/ 78710 w 118230"/>
                  <a:gd name="connsiteY16" fmla="*/ 66007 h 95165"/>
                  <a:gd name="connsiteX17" fmla="*/ 83857 w 118230"/>
                  <a:gd name="connsiteY17" fmla="*/ 66007 h 95165"/>
                  <a:gd name="connsiteX18" fmla="*/ 83857 w 118230"/>
                  <a:gd name="connsiteY18" fmla="*/ 28942 h 95165"/>
                  <a:gd name="connsiteX19" fmla="*/ 78710 w 118230"/>
                  <a:gd name="connsiteY19" fmla="*/ 28942 h 95165"/>
                  <a:gd name="connsiteX20" fmla="*/ 56879 w 118230"/>
                  <a:gd name="connsiteY20" fmla="*/ 45407 h 95165"/>
                  <a:gd name="connsiteX21" fmla="*/ 39491 w 118230"/>
                  <a:gd name="connsiteY21" fmla="*/ 45407 h 95165"/>
                  <a:gd name="connsiteX22" fmla="*/ 39491 w 118230"/>
                  <a:gd name="connsiteY22" fmla="*/ 9865 h 95165"/>
                  <a:gd name="connsiteX23" fmla="*/ 49481 w 118230"/>
                  <a:gd name="connsiteY23" fmla="*/ 4389 h 95165"/>
                  <a:gd name="connsiteX24" fmla="*/ 73868 w 118230"/>
                  <a:gd name="connsiteY24" fmla="*/ 4389 h 95165"/>
                  <a:gd name="connsiteX25" fmla="*/ 113087 w 118230"/>
                  <a:gd name="connsiteY25" fmla="*/ 31589 h 95165"/>
                  <a:gd name="connsiteX26" fmla="*/ 118230 w 118230"/>
                  <a:gd name="connsiteY26" fmla="*/ 31589 h 9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8230" h="95165">
                    <a:moveTo>
                      <a:pt x="112453" y="0"/>
                    </a:moveTo>
                    <a:lnTo>
                      <a:pt x="0" y="0"/>
                    </a:lnTo>
                    <a:lnTo>
                      <a:pt x="0" y="4389"/>
                    </a:lnTo>
                    <a:lnTo>
                      <a:pt x="4803" y="4389"/>
                    </a:lnTo>
                    <a:cubicBezTo>
                      <a:pt x="20570" y="4389"/>
                      <a:pt x="21205" y="5912"/>
                      <a:pt x="21205" y="10953"/>
                    </a:cubicBezTo>
                    <a:lnTo>
                      <a:pt x="21205" y="84213"/>
                    </a:lnTo>
                    <a:cubicBezTo>
                      <a:pt x="21205" y="89254"/>
                      <a:pt x="20570" y="90813"/>
                      <a:pt x="4803" y="90813"/>
                    </a:cubicBezTo>
                    <a:lnTo>
                      <a:pt x="0" y="90813"/>
                    </a:lnTo>
                    <a:lnTo>
                      <a:pt x="0" y="95165"/>
                    </a:lnTo>
                    <a:cubicBezTo>
                      <a:pt x="7047" y="94766"/>
                      <a:pt x="23129" y="94766"/>
                      <a:pt x="31154" y="94766"/>
                    </a:cubicBezTo>
                    <a:cubicBezTo>
                      <a:pt x="39491" y="94766"/>
                      <a:pt x="58140" y="94766"/>
                      <a:pt x="65531" y="95165"/>
                    </a:cubicBezTo>
                    <a:lnTo>
                      <a:pt x="65531" y="90813"/>
                    </a:lnTo>
                    <a:lnTo>
                      <a:pt x="58803" y="90813"/>
                    </a:lnTo>
                    <a:cubicBezTo>
                      <a:pt x="39491" y="90813"/>
                      <a:pt x="39491" y="89073"/>
                      <a:pt x="39491" y="84213"/>
                    </a:cubicBezTo>
                    <a:lnTo>
                      <a:pt x="39491" y="49795"/>
                    </a:lnTo>
                    <a:lnTo>
                      <a:pt x="56879" y="49795"/>
                    </a:lnTo>
                    <a:cubicBezTo>
                      <a:pt x="76778" y="49795"/>
                      <a:pt x="78710" y="54147"/>
                      <a:pt x="78710" y="66007"/>
                    </a:cubicBezTo>
                    <a:lnTo>
                      <a:pt x="83857" y="66007"/>
                    </a:lnTo>
                    <a:lnTo>
                      <a:pt x="83857" y="28942"/>
                    </a:lnTo>
                    <a:lnTo>
                      <a:pt x="78710" y="28942"/>
                    </a:lnTo>
                    <a:cubicBezTo>
                      <a:pt x="78710" y="40801"/>
                      <a:pt x="76778" y="45407"/>
                      <a:pt x="56879" y="45407"/>
                    </a:cubicBezTo>
                    <a:lnTo>
                      <a:pt x="39491" y="45407"/>
                    </a:lnTo>
                    <a:lnTo>
                      <a:pt x="39491" y="9865"/>
                    </a:lnTo>
                    <a:cubicBezTo>
                      <a:pt x="39491" y="5259"/>
                      <a:pt x="39843" y="4389"/>
                      <a:pt x="49481" y="4389"/>
                    </a:cubicBezTo>
                    <a:lnTo>
                      <a:pt x="73868" y="4389"/>
                    </a:lnTo>
                    <a:cubicBezTo>
                      <a:pt x="104750" y="4389"/>
                      <a:pt x="109854" y="12258"/>
                      <a:pt x="113087" y="31589"/>
                    </a:cubicBezTo>
                    <a:lnTo>
                      <a:pt x="118230" y="31589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6E651C43-2A03-3223-46FA-0C48BB645B6E}"/>
                  </a:ext>
                </a:extLst>
              </p:cNvPr>
              <p:cNvSpPr/>
              <p:nvPr/>
            </p:nvSpPr>
            <p:spPr>
              <a:xfrm>
                <a:off x="7239124" y="4168860"/>
                <a:ext cx="25443" cy="55334"/>
              </a:xfrm>
              <a:custGeom>
                <a:avLst/>
                <a:gdLst>
                  <a:gd name="connsiteX0" fmla="*/ 29534 w 44014"/>
                  <a:gd name="connsiteY0" fmla="*/ 31806 h 93641"/>
                  <a:gd name="connsiteX1" fmla="*/ 939 w 44014"/>
                  <a:gd name="connsiteY1" fmla="*/ 33330 h 93641"/>
                  <a:gd name="connsiteX2" fmla="*/ 939 w 44014"/>
                  <a:gd name="connsiteY2" fmla="*/ 37718 h 93641"/>
                  <a:gd name="connsiteX3" fmla="*/ 16043 w 44014"/>
                  <a:gd name="connsiteY3" fmla="*/ 45407 h 93641"/>
                  <a:gd name="connsiteX4" fmla="*/ 16043 w 44014"/>
                  <a:gd name="connsiteY4" fmla="*/ 83125 h 93641"/>
                  <a:gd name="connsiteX5" fmla="*/ 0 w 44014"/>
                  <a:gd name="connsiteY5" fmla="*/ 89290 h 93641"/>
                  <a:gd name="connsiteX6" fmla="*/ 0 w 44014"/>
                  <a:gd name="connsiteY6" fmla="*/ 93642 h 93641"/>
                  <a:gd name="connsiteX7" fmla="*/ 22455 w 44014"/>
                  <a:gd name="connsiteY7" fmla="*/ 93243 h 93641"/>
                  <a:gd name="connsiteX8" fmla="*/ 44015 w 44014"/>
                  <a:gd name="connsiteY8" fmla="*/ 93642 h 93641"/>
                  <a:gd name="connsiteX9" fmla="*/ 44015 w 44014"/>
                  <a:gd name="connsiteY9" fmla="*/ 89290 h 93641"/>
                  <a:gd name="connsiteX10" fmla="*/ 29534 w 44014"/>
                  <a:gd name="connsiteY10" fmla="*/ 83125 h 93641"/>
                  <a:gd name="connsiteX11" fmla="*/ 30168 w 44014"/>
                  <a:gd name="connsiteY11" fmla="*/ 7471 h 93641"/>
                  <a:gd name="connsiteX12" fmla="*/ 19584 w 44014"/>
                  <a:gd name="connsiteY12" fmla="*/ 0 h 93641"/>
                  <a:gd name="connsiteX13" fmla="*/ 8652 w 44014"/>
                  <a:gd name="connsiteY13" fmla="*/ 7471 h 93641"/>
                  <a:gd name="connsiteX14" fmla="*/ 19584 w 44014"/>
                  <a:gd name="connsiteY14" fmla="*/ 14906 h 93641"/>
                  <a:gd name="connsiteX15" fmla="*/ 30168 w 44014"/>
                  <a:gd name="connsiteY15" fmla="*/ 7471 h 9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14" h="93641">
                    <a:moveTo>
                      <a:pt x="29534" y="31806"/>
                    </a:moveTo>
                    <a:lnTo>
                      <a:pt x="939" y="33330"/>
                    </a:lnTo>
                    <a:lnTo>
                      <a:pt x="939" y="37718"/>
                    </a:lnTo>
                    <a:cubicBezTo>
                      <a:pt x="14118" y="37718"/>
                      <a:pt x="16043" y="38625"/>
                      <a:pt x="16043" y="45407"/>
                    </a:cubicBezTo>
                    <a:lnTo>
                      <a:pt x="16043" y="83125"/>
                    </a:lnTo>
                    <a:cubicBezTo>
                      <a:pt x="16043" y="89290"/>
                      <a:pt x="13807" y="89290"/>
                      <a:pt x="0" y="89290"/>
                    </a:cubicBezTo>
                    <a:lnTo>
                      <a:pt x="0" y="93642"/>
                    </a:lnTo>
                    <a:cubicBezTo>
                      <a:pt x="6405" y="93461"/>
                      <a:pt x="17652" y="93243"/>
                      <a:pt x="22455" y="93243"/>
                    </a:cubicBezTo>
                    <a:cubicBezTo>
                      <a:pt x="29846" y="93243"/>
                      <a:pt x="36936" y="93461"/>
                      <a:pt x="44015" y="93642"/>
                    </a:cubicBezTo>
                    <a:lnTo>
                      <a:pt x="44015" y="89290"/>
                    </a:lnTo>
                    <a:cubicBezTo>
                      <a:pt x="30168" y="89290"/>
                      <a:pt x="29534" y="88637"/>
                      <a:pt x="29534" y="83125"/>
                    </a:cubicBezTo>
                    <a:close/>
                    <a:moveTo>
                      <a:pt x="30168" y="7471"/>
                    </a:moveTo>
                    <a:cubicBezTo>
                      <a:pt x="30168" y="3083"/>
                      <a:pt x="25366" y="0"/>
                      <a:pt x="19584" y="0"/>
                    </a:cubicBezTo>
                    <a:cubicBezTo>
                      <a:pt x="13132" y="0"/>
                      <a:pt x="8652" y="3736"/>
                      <a:pt x="8652" y="7471"/>
                    </a:cubicBezTo>
                    <a:cubicBezTo>
                      <a:pt x="8652" y="11206"/>
                      <a:pt x="13132" y="14906"/>
                      <a:pt x="19584" y="14906"/>
                    </a:cubicBezTo>
                    <a:cubicBezTo>
                      <a:pt x="25366" y="14906"/>
                      <a:pt x="30168" y="11859"/>
                      <a:pt x="30168" y="7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4DFC05B-9152-BEA2-BB00-C0B3A60C8EF6}"/>
                  </a:ext>
                </a:extLst>
              </p:cNvPr>
              <p:cNvSpPr/>
              <p:nvPr/>
            </p:nvSpPr>
            <p:spPr>
              <a:xfrm>
                <a:off x="7270343" y="4173403"/>
                <a:ext cx="37132" cy="51712"/>
              </a:xfrm>
              <a:custGeom>
                <a:avLst/>
                <a:gdLst>
                  <a:gd name="connsiteX0" fmla="*/ 31470 w 64233"/>
                  <a:gd name="connsiteY0" fmla="*/ 30029 h 87512"/>
                  <a:gd name="connsiteX1" fmla="*/ 61040 w 64233"/>
                  <a:gd name="connsiteY1" fmla="*/ 30029 h 87512"/>
                  <a:gd name="connsiteX2" fmla="*/ 61040 w 64233"/>
                  <a:gd name="connsiteY2" fmla="*/ 25641 h 87512"/>
                  <a:gd name="connsiteX3" fmla="*/ 31470 w 64233"/>
                  <a:gd name="connsiteY3" fmla="*/ 25641 h 87512"/>
                  <a:gd name="connsiteX4" fmla="*/ 31470 w 64233"/>
                  <a:gd name="connsiteY4" fmla="*/ 0 h 87512"/>
                  <a:gd name="connsiteX5" fmla="*/ 26352 w 64233"/>
                  <a:gd name="connsiteY5" fmla="*/ 0 h 87512"/>
                  <a:gd name="connsiteX6" fmla="*/ 0 w 64233"/>
                  <a:gd name="connsiteY6" fmla="*/ 26947 h 87512"/>
                  <a:gd name="connsiteX7" fmla="*/ 0 w 64233"/>
                  <a:gd name="connsiteY7" fmla="*/ 30029 h 87512"/>
                  <a:gd name="connsiteX8" fmla="*/ 17341 w 64233"/>
                  <a:gd name="connsiteY8" fmla="*/ 30029 h 87512"/>
                  <a:gd name="connsiteX9" fmla="*/ 17341 w 64233"/>
                  <a:gd name="connsiteY9" fmla="*/ 68690 h 87512"/>
                  <a:gd name="connsiteX10" fmla="*/ 44015 w 64233"/>
                  <a:gd name="connsiteY10" fmla="*/ 87513 h 87512"/>
                  <a:gd name="connsiteX11" fmla="*/ 64233 w 64233"/>
                  <a:gd name="connsiteY11" fmla="*/ 68690 h 87512"/>
                  <a:gd name="connsiteX12" fmla="*/ 64233 w 64233"/>
                  <a:gd name="connsiteY12" fmla="*/ 60748 h 87512"/>
                  <a:gd name="connsiteX13" fmla="*/ 59119 w 64233"/>
                  <a:gd name="connsiteY13" fmla="*/ 60748 h 87512"/>
                  <a:gd name="connsiteX14" fmla="*/ 59119 w 64233"/>
                  <a:gd name="connsiteY14" fmla="*/ 68436 h 87512"/>
                  <a:gd name="connsiteX15" fmla="*/ 45312 w 64233"/>
                  <a:gd name="connsiteY15" fmla="*/ 83995 h 87512"/>
                  <a:gd name="connsiteX16" fmla="*/ 31470 w 64233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33" h="87512">
                    <a:moveTo>
                      <a:pt x="31470" y="30029"/>
                    </a:moveTo>
                    <a:lnTo>
                      <a:pt x="61040" y="30029"/>
                    </a:lnTo>
                    <a:lnTo>
                      <a:pt x="61040" y="25641"/>
                    </a:lnTo>
                    <a:lnTo>
                      <a:pt x="31470" y="25641"/>
                    </a:lnTo>
                    <a:lnTo>
                      <a:pt x="31470" y="0"/>
                    </a:lnTo>
                    <a:lnTo>
                      <a:pt x="26352" y="0"/>
                    </a:lnTo>
                    <a:cubicBezTo>
                      <a:pt x="26352" y="11388"/>
                      <a:pt x="20222" y="26294"/>
                      <a:pt x="0" y="26947"/>
                    </a:cubicBezTo>
                    <a:lnTo>
                      <a:pt x="0" y="30029"/>
                    </a:lnTo>
                    <a:lnTo>
                      <a:pt x="17341" y="30029"/>
                    </a:lnTo>
                    <a:lnTo>
                      <a:pt x="17341" y="68690"/>
                    </a:lnTo>
                    <a:cubicBezTo>
                      <a:pt x="17341" y="85772"/>
                      <a:pt x="36624" y="87513"/>
                      <a:pt x="44015" y="87513"/>
                    </a:cubicBezTo>
                    <a:cubicBezTo>
                      <a:pt x="58452" y="87513"/>
                      <a:pt x="64233" y="77648"/>
                      <a:pt x="64233" y="68690"/>
                    </a:cubicBezTo>
                    <a:lnTo>
                      <a:pt x="64233" y="60748"/>
                    </a:lnTo>
                    <a:lnTo>
                      <a:pt x="59119" y="60748"/>
                    </a:lnTo>
                    <a:lnTo>
                      <a:pt x="59119" y="68436"/>
                    </a:lnTo>
                    <a:cubicBezTo>
                      <a:pt x="59119" y="78736"/>
                      <a:pt x="53015" y="83995"/>
                      <a:pt x="45312" y="83995"/>
                    </a:cubicBezTo>
                    <a:cubicBezTo>
                      <a:pt x="31470" y="83995"/>
                      <a:pt x="31470" y="71302"/>
                      <a:pt x="31470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E6666E1F-65E7-7611-2198-41DB5829D2C6}"/>
                  </a:ext>
                </a:extLst>
              </p:cNvPr>
              <p:cNvSpPr/>
              <p:nvPr/>
            </p:nvSpPr>
            <p:spPr>
              <a:xfrm>
                <a:off x="7316384" y="4173403"/>
                <a:ext cx="37150" cy="51712"/>
              </a:xfrm>
              <a:custGeom>
                <a:avLst/>
                <a:gdLst>
                  <a:gd name="connsiteX0" fmla="*/ 31499 w 64265"/>
                  <a:gd name="connsiteY0" fmla="*/ 30029 h 87512"/>
                  <a:gd name="connsiteX1" fmla="*/ 61040 w 64265"/>
                  <a:gd name="connsiteY1" fmla="*/ 30029 h 87512"/>
                  <a:gd name="connsiteX2" fmla="*/ 61040 w 64265"/>
                  <a:gd name="connsiteY2" fmla="*/ 25641 h 87512"/>
                  <a:gd name="connsiteX3" fmla="*/ 31499 w 64265"/>
                  <a:gd name="connsiteY3" fmla="*/ 25641 h 87512"/>
                  <a:gd name="connsiteX4" fmla="*/ 31499 w 64265"/>
                  <a:gd name="connsiteY4" fmla="*/ 0 h 87512"/>
                  <a:gd name="connsiteX5" fmla="*/ 26352 w 64265"/>
                  <a:gd name="connsiteY5" fmla="*/ 0 h 87512"/>
                  <a:gd name="connsiteX6" fmla="*/ 0 w 64265"/>
                  <a:gd name="connsiteY6" fmla="*/ 26947 h 87512"/>
                  <a:gd name="connsiteX7" fmla="*/ 0 w 64265"/>
                  <a:gd name="connsiteY7" fmla="*/ 30029 h 87512"/>
                  <a:gd name="connsiteX8" fmla="*/ 17362 w 64265"/>
                  <a:gd name="connsiteY8" fmla="*/ 30029 h 87512"/>
                  <a:gd name="connsiteX9" fmla="*/ 17362 w 64265"/>
                  <a:gd name="connsiteY9" fmla="*/ 68690 h 87512"/>
                  <a:gd name="connsiteX10" fmla="*/ 44004 w 64265"/>
                  <a:gd name="connsiteY10" fmla="*/ 87513 h 87512"/>
                  <a:gd name="connsiteX11" fmla="*/ 64266 w 64265"/>
                  <a:gd name="connsiteY11" fmla="*/ 68690 h 87512"/>
                  <a:gd name="connsiteX12" fmla="*/ 64266 w 64265"/>
                  <a:gd name="connsiteY12" fmla="*/ 60748 h 87512"/>
                  <a:gd name="connsiteX13" fmla="*/ 59119 w 64265"/>
                  <a:gd name="connsiteY13" fmla="*/ 60748 h 87512"/>
                  <a:gd name="connsiteX14" fmla="*/ 59119 w 64265"/>
                  <a:gd name="connsiteY14" fmla="*/ 68436 h 87512"/>
                  <a:gd name="connsiteX15" fmla="*/ 45309 w 64265"/>
                  <a:gd name="connsiteY15" fmla="*/ 83995 h 87512"/>
                  <a:gd name="connsiteX16" fmla="*/ 31499 w 64265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65" h="87512">
                    <a:moveTo>
                      <a:pt x="31499" y="30029"/>
                    </a:moveTo>
                    <a:lnTo>
                      <a:pt x="61040" y="30029"/>
                    </a:lnTo>
                    <a:lnTo>
                      <a:pt x="61040" y="25641"/>
                    </a:lnTo>
                    <a:lnTo>
                      <a:pt x="31499" y="25641"/>
                    </a:lnTo>
                    <a:lnTo>
                      <a:pt x="31499" y="0"/>
                    </a:lnTo>
                    <a:lnTo>
                      <a:pt x="26352" y="0"/>
                    </a:lnTo>
                    <a:cubicBezTo>
                      <a:pt x="26352" y="11388"/>
                      <a:pt x="20262" y="26294"/>
                      <a:pt x="0" y="26947"/>
                    </a:cubicBezTo>
                    <a:lnTo>
                      <a:pt x="0" y="30029"/>
                    </a:lnTo>
                    <a:lnTo>
                      <a:pt x="17362" y="30029"/>
                    </a:lnTo>
                    <a:lnTo>
                      <a:pt x="17362" y="68690"/>
                    </a:lnTo>
                    <a:cubicBezTo>
                      <a:pt x="17362" y="85772"/>
                      <a:pt x="36609" y="87513"/>
                      <a:pt x="44004" y="87513"/>
                    </a:cubicBezTo>
                    <a:cubicBezTo>
                      <a:pt x="58503" y="87513"/>
                      <a:pt x="64266" y="77648"/>
                      <a:pt x="64266" y="68690"/>
                    </a:cubicBezTo>
                    <a:lnTo>
                      <a:pt x="64266" y="60748"/>
                    </a:lnTo>
                    <a:lnTo>
                      <a:pt x="59119" y="60748"/>
                    </a:lnTo>
                    <a:lnTo>
                      <a:pt x="59119" y="68436"/>
                    </a:lnTo>
                    <a:cubicBezTo>
                      <a:pt x="59119" y="78736"/>
                      <a:pt x="53029" y="83995"/>
                      <a:pt x="45309" y="83995"/>
                    </a:cubicBezTo>
                    <a:cubicBezTo>
                      <a:pt x="31499" y="83995"/>
                      <a:pt x="31499" y="71302"/>
                      <a:pt x="31499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CB1A178-414B-38D8-9D5A-0230EF734C4B}"/>
                  </a:ext>
                </a:extLst>
              </p:cNvPr>
              <p:cNvSpPr/>
              <p:nvPr/>
            </p:nvSpPr>
            <p:spPr>
              <a:xfrm>
                <a:off x="7364116" y="4168860"/>
                <a:ext cx="25438" cy="55334"/>
              </a:xfrm>
              <a:custGeom>
                <a:avLst/>
                <a:gdLst>
                  <a:gd name="connsiteX0" fmla="*/ 29577 w 44003"/>
                  <a:gd name="connsiteY0" fmla="*/ 31806 h 93641"/>
                  <a:gd name="connsiteX1" fmla="*/ 979 w 44003"/>
                  <a:gd name="connsiteY1" fmla="*/ 33330 h 93641"/>
                  <a:gd name="connsiteX2" fmla="*/ 979 w 44003"/>
                  <a:gd name="connsiteY2" fmla="*/ 37718 h 93641"/>
                  <a:gd name="connsiteX3" fmla="*/ 16093 w 44003"/>
                  <a:gd name="connsiteY3" fmla="*/ 45407 h 93641"/>
                  <a:gd name="connsiteX4" fmla="*/ 16093 w 44003"/>
                  <a:gd name="connsiteY4" fmla="*/ 83125 h 93641"/>
                  <a:gd name="connsiteX5" fmla="*/ 0 w 44003"/>
                  <a:gd name="connsiteY5" fmla="*/ 89290 h 93641"/>
                  <a:gd name="connsiteX6" fmla="*/ 0 w 44003"/>
                  <a:gd name="connsiteY6" fmla="*/ 93642 h 93641"/>
                  <a:gd name="connsiteX7" fmla="*/ 22509 w 44003"/>
                  <a:gd name="connsiteY7" fmla="*/ 93243 h 93641"/>
                  <a:gd name="connsiteX8" fmla="*/ 44004 w 44003"/>
                  <a:gd name="connsiteY8" fmla="*/ 93642 h 93641"/>
                  <a:gd name="connsiteX9" fmla="*/ 44004 w 44003"/>
                  <a:gd name="connsiteY9" fmla="*/ 89290 h 93641"/>
                  <a:gd name="connsiteX10" fmla="*/ 29577 w 44003"/>
                  <a:gd name="connsiteY10" fmla="*/ 83125 h 93641"/>
                  <a:gd name="connsiteX11" fmla="*/ 30194 w 44003"/>
                  <a:gd name="connsiteY11" fmla="*/ 7471 h 93641"/>
                  <a:gd name="connsiteX12" fmla="*/ 19573 w 44003"/>
                  <a:gd name="connsiteY12" fmla="*/ 0 h 93641"/>
                  <a:gd name="connsiteX13" fmla="*/ 8663 w 44003"/>
                  <a:gd name="connsiteY13" fmla="*/ 7471 h 93641"/>
                  <a:gd name="connsiteX14" fmla="*/ 19573 w 44003"/>
                  <a:gd name="connsiteY14" fmla="*/ 14906 h 93641"/>
                  <a:gd name="connsiteX15" fmla="*/ 30194 w 44003"/>
                  <a:gd name="connsiteY15" fmla="*/ 7471 h 9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4003" h="93641">
                    <a:moveTo>
                      <a:pt x="29577" y="31806"/>
                    </a:moveTo>
                    <a:lnTo>
                      <a:pt x="979" y="33330"/>
                    </a:lnTo>
                    <a:lnTo>
                      <a:pt x="979" y="37718"/>
                    </a:lnTo>
                    <a:cubicBezTo>
                      <a:pt x="14136" y="37718"/>
                      <a:pt x="16093" y="38625"/>
                      <a:pt x="16093" y="45407"/>
                    </a:cubicBezTo>
                    <a:lnTo>
                      <a:pt x="16093" y="83125"/>
                    </a:lnTo>
                    <a:cubicBezTo>
                      <a:pt x="16093" y="89290"/>
                      <a:pt x="13810" y="89290"/>
                      <a:pt x="0" y="89290"/>
                    </a:cubicBezTo>
                    <a:lnTo>
                      <a:pt x="0" y="93642"/>
                    </a:lnTo>
                    <a:cubicBezTo>
                      <a:pt x="6452" y="93461"/>
                      <a:pt x="17652" y="93243"/>
                      <a:pt x="22509" y="93243"/>
                    </a:cubicBezTo>
                    <a:cubicBezTo>
                      <a:pt x="29904" y="93243"/>
                      <a:pt x="36972" y="93461"/>
                      <a:pt x="44004" y="93642"/>
                    </a:cubicBezTo>
                    <a:lnTo>
                      <a:pt x="44004" y="89290"/>
                    </a:lnTo>
                    <a:cubicBezTo>
                      <a:pt x="30194" y="89290"/>
                      <a:pt x="29577" y="88637"/>
                      <a:pt x="29577" y="83125"/>
                    </a:cubicBezTo>
                    <a:close/>
                    <a:moveTo>
                      <a:pt x="30194" y="7471"/>
                    </a:moveTo>
                    <a:cubicBezTo>
                      <a:pt x="30194" y="3083"/>
                      <a:pt x="25373" y="0"/>
                      <a:pt x="19573" y="0"/>
                    </a:cubicBezTo>
                    <a:cubicBezTo>
                      <a:pt x="13158" y="0"/>
                      <a:pt x="8663" y="3736"/>
                      <a:pt x="8663" y="7471"/>
                    </a:cubicBezTo>
                    <a:cubicBezTo>
                      <a:pt x="8663" y="11206"/>
                      <a:pt x="13158" y="14906"/>
                      <a:pt x="19573" y="14906"/>
                    </a:cubicBezTo>
                    <a:cubicBezTo>
                      <a:pt x="25373" y="14906"/>
                      <a:pt x="30194" y="11859"/>
                      <a:pt x="30194" y="7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010C689-A71E-34E4-70CA-0C4ED4DD98A7}"/>
                  </a:ext>
                </a:extLst>
              </p:cNvPr>
              <p:cNvSpPr/>
              <p:nvPr/>
            </p:nvSpPr>
            <p:spPr>
              <a:xfrm>
                <a:off x="7396822" y="4187656"/>
                <a:ext cx="59612" cy="36539"/>
              </a:xfrm>
              <a:custGeom>
                <a:avLst/>
                <a:gdLst>
                  <a:gd name="connsiteX0" fmla="*/ 16057 w 103122"/>
                  <a:gd name="connsiteY0" fmla="*/ 13818 h 61835"/>
                  <a:gd name="connsiteX1" fmla="*/ 16057 w 103122"/>
                  <a:gd name="connsiteY1" fmla="*/ 51318 h 61835"/>
                  <a:gd name="connsiteX2" fmla="*/ 0 w 103122"/>
                  <a:gd name="connsiteY2" fmla="*/ 57483 h 61835"/>
                  <a:gd name="connsiteX3" fmla="*/ 0 w 103122"/>
                  <a:gd name="connsiteY3" fmla="*/ 61835 h 61835"/>
                  <a:gd name="connsiteX4" fmla="*/ 23452 w 103122"/>
                  <a:gd name="connsiteY4" fmla="*/ 61436 h 61835"/>
                  <a:gd name="connsiteX5" fmla="*/ 46251 w 103122"/>
                  <a:gd name="connsiteY5" fmla="*/ 61835 h 61835"/>
                  <a:gd name="connsiteX6" fmla="*/ 46251 w 103122"/>
                  <a:gd name="connsiteY6" fmla="*/ 57483 h 61835"/>
                  <a:gd name="connsiteX7" fmla="*/ 30230 w 103122"/>
                  <a:gd name="connsiteY7" fmla="*/ 51318 h 61835"/>
                  <a:gd name="connsiteX8" fmla="*/ 30230 w 103122"/>
                  <a:gd name="connsiteY8" fmla="*/ 25460 h 61835"/>
                  <a:gd name="connsiteX9" fmla="*/ 57814 w 103122"/>
                  <a:gd name="connsiteY9" fmla="*/ 3083 h 61835"/>
                  <a:gd name="connsiteX10" fmla="*/ 73255 w 103122"/>
                  <a:gd name="connsiteY10" fmla="*/ 18641 h 61835"/>
                  <a:gd name="connsiteX11" fmla="*/ 73255 w 103122"/>
                  <a:gd name="connsiteY11" fmla="*/ 51318 h 61835"/>
                  <a:gd name="connsiteX12" fmla="*/ 57198 w 103122"/>
                  <a:gd name="connsiteY12" fmla="*/ 57483 h 61835"/>
                  <a:gd name="connsiteX13" fmla="*/ 57198 w 103122"/>
                  <a:gd name="connsiteY13" fmla="*/ 61835 h 61835"/>
                  <a:gd name="connsiteX14" fmla="*/ 80323 w 103122"/>
                  <a:gd name="connsiteY14" fmla="*/ 61436 h 61835"/>
                  <a:gd name="connsiteX15" fmla="*/ 103122 w 103122"/>
                  <a:gd name="connsiteY15" fmla="*/ 61835 h 61835"/>
                  <a:gd name="connsiteX16" fmla="*/ 103122 w 103122"/>
                  <a:gd name="connsiteY16" fmla="*/ 57483 h 61835"/>
                  <a:gd name="connsiteX17" fmla="*/ 87391 w 103122"/>
                  <a:gd name="connsiteY17" fmla="*/ 53313 h 61835"/>
                  <a:gd name="connsiteX18" fmla="*/ 87391 w 103122"/>
                  <a:gd name="connsiteY18" fmla="*/ 26547 h 61835"/>
                  <a:gd name="connsiteX19" fmla="*/ 80939 w 103122"/>
                  <a:gd name="connsiteY19" fmla="*/ 5259 h 61835"/>
                  <a:gd name="connsiteX20" fmla="*/ 59445 w 103122"/>
                  <a:gd name="connsiteY20" fmla="*/ 0 h 61835"/>
                  <a:gd name="connsiteX21" fmla="*/ 28925 w 103122"/>
                  <a:gd name="connsiteY21" fmla="*/ 14724 h 61835"/>
                  <a:gd name="connsiteX22" fmla="*/ 28925 w 103122"/>
                  <a:gd name="connsiteY22" fmla="*/ 0 h 61835"/>
                  <a:gd name="connsiteX23" fmla="*/ 0 w 103122"/>
                  <a:gd name="connsiteY23" fmla="*/ 1523 h 61835"/>
                  <a:gd name="connsiteX24" fmla="*/ 0 w 103122"/>
                  <a:gd name="connsiteY24" fmla="*/ 5912 h 61835"/>
                  <a:gd name="connsiteX25" fmla="*/ 16057 w 103122"/>
                  <a:gd name="connsiteY25" fmla="*/ 13818 h 6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2" h="61835">
                    <a:moveTo>
                      <a:pt x="16057" y="13818"/>
                    </a:moveTo>
                    <a:lnTo>
                      <a:pt x="16057" y="51318"/>
                    </a:lnTo>
                    <a:cubicBezTo>
                      <a:pt x="16057" y="57483"/>
                      <a:pt x="13810" y="57483"/>
                      <a:pt x="0" y="57483"/>
                    </a:cubicBezTo>
                    <a:lnTo>
                      <a:pt x="0" y="61835"/>
                    </a:lnTo>
                    <a:cubicBezTo>
                      <a:pt x="7394" y="61654"/>
                      <a:pt x="17652" y="61436"/>
                      <a:pt x="23452" y="61436"/>
                    </a:cubicBezTo>
                    <a:cubicBezTo>
                      <a:pt x="28599" y="61436"/>
                      <a:pt x="39183" y="61654"/>
                      <a:pt x="46251" y="61835"/>
                    </a:cubicBezTo>
                    <a:lnTo>
                      <a:pt x="46251" y="57483"/>
                    </a:lnTo>
                    <a:cubicBezTo>
                      <a:pt x="32477" y="57483"/>
                      <a:pt x="30230" y="57483"/>
                      <a:pt x="30230" y="51318"/>
                    </a:cubicBezTo>
                    <a:lnTo>
                      <a:pt x="30230" y="25460"/>
                    </a:lnTo>
                    <a:cubicBezTo>
                      <a:pt x="30230" y="10989"/>
                      <a:pt x="44983" y="3083"/>
                      <a:pt x="57814" y="3083"/>
                    </a:cubicBezTo>
                    <a:cubicBezTo>
                      <a:pt x="71008" y="3083"/>
                      <a:pt x="73255" y="10518"/>
                      <a:pt x="73255" y="18641"/>
                    </a:cubicBezTo>
                    <a:lnTo>
                      <a:pt x="73255" y="51318"/>
                    </a:lnTo>
                    <a:cubicBezTo>
                      <a:pt x="73255" y="57483"/>
                      <a:pt x="71008" y="57483"/>
                      <a:pt x="57198" y="57483"/>
                    </a:cubicBezTo>
                    <a:lnTo>
                      <a:pt x="57198" y="61835"/>
                    </a:lnTo>
                    <a:cubicBezTo>
                      <a:pt x="64229" y="61654"/>
                      <a:pt x="74850" y="61436"/>
                      <a:pt x="80323" y="61436"/>
                    </a:cubicBezTo>
                    <a:cubicBezTo>
                      <a:pt x="85470" y="61436"/>
                      <a:pt x="96380" y="61654"/>
                      <a:pt x="103122" y="61835"/>
                    </a:cubicBezTo>
                    <a:lnTo>
                      <a:pt x="103122" y="57483"/>
                    </a:lnTo>
                    <a:cubicBezTo>
                      <a:pt x="92539" y="57483"/>
                      <a:pt x="87391" y="57483"/>
                      <a:pt x="87391" y="53313"/>
                    </a:cubicBezTo>
                    <a:lnTo>
                      <a:pt x="87391" y="26547"/>
                    </a:lnTo>
                    <a:cubicBezTo>
                      <a:pt x="87391" y="14507"/>
                      <a:pt x="87391" y="10300"/>
                      <a:pt x="80939" y="5259"/>
                    </a:cubicBezTo>
                    <a:cubicBezTo>
                      <a:pt x="78076" y="2829"/>
                      <a:pt x="71334" y="0"/>
                      <a:pt x="59445" y="0"/>
                    </a:cubicBezTo>
                    <a:cubicBezTo>
                      <a:pt x="44330" y="0"/>
                      <a:pt x="34688" y="5912"/>
                      <a:pt x="28925" y="14724"/>
                    </a:cubicBezTo>
                    <a:lnTo>
                      <a:pt x="28925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62" y="5912"/>
                      <a:pt x="16057" y="6818"/>
                      <a:pt x="16057" y="1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594477A0-09AC-986E-41E5-BF1068E47D23}"/>
                  </a:ext>
                </a:extLst>
              </p:cNvPr>
              <p:cNvSpPr/>
              <p:nvPr/>
            </p:nvSpPr>
            <p:spPr>
              <a:xfrm>
                <a:off x="7462242" y="4186734"/>
                <a:ext cx="54060" cy="54456"/>
              </a:xfrm>
              <a:custGeom>
                <a:avLst/>
                <a:gdLst>
                  <a:gd name="connsiteX0" fmla="*/ 39872 w 93517"/>
                  <a:gd name="connsiteY0" fmla="*/ 39314 h 92155"/>
                  <a:gd name="connsiteX1" fmla="*/ 21857 w 93517"/>
                  <a:gd name="connsiteY1" fmla="*/ 22196 h 92155"/>
                  <a:gd name="connsiteX2" fmla="*/ 25047 w 93517"/>
                  <a:gd name="connsiteY2" fmla="*/ 10337 h 92155"/>
                  <a:gd name="connsiteX3" fmla="*/ 39872 w 93517"/>
                  <a:gd name="connsiteY3" fmla="*/ 4860 h 92155"/>
                  <a:gd name="connsiteX4" fmla="*/ 57524 w 93517"/>
                  <a:gd name="connsiteY4" fmla="*/ 21978 h 92155"/>
                  <a:gd name="connsiteX5" fmla="*/ 54298 w 93517"/>
                  <a:gd name="connsiteY5" fmla="*/ 33801 h 92155"/>
                  <a:gd name="connsiteX6" fmla="*/ 39872 w 93517"/>
                  <a:gd name="connsiteY6" fmla="*/ 39314 h 92155"/>
                  <a:gd name="connsiteX7" fmla="*/ 16058 w 93517"/>
                  <a:gd name="connsiteY7" fmla="*/ 44754 h 92155"/>
                  <a:gd name="connsiteX8" fmla="*/ 19283 w 93517"/>
                  <a:gd name="connsiteY8" fmla="*/ 38190 h 92155"/>
                  <a:gd name="connsiteX9" fmla="*/ 39872 w 93517"/>
                  <a:gd name="connsiteY9" fmla="*/ 42578 h 92155"/>
                  <a:gd name="connsiteX10" fmla="*/ 72929 w 93517"/>
                  <a:gd name="connsiteY10" fmla="*/ 22196 h 92155"/>
                  <a:gd name="connsiteX11" fmla="*/ 64592 w 93517"/>
                  <a:gd name="connsiteY11" fmla="*/ 8595 h 92155"/>
                  <a:gd name="connsiteX12" fmla="*/ 82897 w 93517"/>
                  <a:gd name="connsiteY12" fmla="*/ 3083 h 92155"/>
                  <a:gd name="connsiteX13" fmla="*/ 85180 w 93517"/>
                  <a:gd name="connsiteY13" fmla="*/ 3337 h 92155"/>
                  <a:gd name="connsiteX14" fmla="*/ 81628 w 93517"/>
                  <a:gd name="connsiteY14" fmla="*/ 7072 h 92155"/>
                  <a:gd name="connsiteX15" fmla="*/ 87717 w 93517"/>
                  <a:gd name="connsiteY15" fmla="*/ 11025 h 92155"/>
                  <a:gd name="connsiteX16" fmla="*/ 93517 w 93517"/>
                  <a:gd name="connsiteY16" fmla="*/ 6818 h 92155"/>
                  <a:gd name="connsiteX17" fmla="*/ 83223 w 93517"/>
                  <a:gd name="connsiteY17" fmla="*/ 0 h 92155"/>
                  <a:gd name="connsiteX18" fmla="*/ 61366 w 93517"/>
                  <a:gd name="connsiteY18" fmla="*/ 6601 h 92155"/>
                  <a:gd name="connsiteX19" fmla="*/ 39872 w 93517"/>
                  <a:gd name="connsiteY19" fmla="*/ 1560 h 92155"/>
                  <a:gd name="connsiteX20" fmla="*/ 6416 w 93517"/>
                  <a:gd name="connsiteY20" fmla="*/ 21978 h 92155"/>
                  <a:gd name="connsiteX21" fmla="*/ 16058 w 93517"/>
                  <a:gd name="connsiteY21" fmla="*/ 36412 h 92155"/>
                  <a:gd name="connsiteX22" fmla="*/ 9642 w 93517"/>
                  <a:gd name="connsiteY22" fmla="*/ 48090 h 92155"/>
                  <a:gd name="connsiteX23" fmla="*/ 18957 w 93517"/>
                  <a:gd name="connsiteY23" fmla="*/ 60567 h 92155"/>
                  <a:gd name="connsiteX24" fmla="*/ 0 w 93517"/>
                  <a:gd name="connsiteY24" fmla="*/ 74420 h 92155"/>
                  <a:gd name="connsiteX25" fmla="*/ 45309 w 93517"/>
                  <a:gd name="connsiteY25" fmla="*/ 92155 h 92155"/>
                  <a:gd name="connsiteX26" fmla="*/ 90581 w 93517"/>
                  <a:gd name="connsiteY26" fmla="*/ 74167 h 92155"/>
                  <a:gd name="connsiteX27" fmla="*/ 77460 w 93517"/>
                  <a:gd name="connsiteY27" fmla="*/ 58136 h 92155"/>
                  <a:gd name="connsiteX28" fmla="*/ 42083 w 93517"/>
                  <a:gd name="connsiteY28" fmla="*/ 54401 h 92155"/>
                  <a:gd name="connsiteX29" fmla="*/ 26678 w 93517"/>
                  <a:gd name="connsiteY29" fmla="*/ 54220 h 92155"/>
                  <a:gd name="connsiteX30" fmla="*/ 16058 w 93517"/>
                  <a:gd name="connsiteY30" fmla="*/ 44754 h 92155"/>
                  <a:gd name="connsiteX31" fmla="*/ 45635 w 93517"/>
                  <a:gd name="connsiteY31" fmla="*/ 89109 h 92155"/>
                  <a:gd name="connsiteX32" fmla="*/ 10621 w 93517"/>
                  <a:gd name="connsiteY32" fmla="*/ 74420 h 92155"/>
                  <a:gd name="connsiteX33" fmla="*/ 27294 w 93517"/>
                  <a:gd name="connsiteY33" fmla="*/ 62525 h 92155"/>
                  <a:gd name="connsiteX34" fmla="*/ 39546 w 93517"/>
                  <a:gd name="connsiteY34" fmla="*/ 62525 h 92155"/>
                  <a:gd name="connsiteX35" fmla="*/ 79997 w 93517"/>
                  <a:gd name="connsiteY35" fmla="*/ 74420 h 92155"/>
                  <a:gd name="connsiteX36" fmla="*/ 45635 w 93517"/>
                  <a:gd name="connsiteY36" fmla="*/ 89109 h 9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93517" h="92155">
                    <a:moveTo>
                      <a:pt x="39872" y="39314"/>
                    </a:moveTo>
                    <a:cubicBezTo>
                      <a:pt x="21857" y="39314"/>
                      <a:pt x="21857" y="25242"/>
                      <a:pt x="21857" y="22196"/>
                    </a:cubicBezTo>
                    <a:cubicBezTo>
                      <a:pt x="21857" y="18460"/>
                      <a:pt x="22183" y="13854"/>
                      <a:pt x="25047" y="10337"/>
                    </a:cubicBezTo>
                    <a:cubicBezTo>
                      <a:pt x="26678" y="8813"/>
                      <a:pt x="31499" y="4860"/>
                      <a:pt x="39872" y="4860"/>
                    </a:cubicBezTo>
                    <a:cubicBezTo>
                      <a:pt x="57524" y="4860"/>
                      <a:pt x="57524" y="18641"/>
                      <a:pt x="57524" y="21978"/>
                    </a:cubicBezTo>
                    <a:cubicBezTo>
                      <a:pt x="57524" y="25714"/>
                      <a:pt x="57524" y="30319"/>
                      <a:pt x="54298" y="33801"/>
                    </a:cubicBezTo>
                    <a:cubicBezTo>
                      <a:pt x="52703" y="35361"/>
                      <a:pt x="47882" y="39314"/>
                      <a:pt x="39872" y="39314"/>
                    </a:cubicBezTo>
                    <a:close/>
                    <a:moveTo>
                      <a:pt x="16058" y="44754"/>
                    </a:moveTo>
                    <a:cubicBezTo>
                      <a:pt x="16058" y="44355"/>
                      <a:pt x="16058" y="41055"/>
                      <a:pt x="19283" y="38190"/>
                    </a:cubicBezTo>
                    <a:cubicBezTo>
                      <a:pt x="27294" y="42143"/>
                      <a:pt x="35993" y="42578"/>
                      <a:pt x="39872" y="42578"/>
                    </a:cubicBezTo>
                    <a:cubicBezTo>
                      <a:pt x="58792" y="42578"/>
                      <a:pt x="72929" y="32931"/>
                      <a:pt x="72929" y="22196"/>
                    </a:cubicBezTo>
                    <a:cubicBezTo>
                      <a:pt x="72929" y="16937"/>
                      <a:pt x="69739" y="11859"/>
                      <a:pt x="64592" y="8595"/>
                    </a:cubicBezTo>
                    <a:cubicBezTo>
                      <a:pt x="71986" y="3736"/>
                      <a:pt x="79381" y="3083"/>
                      <a:pt x="82897" y="3083"/>
                    </a:cubicBezTo>
                    <a:cubicBezTo>
                      <a:pt x="83549" y="3083"/>
                      <a:pt x="84492" y="3083"/>
                      <a:pt x="85180" y="3337"/>
                    </a:cubicBezTo>
                    <a:cubicBezTo>
                      <a:pt x="82897" y="3736"/>
                      <a:pt x="81628" y="5295"/>
                      <a:pt x="81628" y="7072"/>
                    </a:cubicBezTo>
                    <a:cubicBezTo>
                      <a:pt x="81628" y="9466"/>
                      <a:pt x="84492" y="11025"/>
                      <a:pt x="87717" y="11025"/>
                    </a:cubicBezTo>
                    <a:cubicBezTo>
                      <a:pt x="89639" y="11025"/>
                      <a:pt x="93517" y="10119"/>
                      <a:pt x="93517" y="6818"/>
                    </a:cubicBezTo>
                    <a:cubicBezTo>
                      <a:pt x="93517" y="4389"/>
                      <a:pt x="91270" y="0"/>
                      <a:pt x="83223" y="0"/>
                    </a:cubicBezTo>
                    <a:cubicBezTo>
                      <a:pt x="79018" y="0"/>
                      <a:pt x="70065" y="907"/>
                      <a:pt x="61366" y="6601"/>
                    </a:cubicBezTo>
                    <a:cubicBezTo>
                      <a:pt x="52703" y="2031"/>
                      <a:pt x="44330" y="1560"/>
                      <a:pt x="39872" y="1560"/>
                    </a:cubicBezTo>
                    <a:cubicBezTo>
                      <a:pt x="20588" y="1560"/>
                      <a:pt x="6416" y="11207"/>
                      <a:pt x="6416" y="21978"/>
                    </a:cubicBezTo>
                    <a:cubicBezTo>
                      <a:pt x="6416" y="28107"/>
                      <a:pt x="10947" y="33402"/>
                      <a:pt x="16058" y="36412"/>
                    </a:cubicBezTo>
                    <a:cubicBezTo>
                      <a:pt x="13484" y="38407"/>
                      <a:pt x="9642" y="43049"/>
                      <a:pt x="9642" y="48090"/>
                    </a:cubicBezTo>
                    <a:cubicBezTo>
                      <a:pt x="9642" y="52443"/>
                      <a:pt x="12541" y="57738"/>
                      <a:pt x="18957" y="60567"/>
                    </a:cubicBezTo>
                    <a:cubicBezTo>
                      <a:pt x="6416" y="62742"/>
                      <a:pt x="0" y="68908"/>
                      <a:pt x="0" y="74420"/>
                    </a:cubicBezTo>
                    <a:cubicBezTo>
                      <a:pt x="0" y="84467"/>
                      <a:pt x="20262" y="92155"/>
                      <a:pt x="45309" y="92155"/>
                    </a:cubicBezTo>
                    <a:cubicBezTo>
                      <a:pt x="69377" y="92155"/>
                      <a:pt x="90581" y="85120"/>
                      <a:pt x="90581" y="74167"/>
                    </a:cubicBezTo>
                    <a:cubicBezTo>
                      <a:pt x="90581" y="69343"/>
                      <a:pt x="88044" y="62126"/>
                      <a:pt x="77460" y="58136"/>
                    </a:cubicBezTo>
                    <a:cubicBezTo>
                      <a:pt x="66513" y="54401"/>
                      <a:pt x="54624" y="54401"/>
                      <a:pt x="42083" y="54401"/>
                    </a:cubicBezTo>
                    <a:cubicBezTo>
                      <a:pt x="36936" y="54401"/>
                      <a:pt x="28273" y="54401"/>
                      <a:pt x="26678" y="54220"/>
                    </a:cubicBezTo>
                    <a:cubicBezTo>
                      <a:pt x="20262" y="53567"/>
                      <a:pt x="16058" y="49396"/>
                      <a:pt x="16058" y="44754"/>
                    </a:cubicBezTo>
                    <a:close/>
                    <a:moveTo>
                      <a:pt x="45635" y="89109"/>
                    </a:moveTo>
                    <a:cubicBezTo>
                      <a:pt x="24756" y="89109"/>
                      <a:pt x="10621" y="81855"/>
                      <a:pt x="10621" y="74420"/>
                    </a:cubicBezTo>
                    <a:cubicBezTo>
                      <a:pt x="10621" y="68037"/>
                      <a:pt x="18341" y="62742"/>
                      <a:pt x="27294" y="62525"/>
                    </a:cubicBezTo>
                    <a:lnTo>
                      <a:pt x="39546" y="62525"/>
                    </a:lnTo>
                    <a:cubicBezTo>
                      <a:pt x="57198" y="62525"/>
                      <a:pt x="79997" y="62525"/>
                      <a:pt x="79997" y="74420"/>
                    </a:cubicBezTo>
                    <a:cubicBezTo>
                      <a:pt x="79997" y="82073"/>
                      <a:pt x="65534" y="89109"/>
                      <a:pt x="45635" y="89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4D7D675-DB36-BD2D-EFAF-7C6A2E61F696}"/>
                  </a:ext>
                </a:extLst>
              </p:cNvPr>
              <p:cNvSpPr/>
              <p:nvPr/>
            </p:nvSpPr>
            <p:spPr>
              <a:xfrm>
                <a:off x="7560891" y="4187120"/>
                <a:ext cx="52383" cy="37997"/>
              </a:xfrm>
              <a:custGeom>
                <a:avLst/>
                <a:gdLst>
                  <a:gd name="connsiteX0" fmla="*/ 90617 w 90617"/>
                  <a:gd name="connsiteY0" fmla="*/ 32749 h 64301"/>
                  <a:gd name="connsiteX1" fmla="*/ 45599 w 90617"/>
                  <a:gd name="connsiteY1" fmla="*/ 0 h 64301"/>
                  <a:gd name="connsiteX2" fmla="*/ 0 w 90617"/>
                  <a:gd name="connsiteY2" fmla="*/ 32749 h 64301"/>
                  <a:gd name="connsiteX3" fmla="*/ 45309 w 90617"/>
                  <a:gd name="connsiteY3" fmla="*/ 64302 h 64301"/>
                  <a:gd name="connsiteX4" fmla="*/ 90617 w 90617"/>
                  <a:gd name="connsiteY4" fmla="*/ 32749 h 64301"/>
                  <a:gd name="connsiteX5" fmla="*/ 45599 w 90617"/>
                  <a:gd name="connsiteY5" fmla="*/ 60784 h 64301"/>
                  <a:gd name="connsiteX6" fmla="*/ 22183 w 90617"/>
                  <a:gd name="connsiteY6" fmla="*/ 51391 h 64301"/>
                  <a:gd name="connsiteX7" fmla="*/ 17000 w 90617"/>
                  <a:gd name="connsiteY7" fmla="*/ 31625 h 64301"/>
                  <a:gd name="connsiteX8" fmla="*/ 21857 w 90617"/>
                  <a:gd name="connsiteY8" fmla="*/ 12548 h 64301"/>
                  <a:gd name="connsiteX9" fmla="*/ 45309 w 90617"/>
                  <a:gd name="connsiteY9" fmla="*/ 3083 h 64301"/>
                  <a:gd name="connsiteX10" fmla="*/ 68434 w 90617"/>
                  <a:gd name="connsiteY10" fmla="*/ 12331 h 64301"/>
                  <a:gd name="connsiteX11" fmla="*/ 73908 w 90617"/>
                  <a:gd name="connsiteY11" fmla="*/ 31625 h 64301"/>
                  <a:gd name="connsiteX12" fmla="*/ 69413 w 90617"/>
                  <a:gd name="connsiteY12" fmla="*/ 50484 h 64301"/>
                  <a:gd name="connsiteX13" fmla="*/ 45599 w 90617"/>
                  <a:gd name="connsiteY13" fmla="*/ 60784 h 6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17" h="64301">
                    <a:moveTo>
                      <a:pt x="90617" y="32749"/>
                    </a:moveTo>
                    <a:cubicBezTo>
                      <a:pt x="90617" y="14942"/>
                      <a:pt x="70355" y="0"/>
                      <a:pt x="45599" y="0"/>
                    </a:cubicBezTo>
                    <a:cubicBezTo>
                      <a:pt x="19936" y="0"/>
                      <a:pt x="0" y="15414"/>
                      <a:pt x="0" y="32749"/>
                    </a:cubicBezTo>
                    <a:cubicBezTo>
                      <a:pt x="0" y="50919"/>
                      <a:pt x="21169" y="64302"/>
                      <a:pt x="45309" y="64302"/>
                    </a:cubicBezTo>
                    <a:cubicBezTo>
                      <a:pt x="70029" y="64302"/>
                      <a:pt x="90617" y="50484"/>
                      <a:pt x="90617" y="32749"/>
                    </a:cubicBezTo>
                    <a:close/>
                    <a:moveTo>
                      <a:pt x="45599" y="60784"/>
                    </a:moveTo>
                    <a:cubicBezTo>
                      <a:pt x="36646" y="60784"/>
                      <a:pt x="27620" y="57955"/>
                      <a:pt x="22183" y="51391"/>
                    </a:cubicBezTo>
                    <a:cubicBezTo>
                      <a:pt x="17000" y="45225"/>
                      <a:pt x="17000" y="36666"/>
                      <a:pt x="17000" y="31625"/>
                    </a:cubicBezTo>
                    <a:cubicBezTo>
                      <a:pt x="17000" y="26112"/>
                      <a:pt x="17000" y="18678"/>
                      <a:pt x="21857" y="12548"/>
                    </a:cubicBezTo>
                    <a:cubicBezTo>
                      <a:pt x="27330" y="6165"/>
                      <a:pt x="36972" y="3083"/>
                      <a:pt x="45309" y="3083"/>
                    </a:cubicBezTo>
                    <a:cubicBezTo>
                      <a:pt x="54298" y="3083"/>
                      <a:pt x="62961" y="6165"/>
                      <a:pt x="68434" y="12331"/>
                    </a:cubicBezTo>
                    <a:cubicBezTo>
                      <a:pt x="73908" y="18243"/>
                      <a:pt x="73908" y="26366"/>
                      <a:pt x="73908" y="31625"/>
                    </a:cubicBezTo>
                    <a:cubicBezTo>
                      <a:pt x="73908" y="36666"/>
                      <a:pt x="73908" y="44355"/>
                      <a:pt x="69413" y="50484"/>
                    </a:cubicBezTo>
                    <a:cubicBezTo>
                      <a:pt x="64556" y="56831"/>
                      <a:pt x="55567" y="60784"/>
                      <a:pt x="45599" y="607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84F2C497-681F-5EE8-B189-452CA8822D72}"/>
                  </a:ext>
                </a:extLst>
              </p:cNvPr>
              <p:cNvSpPr/>
              <p:nvPr/>
            </p:nvSpPr>
            <p:spPr>
              <a:xfrm>
                <a:off x="7620650" y="4165882"/>
                <a:ext cx="38450" cy="58313"/>
              </a:xfrm>
              <a:custGeom>
                <a:avLst/>
                <a:gdLst>
                  <a:gd name="connsiteX0" fmla="*/ 29252 w 66513"/>
                  <a:gd name="connsiteY0" fmla="*/ 38371 h 98683"/>
                  <a:gd name="connsiteX1" fmla="*/ 29252 w 66513"/>
                  <a:gd name="connsiteY1" fmla="*/ 22159 h 98683"/>
                  <a:gd name="connsiteX2" fmla="*/ 47883 w 66513"/>
                  <a:gd name="connsiteY2" fmla="*/ 3083 h 98683"/>
                  <a:gd name="connsiteX3" fmla="*/ 54588 w 66513"/>
                  <a:gd name="connsiteY3" fmla="*/ 4171 h 98683"/>
                  <a:gd name="connsiteX4" fmla="*/ 48498 w 66513"/>
                  <a:gd name="connsiteY4" fmla="*/ 10082 h 98683"/>
                  <a:gd name="connsiteX5" fmla="*/ 57524 w 66513"/>
                  <a:gd name="connsiteY5" fmla="*/ 15994 h 98683"/>
                  <a:gd name="connsiteX6" fmla="*/ 66513 w 66513"/>
                  <a:gd name="connsiteY6" fmla="*/ 9865 h 98683"/>
                  <a:gd name="connsiteX7" fmla="*/ 47883 w 66513"/>
                  <a:gd name="connsiteY7" fmla="*/ 0 h 98683"/>
                  <a:gd name="connsiteX8" fmla="*/ 16058 w 66513"/>
                  <a:gd name="connsiteY8" fmla="*/ 22377 h 98683"/>
                  <a:gd name="connsiteX9" fmla="*/ 16058 w 66513"/>
                  <a:gd name="connsiteY9" fmla="*/ 38371 h 98683"/>
                  <a:gd name="connsiteX10" fmla="*/ 0 w 66513"/>
                  <a:gd name="connsiteY10" fmla="*/ 38371 h 98683"/>
                  <a:gd name="connsiteX11" fmla="*/ 0 w 66513"/>
                  <a:gd name="connsiteY11" fmla="*/ 42759 h 98683"/>
                  <a:gd name="connsiteX12" fmla="*/ 16058 w 66513"/>
                  <a:gd name="connsiteY12" fmla="*/ 42759 h 98683"/>
                  <a:gd name="connsiteX13" fmla="*/ 16058 w 66513"/>
                  <a:gd name="connsiteY13" fmla="*/ 88166 h 98683"/>
                  <a:gd name="connsiteX14" fmla="*/ 327 w 66513"/>
                  <a:gd name="connsiteY14" fmla="*/ 94331 h 98683"/>
                  <a:gd name="connsiteX15" fmla="*/ 327 w 66513"/>
                  <a:gd name="connsiteY15" fmla="*/ 98683 h 98683"/>
                  <a:gd name="connsiteX16" fmla="*/ 23452 w 66513"/>
                  <a:gd name="connsiteY16" fmla="*/ 98284 h 98683"/>
                  <a:gd name="connsiteX17" fmla="*/ 49477 w 66513"/>
                  <a:gd name="connsiteY17" fmla="*/ 98683 h 98683"/>
                  <a:gd name="connsiteX18" fmla="*/ 49477 w 66513"/>
                  <a:gd name="connsiteY18" fmla="*/ 94331 h 98683"/>
                  <a:gd name="connsiteX19" fmla="*/ 45309 w 66513"/>
                  <a:gd name="connsiteY19" fmla="*/ 94331 h 98683"/>
                  <a:gd name="connsiteX20" fmla="*/ 29904 w 66513"/>
                  <a:gd name="connsiteY20" fmla="*/ 87731 h 98683"/>
                  <a:gd name="connsiteX21" fmla="*/ 29904 w 66513"/>
                  <a:gd name="connsiteY21" fmla="*/ 42759 h 98683"/>
                  <a:gd name="connsiteX22" fmla="*/ 53029 w 66513"/>
                  <a:gd name="connsiteY22" fmla="*/ 42759 h 98683"/>
                  <a:gd name="connsiteX23" fmla="*/ 53029 w 66513"/>
                  <a:gd name="connsiteY23" fmla="*/ 38371 h 9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6513" h="98683">
                    <a:moveTo>
                      <a:pt x="29252" y="38371"/>
                    </a:moveTo>
                    <a:lnTo>
                      <a:pt x="29252" y="22159"/>
                    </a:lnTo>
                    <a:cubicBezTo>
                      <a:pt x="29252" y="9865"/>
                      <a:pt x="38857" y="3083"/>
                      <a:pt x="47883" y="3083"/>
                    </a:cubicBezTo>
                    <a:cubicBezTo>
                      <a:pt x="48498" y="3083"/>
                      <a:pt x="51724" y="3083"/>
                      <a:pt x="54588" y="4171"/>
                    </a:cubicBezTo>
                    <a:cubicBezTo>
                      <a:pt x="52377" y="4606"/>
                      <a:pt x="48498" y="6601"/>
                      <a:pt x="48498" y="10082"/>
                    </a:cubicBezTo>
                    <a:cubicBezTo>
                      <a:pt x="48498" y="13165"/>
                      <a:pt x="51724" y="15994"/>
                      <a:pt x="57524" y="15994"/>
                    </a:cubicBezTo>
                    <a:cubicBezTo>
                      <a:pt x="63287" y="15994"/>
                      <a:pt x="66513" y="13165"/>
                      <a:pt x="66513" y="9865"/>
                    </a:cubicBezTo>
                    <a:cubicBezTo>
                      <a:pt x="66513" y="4606"/>
                      <a:pt x="58829" y="0"/>
                      <a:pt x="47883" y="0"/>
                    </a:cubicBezTo>
                    <a:cubicBezTo>
                      <a:pt x="33746" y="0"/>
                      <a:pt x="16058" y="7471"/>
                      <a:pt x="16058" y="22377"/>
                    </a:cubicBezTo>
                    <a:lnTo>
                      <a:pt x="16058" y="38371"/>
                    </a:lnTo>
                    <a:lnTo>
                      <a:pt x="0" y="38371"/>
                    </a:lnTo>
                    <a:lnTo>
                      <a:pt x="0" y="42759"/>
                    </a:lnTo>
                    <a:lnTo>
                      <a:pt x="16058" y="42759"/>
                    </a:lnTo>
                    <a:lnTo>
                      <a:pt x="16058" y="88166"/>
                    </a:lnTo>
                    <a:cubicBezTo>
                      <a:pt x="16058" y="94331"/>
                      <a:pt x="13810" y="94331"/>
                      <a:pt x="327" y="94331"/>
                    </a:cubicBezTo>
                    <a:lnTo>
                      <a:pt x="327" y="98683"/>
                    </a:lnTo>
                    <a:cubicBezTo>
                      <a:pt x="8337" y="98502"/>
                      <a:pt x="17979" y="98284"/>
                      <a:pt x="23452" y="98284"/>
                    </a:cubicBezTo>
                    <a:cubicBezTo>
                      <a:pt x="31825" y="98284"/>
                      <a:pt x="41467" y="98284"/>
                      <a:pt x="49477" y="98683"/>
                    </a:cubicBezTo>
                    <a:lnTo>
                      <a:pt x="49477" y="94331"/>
                    </a:lnTo>
                    <a:lnTo>
                      <a:pt x="45309" y="94331"/>
                    </a:lnTo>
                    <a:cubicBezTo>
                      <a:pt x="30230" y="94331"/>
                      <a:pt x="29904" y="92772"/>
                      <a:pt x="29904" y="87731"/>
                    </a:cubicBezTo>
                    <a:lnTo>
                      <a:pt x="29904" y="42759"/>
                    </a:lnTo>
                    <a:lnTo>
                      <a:pt x="53029" y="42759"/>
                    </a:lnTo>
                    <a:lnTo>
                      <a:pt x="53029" y="3837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1231C5B7-DFC5-AEAE-461E-76A4A9EF3B0F}"/>
                  </a:ext>
                </a:extLst>
              </p:cNvPr>
              <p:cNvSpPr/>
              <p:nvPr/>
            </p:nvSpPr>
            <p:spPr>
              <a:xfrm>
                <a:off x="6777286" y="4265043"/>
                <a:ext cx="52362" cy="60156"/>
              </a:xfrm>
              <a:custGeom>
                <a:avLst/>
                <a:gdLst>
                  <a:gd name="connsiteX0" fmla="*/ 60061 w 90581"/>
                  <a:gd name="connsiteY0" fmla="*/ 44355 h 101801"/>
                  <a:gd name="connsiteX1" fmla="*/ 33742 w 90581"/>
                  <a:gd name="connsiteY1" fmla="*/ 40184 h 101801"/>
                  <a:gd name="connsiteX2" fmla="*/ 13168 w 90581"/>
                  <a:gd name="connsiteY2" fmla="*/ 22377 h 101801"/>
                  <a:gd name="connsiteX3" fmla="*/ 40154 w 90581"/>
                  <a:gd name="connsiteY3" fmla="*/ 3989 h 101801"/>
                  <a:gd name="connsiteX4" fmla="*/ 80001 w 90581"/>
                  <a:gd name="connsiteY4" fmla="*/ 33148 h 101801"/>
                  <a:gd name="connsiteX5" fmla="*/ 82556 w 90581"/>
                  <a:gd name="connsiteY5" fmla="*/ 34925 h 101801"/>
                  <a:gd name="connsiteX6" fmla="*/ 85155 w 90581"/>
                  <a:gd name="connsiteY6" fmla="*/ 31625 h 101801"/>
                  <a:gd name="connsiteX7" fmla="*/ 85155 w 90581"/>
                  <a:gd name="connsiteY7" fmla="*/ 3554 h 101801"/>
                  <a:gd name="connsiteX8" fmla="*/ 82868 w 90581"/>
                  <a:gd name="connsiteY8" fmla="*/ 0 h 101801"/>
                  <a:gd name="connsiteX9" fmla="*/ 80001 w 90581"/>
                  <a:gd name="connsiteY9" fmla="*/ 2031 h 101801"/>
                  <a:gd name="connsiteX10" fmla="*/ 72610 w 90581"/>
                  <a:gd name="connsiteY10" fmla="*/ 9901 h 101801"/>
                  <a:gd name="connsiteX11" fmla="*/ 39843 w 90581"/>
                  <a:gd name="connsiteY11" fmla="*/ 0 h 101801"/>
                  <a:gd name="connsiteX12" fmla="*/ 0 w 90581"/>
                  <a:gd name="connsiteY12" fmla="*/ 27237 h 101801"/>
                  <a:gd name="connsiteX13" fmla="*/ 26663 w 90581"/>
                  <a:gd name="connsiteY13" fmla="*/ 52877 h 101801"/>
                  <a:gd name="connsiteX14" fmla="*/ 53961 w 90581"/>
                  <a:gd name="connsiteY14" fmla="*/ 57483 h 101801"/>
                  <a:gd name="connsiteX15" fmla="*/ 71309 w 90581"/>
                  <a:gd name="connsiteY15" fmla="*/ 64520 h 101801"/>
                  <a:gd name="connsiteX16" fmla="*/ 77753 w 90581"/>
                  <a:gd name="connsiteY16" fmla="*/ 77467 h 101801"/>
                  <a:gd name="connsiteX17" fmla="*/ 50104 w 90581"/>
                  <a:gd name="connsiteY17" fmla="*/ 97414 h 101801"/>
                  <a:gd name="connsiteX18" fmla="*/ 17660 w 90581"/>
                  <a:gd name="connsiteY18" fmla="*/ 89979 h 101801"/>
                  <a:gd name="connsiteX19" fmla="*/ 5154 w 90581"/>
                  <a:gd name="connsiteY19" fmla="*/ 68473 h 101801"/>
                  <a:gd name="connsiteX20" fmla="*/ 2555 w 90581"/>
                  <a:gd name="connsiteY20" fmla="*/ 66949 h 101801"/>
                  <a:gd name="connsiteX21" fmla="*/ 0 w 90581"/>
                  <a:gd name="connsiteY21" fmla="*/ 70431 h 101801"/>
                  <a:gd name="connsiteX22" fmla="*/ 0 w 90581"/>
                  <a:gd name="connsiteY22" fmla="*/ 98502 h 101801"/>
                  <a:gd name="connsiteX23" fmla="*/ 2236 w 90581"/>
                  <a:gd name="connsiteY23" fmla="*/ 101802 h 101801"/>
                  <a:gd name="connsiteX24" fmla="*/ 5154 w 90581"/>
                  <a:gd name="connsiteY24" fmla="*/ 100061 h 101801"/>
                  <a:gd name="connsiteX25" fmla="*/ 12545 w 90581"/>
                  <a:gd name="connsiteY25" fmla="*/ 91937 h 101801"/>
                  <a:gd name="connsiteX26" fmla="*/ 50427 w 90581"/>
                  <a:gd name="connsiteY26" fmla="*/ 101802 h 101801"/>
                  <a:gd name="connsiteX27" fmla="*/ 90581 w 90581"/>
                  <a:gd name="connsiteY27" fmla="*/ 72643 h 101801"/>
                  <a:gd name="connsiteX28" fmla="*/ 60061 w 90581"/>
                  <a:gd name="connsiteY28" fmla="*/ 44355 h 101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581" h="101801">
                    <a:moveTo>
                      <a:pt x="60061" y="44355"/>
                    </a:moveTo>
                    <a:lnTo>
                      <a:pt x="33742" y="40184"/>
                    </a:lnTo>
                    <a:cubicBezTo>
                      <a:pt x="20882" y="37972"/>
                      <a:pt x="13168" y="30501"/>
                      <a:pt x="13168" y="22377"/>
                    </a:cubicBezTo>
                    <a:cubicBezTo>
                      <a:pt x="13168" y="12548"/>
                      <a:pt x="24104" y="3989"/>
                      <a:pt x="40154" y="3989"/>
                    </a:cubicBezTo>
                    <a:cubicBezTo>
                      <a:pt x="74219" y="3989"/>
                      <a:pt x="78699" y="27019"/>
                      <a:pt x="80001" y="33148"/>
                    </a:cubicBezTo>
                    <a:cubicBezTo>
                      <a:pt x="80312" y="34055"/>
                      <a:pt x="80312" y="34925"/>
                      <a:pt x="82556" y="34925"/>
                    </a:cubicBezTo>
                    <a:cubicBezTo>
                      <a:pt x="85155" y="34925"/>
                      <a:pt x="85155" y="34236"/>
                      <a:pt x="85155" y="31625"/>
                    </a:cubicBezTo>
                    <a:lnTo>
                      <a:pt x="85155" y="3554"/>
                    </a:lnTo>
                    <a:cubicBezTo>
                      <a:pt x="85155" y="1124"/>
                      <a:pt x="85155" y="0"/>
                      <a:pt x="82868" y="0"/>
                    </a:cubicBezTo>
                    <a:cubicBezTo>
                      <a:pt x="81610" y="0"/>
                      <a:pt x="81258" y="254"/>
                      <a:pt x="80001" y="2031"/>
                    </a:cubicBezTo>
                    <a:lnTo>
                      <a:pt x="72610" y="9901"/>
                    </a:lnTo>
                    <a:cubicBezTo>
                      <a:pt x="66506" y="5730"/>
                      <a:pt x="58129" y="0"/>
                      <a:pt x="39843" y="0"/>
                    </a:cubicBezTo>
                    <a:cubicBezTo>
                      <a:pt x="17025" y="0"/>
                      <a:pt x="0" y="12331"/>
                      <a:pt x="0" y="27237"/>
                    </a:cubicBezTo>
                    <a:cubicBezTo>
                      <a:pt x="0" y="38842"/>
                      <a:pt x="10936" y="49142"/>
                      <a:pt x="26663" y="52877"/>
                    </a:cubicBezTo>
                    <a:cubicBezTo>
                      <a:pt x="28907" y="53349"/>
                      <a:pt x="39531" y="55090"/>
                      <a:pt x="53961" y="57483"/>
                    </a:cubicBezTo>
                    <a:cubicBezTo>
                      <a:pt x="59427" y="58354"/>
                      <a:pt x="65531" y="59478"/>
                      <a:pt x="71309" y="64520"/>
                    </a:cubicBezTo>
                    <a:cubicBezTo>
                      <a:pt x="75477" y="68255"/>
                      <a:pt x="77753" y="72861"/>
                      <a:pt x="77753" y="77467"/>
                    </a:cubicBezTo>
                    <a:cubicBezTo>
                      <a:pt x="77753" y="87331"/>
                      <a:pt x="67452" y="97414"/>
                      <a:pt x="50104" y="97414"/>
                    </a:cubicBezTo>
                    <a:cubicBezTo>
                      <a:pt x="44323" y="97414"/>
                      <a:pt x="28595" y="96797"/>
                      <a:pt x="17660" y="89979"/>
                    </a:cubicBezTo>
                    <a:cubicBezTo>
                      <a:pt x="5778" y="82290"/>
                      <a:pt x="5154" y="73514"/>
                      <a:pt x="5154" y="68473"/>
                    </a:cubicBezTo>
                    <a:cubicBezTo>
                      <a:pt x="4792" y="66949"/>
                      <a:pt x="3222" y="66949"/>
                      <a:pt x="2555" y="66949"/>
                    </a:cubicBezTo>
                    <a:cubicBezTo>
                      <a:pt x="0" y="66949"/>
                      <a:pt x="0" y="68037"/>
                      <a:pt x="0" y="70431"/>
                    </a:cubicBezTo>
                    <a:lnTo>
                      <a:pt x="0" y="98502"/>
                    </a:lnTo>
                    <a:cubicBezTo>
                      <a:pt x="0" y="100932"/>
                      <a:pt x="0" y="101802"/>
                      <a:pt x="2236" y="101802"/>
                    </a:cubicBezTo>
                    <a:cubicBezTo>
                      <a:pt x="3534" y="101802"/>
                      <a:pt x="3857" y="101585"/>
                      <a:pt x="5154" y="100061"/>
                    </a:cubicBezTo>
                    <a:cubicBezTo>
                      <a:pt x="5154" y="99844"/>
                      <a:pt x="5778" y="99372"/>
                      <a:pt x="12545" y="91937"/>
                    </a:cubicBezTo>
                    <a:cubicBezTo>
                      <a:pt x="18961" y="96797"/>
                      <a:pt x="32129" y="101802"/>
                      <a:pt x="50427" y="101802"/>
                    </a:cubicBezTo>
                    <a:cubicBezTo>
                      <a:pt x="74219" y="101802"/>
                      <a:pt x="90581" y="88202"/>
                      <a:pt x="90581" y="72643"/>
                    </a:cubicBezTo>
                    <a:cubicBezTo>
                      <a:pt x="90581" y="58825"/>
                      <a:pt x="77090" y="47184"/>
                      <a:pt x="60061" y="44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E9C23495-11D3-E6D5-748E-D3C8C0AD8D64}"/>
                  </a:ext>
                </a:extLst>
              </p:cNvPr>
              <p:cNvSpPr/>
              <p:nvPr/>
            </p:nvSpPr>
            <p:spPr>
              <a:xfrm>
                <a:off x="6841401" y="4286324"/>
                <a:ext cx="53480" cy="37975"/>
              </a:xfrm>
              <a:custGeom>
                <a:avLst/>
                <a:gdLst>
                  <a:gd name="connsiteX0" fmla="*/ 59438 w 92513"/>
                  <a:gd name="connsiteY0" fmla="*/ 52188 h 64265"/>
                  <a:gd name="connsiteX1" fmla="*/ 75517 w 92513"/>
                  <a:gd name="connsiteY1" fmla="*/ 63612 h 64265"/>
                  <a:gd name="connsiteX2" fmla="*/ 92513 w 92513"/>
                  <a:gd name="connsiteY2" fmla="*/ 50230 h 64265"/>
                  <a:gd name="connsiteX3" fmla="*/ 92513 w 92513"/>
                  <a:gd name="connsiteY3" fmla="*/ 42324 h 64265"/>
                  <a:gd name="connsiteX4" fmla="*/ 87399 w 92513"/>
                  <a:gd name="connsiteY4" fmla="*/ 42324 h 64265"/>
                  <a:gd name="connsiteX5" fmla="*/ 87399 w 92513"/>
                  <a:gd name="connsiteY5" fmla="*/ 50230 h 64265"/>
                  <a:gd name="connsiteX6" fmla="*/ 80008 w 92513"/>
                  <a:gd name="connsiteY6" fmla="*/ 59224 h 64265"/>
                  <a:gd name="connsiteX7" fmla="*/ 72295 w 92513"/>
                  <a:gd name="connsiteY7" fmla="*/ 52188 h 64265"/>
                  <a:gd name="connsiteX8" fmla="*/ 72295 w 92513"/>
                  <a:gd name="connsiteY8" fmla="*/ 24335 h 64265"/>
                  <a:gd name="connsiteX9" fmla="*/ 64904 w 92513"/>
                  <a:gd name="connsiteY9" fmla="*/ 7652 h 64265"/>
                  <a:gd name="connsiteX10" fmla="*/ 36932 w 92513"/>
                  <a:gd name="connsiteY10" fmla="*/ 0 h 64265"/>
                  <a:gd name="connsiteX11" fmla="*/ 5789 w 92513"/>
                  <a:gd name="connsiteY11" fmla="*/ 15776 h 64265"/>
                  <a:gd name="connsiteX12" fmla="*/ 15427 w 92513"/>
                  <a:gd name="connsiteY12" fmla="*/ 22340 h 64265"/>
                  <a:gd name="connsiteX13" fmla="*/ 24739 w 92513"/>
                  <a:gd name="connsiteY13" fmla="*/ 16030 h 64265"/>
                  <a:gd name="connsiteX14" fmla="*/ 14126 w 92513"/>
                  <a:gd name="connsiteY14" fmla="*/ 9647 h 64265"/>
                  <a:gd name="connsiteX15" fmla="*/ 36309 w 92513"/>
                  <a:gd name="connsiteY15" fmla="*/ 3046 h 64265"/>
                  <a:gd name="connsiteX16" fmla="*/ 58140 w 92513"/>
                  <a:gd name="connsiteY16" fmla="*/ 21071 h 64265"/>
                  <a:gd name="connsiteX17" fmla="*/ 58140 w 92513"/>
                  <a:gd name="connsiteY17" fmla="*/ 26076 h 64265"/>
                  <a:gd name="connsiteX18" fmla="*/ 20570 w 92513"/>
                  <a:gd name="connsiteY18" fmla="*/ 31117 h 64265"/>
                  <a:gd name="connsiteX19" fmla="*/ 0 w 92513"/>
                  <a:gd name="connsiteY19" fmla="*/ 49360 h 64265"/>
                  <a:gd name="connsiteX20" fmla="*/ 32764 w 92513"/>
                  <a:gd name="connsiteY20" fmla="*/ 64265 h 64265"/>
                  <a:gd name="connsiteX21" fmla="*/ 59438 w 92513"/>
                  <a:gd name="connsiteY21" fmla="*/ 52188 h 64265"/>
                  <a:gd name="connsiteX22" fmla="*/ 58140 w 92513"/>
                  <a:gd name="connsiteY22" fmla="*/ 29159 h 64265"/>
                  <a:gd name="connsiteX23" fmla="*/ 58140 w 92513"/>
                  <a:gd name="connsiteY23" fmla="*/ 43194 h 64265"/>
                  <a:gd name="connsiteX24" fmla="*/ 34065 w 92513"/>
                  <a:gd name="connsiteY24" fmla="*/ 61183 h 64265"/>
                  <a:gd name="connsiteX25" fmla="*/ 15739 w 92513"/>
                  <a:gd name="connsiteY25" fmla="*/ 49360 h 64265"/>
                  <a:gd name="connsiteX26" fmla="*/ 58140 w 92513"/>
                  <a:gd name="connsiteY26" fmla="*/ 29159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13" h="64265">
                    <a:moveTo>
                      <a:pt x="59438" y="52188"/>
                    </a:moveTo>
                    <a:cubicBezTo>
                      <a:pt x="60413" y="57701"/>
                      <a:pt x="65843" y="63612"/>
                      <a:pt x="75517" y="63612"/>
                    </a:cubicBezTo>
                    <a:cubicBezTo>
                      <a:pt x="80008" y="63612"/>
                      <a:pt x="92513" y="61618"/>
                      <a:pt x="92513" y="50230"/>
                    </a:cubicBezTo>
                    <a:lnTo>
                      <a:pt x="92513" y="42324"/>
                    </a:lnTo>
                    <a:lnTo>
                      <a:pt x="87399" y="42324"/>
                    </a:lnTo>
                    <a:lnTo>
                      <a:pt x="87399" y="50230"/>
                    </a:lnTo>
                    <a:cubicBezTo>
                      <a:pt x="87399" y="58354"/>
                      <a:pt x="82244" y="59224"/>
                      <a:pt x="80008" y="59224"/>
                    </a:cubicBezTo>
                    <a:cubicBezTo>
                      <a:pt x="73244" y="59224"/>
                      <a:pt x="72295" y="52841"/>
                      <a:pt x="72295" y="52188"/>
                    </a:cubicBezTo>
                    <a:lnTo>
                      <a:pt x="72295" y="24335"/>
                    </a:lnTo>
                    <a:cubicBezTo>
                      <a:pt x="72295" y="18387"/>
                      <a:pt x="72295" y="12947"/>
                      <a:pt x="64904" y="7652"/>
                    </a:cubicBezTo>
                    <a:cubicBezTo>
                      <a:pt x="56879" y="2176"/>
                      <a:pt x="46570" y="0"/>
                      <a:pt x="36932" y="0"/>
                    </a:cubicBezTo>
                    <a:cubicBezTo>
                      <a:pt x="19907" y="0"/>
                      <a:pt x="5789" y="6564"/>
                      <a:pt x="5789" y="15776"/>
                    </a:cubicBezTo>
                    <a:cubicBezTo>
                      <a:pt x="5789" y="19947"/>
                      <a:pt x="9957" y="22340"/>
                      <a:pt x="15427" y="22340"/>
                    </a:cubicBezTo>
                    <a:cubicBezTo>
                      <a:pt x="21205" y="22340"/>
                      <a:pt x="24739" y="19512"/>
                      <a:pt x="24739" y="16030"/>
                    </a:cubicBezTo>
                    <a:cubicBezTo>
                      <a:pt x="24739" y="14253"/>
                      <a:pt x="23764" y="9647"/>
                      <a:pt x="14126" y="9647"/>
                    </a:cubicBezTo>
                    <a:cubicBezTo>
                      <a:pt x="19907" y="4606"/>
                      <a:pt x="29893" y="3046"/>
                      <a:pt x="36309" y="3046"/>
                    </a:cubicBezTo>
                    <a:cubicBezTo>
                      <a:pt x="46570" y="3046"/>
                      <a:pt x="58140" y="8559"/>
                      <a:pt x="58140" y="21071"/>
                    </a:cubicBezTo>
                    <a:lnTo>
                      <a:pt x="58140" y="26076"/>
                    </a:lnTo>
                    <a:cubicBezTo>
                      <a:pt x="47556" y="26547"/>
                      <a:pt x="33438" y="26983"/>
                      <a:pt x="20570" y="31117"/>
                    </a:cubicBezTo>
                    <a:cubicBezTo>
                      <a:pt x="5154" y="35977"/>
                      <a:pt x="0" y="43194"/>
                      <a:pt x="0" y="49360"/>
                    </a:cubicBezTo>
                    <a:cubicBezTo>
                      <a:pt x="0" y="60783"/>
                      <a:pt x="19907" y="64265"/>
                      <a:pt x="32764" y="64265"/>
                    </a:cubicBezTo>
                    <a:cubicBezTo>
                      <a:pt x="46258" y="64265"/>
                      <a:pt x="55581" y="58571"/>
                      <a:pt x="59438" y="52188"/>
                    </a:cubicBezTo>
                    <a:close/>
                    <a:moveTo>
                      <a:pt x="58140" y="29159"/>
                    </a:moveTo>
                    <a:lnTo>
                      <a:pt x="58140" y="43194"/>
                    </a:lnTo>
                    <a:cubicBezTo>
                      <a:pt x="58140" y="56395"/>
                      <a:pt x="43388" y="61183"/>
                      <a:pt x="34065" y="61183"/>
                    </a:cubicBezTo>
                    <a:cubicBezTo>
                      <a:pt x="24115" y="61183"/>
                      <a:pt x="15739" y="56395"/>
                      <a:pt x="15739" y="49360"/>
                    </a:cubicBezTo>
                    <a:cubicBezTo>
                      <a:pt x="15739" y="41671"/>
                      <a:pt x="24427" y="30065"/>
                      <a:pt x="58140" y="29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1387599-73C3-E707-E644-5981BD6D5501}"/>
                  </a:ext>
                </a:extLst>
              </p:cNvPr>
              <p:cNvSpPr/>
              <p:nvPr/>
            </p:nvSpPr>
            <p:spPr>
              <a:xfrm>
                <a:off x="6899315" y="4286839"/>
                <a:ext cx="92673" cy="36560"/>
              </a:xfrm>
              <a:custGeom>
                <a:avLst/>
                <a:gdLst>
                  <a:gd name="connsiteX0" fmla="*/ 16043 w 160312"/>
                  <a:gd name="connsiteY0" fmla="*/ 13781 h 61871"/>
                  <a:gd name="connsiteX1" fmla="*/ 16043 w 160312"/>
                  <a:gd name="connsiteY1" fmla="*/ 51318 h 61871"/>
                  <a:gd name="connsiteX2" fmla="*/ 0 w 160312"/>
                  <a:gd name="connsiteY2" fmla="*/ 57483 h 61871"/>
                  <a:gd name="connsiteX3" fmla="*/ 0 w 160312"/>
                  <a:gd name="connsiteY3" fmla="*/ 61872 h 61871"/>
                  <a:gd name="connsiteX4" fmla="*/ 23441 w 160312"/>
                  <a:gd name="connsiteY4" fmla="*/ 61436 h 61871"/>
                  <a:gd name="connsiteX5" fmla="*/ 46247 w 160312"/>
                  <a:gd name="connsiteY5" fmla="*/ 61872 h 61871"/>
                  <a:gd name="connsiteX6" fmla="*/ 46247 w 160312"/>
                  <a:gd name="connsiteY6" fmla="*/ 57483 h 61871"/>
                  <a:gd name="connsiteX7" fmla="*/ 30208 w 160312"/>
                  <a:gd name="connsiteY7" fmla="*/ 51318 h 61871"/>
                  <a:gd name="connsiteX8" fmla="*/ 30208 w 160312"/>
                  <a:gd name="connsiteY8" fmla="*/ 25459 h 61871"/>
                  <a:gd name="connsiteX9" fmla="*/ 57817 w 160312"/>
                  <a:gd name="connsiteY9" fmla="*/ 3083 h 61871"/>
                  <a:gd name="connsiteX10" fmla="*/ 73233 w 160312"/>
                  <a:gd name="connsiteY10" fmla="*/ 18641 h 61871"/>
                  <a:gd name="connsiteX11" fmla="*/ 73233 w 160312"/>
                  <a:gd name="connsiteY11" fmla="*/ 51318 h 61871"/>
                  <a:gd name="connsiteX12" fmla="*/ 57183 w 160312"/>
                  <a:gd name="connsiteY12" fmla="*/ 57483 h 61871"/>
                  <a:gd name="connsiteX13" fmla="*/ 57183 w 160312"/>
                  <a:gd name="connsiteY13" fmla="*/ 61872 h 61871"/>
                  <a:gd name="connsiteX14" fmla="*/ 80312 w 160312"/>
                  <a:gd name="connsiteY14" fmla="*/ 61436 h 61871"/>
                  <a:gd name="connsiteX15" fmla="*/ 103130 w 160312"/>
                  <a:gd name="connsiteY15" fmla="*/ 61872 h 61871"/>
                  <a:gd name="connsiteX16" fmla="*/ 103130 w 160312"/>
                  <a:gd name="connsiteY16" fmla="*/ 57483 h 61871"/>
                  <a:gd name="connsiteX17" fmla="*/ 87391 w 160312"/>
                  <a:gd name="connsiteY17" fmla="*/ 51318 h 61871"/>
                  <a:gd name="connsiteX18" fmla="*/ 87391 w 160312"/>
                  <a:gd name="connsiteY18" fmla="*/ 25459 h 61871"/>
                  <a:gd name="connsiteX19" fmla="*/ 115001 w 160312"/>
                  <a:gd name="connsiteY19" fmla="*/ 3083 h 61871"/>
                  <a:gd name="connsiteX20" fmla="*/ 130105 w 160312"/>
                  <a:gd name="connsiteY20" fmla="*/ 18641 h 61871"/>
                  <a:gd name="connsiteX21" fmla="*/ 130105 w 160312"/>
                  <a:gd name="connsiteY21" fmla="*/ 51318 h 61871"/>
                  <a:gd name="connsiteX22" fmla="*/ 114065 w 160312"/>
                  <a:gd name="connsiteY22" fmla="*/ 57483 h 61871"/>
                  <a:gd name="connsiteX23" fmla="*/ 114065 w 160312"/>
                  <a:gd name="connsiteY23" fmla="*/ 61872 h 61871"/>
                  <a:gd name="connsiteX24" fmla="*/ 137195 w 160312"/>
                  <a:gd name="connsiteY24" fmla="*/ 61436 h 61871"/>
                  <a:gd name="connsiteX25" fmla="*/ 160313 w 160312"/>
                  <a:gd name="connsiteY25" fmla="*/ 61872 h 61871"/>
                  <a:gd name="connsiteX26" fmla="*/ 160313 w 160312"/>
                  <a:gd name="connsiteY26" fmla="*/ 57483 h 61871"/>
                  <a:gd name="connsiteX27" fmla="*/ 144230 w 160312"/>
                  <a:gd name="connsiteY27" fmla="*/ 53276 h 61871"/>
                  <a:gd name="connsiteX28" fmla="*/ 144230 w 160312"/>
                  <a:gd name="connsiteY28" fmla="*/ 26511 h 61871"/>
                  <a:gd name="connsiteX29" fmla="*/ 137818 w 160312"/>
                  <a:gd name="connsiteY29" fmla="*/ 5259 h 61871"/>
                  <a:gd name="connsiteX30" fmla="*/ 116298 w 160312"/>
                  <a:gd name="connsiteY30" fmla="*/ 0 h 61871"/>
                  <a:gd name="connsiteX31" fmla="*/ 86728 w 160312"/>
                  <a:gd name="connsiteY31" fmla="*/ 13781 h 61871"/>
                  <a:gd name="connsiteX32" fmla="*/ 59430 w 160312"/>
                  <a:gd name="connsiteY32" fmla="*/ 0 h 61871"/>
                  <a:gd name="connsiteX33" fmla="*/ 28911 w 160312"/>
                  <a:gd name="connsiteY33" fmla="*/ 14688 h 61871"/>
                  <a:gd name="connsiteX34" fmla="*/ 28911 w 160312"/>
                  <a:gd name="connsiteY34" fmla="*/ 0 h 61871"/>
                  <a:gd name="connsiteX35" fmla="*/ 0 w 160312"/>
                  <a:gd name="connsiteY35" fmla="*/ 1523 h 61871"/>
                  <a:gd name="connsiteX36" fmla="*/ 0 w 160312"/>
                  <a:gd name="connsiteY36" fmla="*/ 5912 h 61871"/>
                  <a:gd name="connsiteX37" fmla="*/ 16043 w 160312"/>
                  <a:gd name="connsiteY37" fmla="*/ 13781 h 6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0312" h="61871">
                    <a:moveTo>
                      <a:pt x="16043" y="13781"/>
                    </a:moveTo>
                    <a:lnTo>
                      <a:pt x="16043" y="51318"/>
                    </a:lnTo>
                    <a:cubicBezTo>
                      <a:pt x="16043" y="57483"/>
                      <a:pt x="13807" y="57483"/>
                      <a:pt x="0" y="57483"/>
                    </a:cubicBezTo>
                    <a:lnTo>
                      <a:pt x="0" y="61872"/>
                    </a:lnTo>
                    <a:cubicBezTo>
                      <a:pt x="7391" y="61618"/>
                      <a:pt x="17663" y="61436"/>
                      <a:pt x="23441" y="61436"/>
                    </a:cubicBezTo>
                    <a:cubicBezTo>
                      <a:pt x="28588" y="61436"/>
                      <a:pt x="39168" y="61618"/>
                      <a:pt x="46247" y="61872"/>
                    </a:cubicBezTo>
                    <a:lnTo>
                      <a:pt x="46247" y="57483"/>
                    </a:lnTo>
                    <a:cubicBezTo>
                      <a:pt x="32445" y="57483"/>
                      <a:pt x="30208" y="57483"/>
                      <a:pt x="30208" y="51318"/>
                    </a:cubicBezTo>
                    <a:lnTo>
                      <a:pt x="30208" y="25459"/>
                    </a:lnTo>
                    <a:cubicBezTo>
                      <a:pt x="30208" y="10952"/>
                      <a:pt x="44950" y="3083"/>
                      <a:pt x="57817" y="3083"/>
                    </a:cubicBezTo>
                    <a:cubicBezTo>
                      <a:pt x="70990" y="3083"/>
                      <a:pt x="73233" y="10517"/>
                      <a:pt x="73233" y="18641"/>
                    </a:cubicBezTo>
                    <a:lnTo>
                      <a:pt x="73233" y="51318"/>
                    </a:lnTo>
                    <a:cubicBezTo>
                      <a:pt x="73233" y="57483"/>
                      <a:pt x="70990" y="57483"/>
                      <a:pt x="57183" y="57483"/>
                    </a:cubicBezTo>
                    <a:lnTo>
                      <a:pt x="57183" y="61872"/>
                    </a:lnTo>
                    <a:cubicBezTo>
                      <a:pt x="64233" y="61618"/>
                      <a:pt x="74846" y="61436"/>
                      <a:pt x="80312" y="61436"/>
                    </a:cubicBezTo>
                    <a:cubicBezTo>
                      <a:pt x="85467" y="61436"/>
                      <a:pt x="96363" y="61618"/>
                      <a:pt x="103130" y="61872"/>
                    </a:cubicBezTo>
                    <a:lnTo>
                      <a:pt x="103130" y="57483"/>
                    </a:lnTo>
                    <a:cubicBezTo>
                      <a:pt x="89635" y="57483"/>
                      <a:pt x="87391" y="57483"/>
                      <a:pt x="87391" y="51318"/>
                    </a:cubicBezTo>
                    <a:lnTo>
                      <a:pt x="87391" y="25459"/>
                    </a:lnTo>
                    <a:cubicBezTo>
                      <a:pt x="87391" y="10952"/>
                      <a:pt x="101832" y="3083"/>
                      <a:pt x="115001" y="3083"/>
                    </a:cubicBezTo>
                    <a:cubicBezTo>
                      <a:pt x="127868" y="3083"/>
                      <a:pt x="130105" y="10517"/>
                      <a:pt x="130105" y="18641"/>
                    </a:cubicBezTo>
                    <a:lnTo>
                      <a:pt x="130105" y="51318"/>
                    </a:lnTo>
                    <a:cubicBezTo>
                      <a:pt x="130105" y="57483"/>
                      <a:pt x="127868" y="57483"/>
                      <a:pt x="114065" y="57483"/>
                    </a:cubicBezTo>
                    <a:lnTo>
                      <a:pt x="114065" y="61872"/>
                    </a:lnTo>
                    <a:cubicBezTo>
                      <a:pt x="121105" y="61618"/>
                      <a:pt x="131725" y="61436"/>
                      <a:pt x="137195" y="61436"/>
                    </a:cubicBezTo>
                    <a:cubicBezTo>
                      <a:pt x="142661" y="61436"/>
                      <a:pt x="153234" y="61618"/>
                      <a:pt x="160313" y="61872"/>
                    </a:cubicBezTo>
                    <a:lnTo>
                      <a:pt x="160313" y="57483"/>
                    </a:lnTo>
                    <a:cubicBezTo>
                      <a:pt x="149700" y="57483"/>
                      <a:pt x="144585" y="57483"/>
                      <a:pt x="144230" y="53276"/>
                    </a:cubicBezTo>
                    <a:lnTo>
                      <a:pt x="144230" y="26511"/>
                    </a:lnTo>
                    <a:cubicBezTo>
                      <a:pt x="144230" y="14507"/>
                      <a:pt x="144230" y="10300"/>
                      <a:pt x="137818" y="5259"/>
                    </a:cubicBezTo>
                    <a:cubicBezTo>
                      <a:pt x="134907" y="2829"/>
                      <a:pt x="128180" y="0"/>
                      <a:pt x="116298" y="0"/>
                    </a:cubicBezTo>
                    <a:cubicBezTo>
                      <a:pt x="99273" y="0"/>
                      <a:pt x="89950" y="8341"/>
                      <a:pt x="86728" y="13781"/>
                    </a:cubicBezTo>
                    <a:cubicBezTo>
                      <a:pt x="83857" y="1523"/>
                      <a:pt x="68753" y="0"/>
                      <a:pt x="59430" y="0"/>
                    </a:cubicBezTo>
                    <a:cubicBezTo>
                      <a:pt x="44326" y="0"/>
                      <a:pt x="34688" y="5912"/>
                      <a:pt x="28911" y="14688"/>
                    </a:cubicBezTo>
                    <a:lnTo>
                      <a:pt x="28911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30" y="5912"/>
                      <a:pt x="16043" y="6782"/>
                      <a:pt x="16043" y="137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257E97AF-BE05-FE18-61A6-6E30BF67CB76}"/>
                  </a:ext>
                </a:extLst>
              </p:cNvPr>
              <p:cNvSpPr/>
              <p:nvPr/>
            </p:nvSpPr>
            <p:spPr>
              <a:xfrm>
                <a:off x="6997607" y="4286837"/>
                <a:ext cx="58322" cy="52634"/>
              </a:xfrm>
              <a:custGeom>
                <a:avLst/>
                <a:gdLst>
                  <a:gd name="connsiteX0" fmla="*/ 29581 w 100889"/>
                  <a:gd name="connsiteY0" fmla="*/ 9212 h 89072"/>
                  <a:gd name="connsiteX1" fmla="*/ 29581 w 100889"/>
                  <a:gd name="connsiteY1" fmla="*/ 0 h 89072"/>
                  <a:gd name="connsiteX2" fmla="*/ 0 w 100889"/>
                  <a:gd name="connsiteY2" fmla="*/ 1523 h 89072"/>
                  <a:gd name="connsiteX3" fmla="*/ 0 w 100889"/>
                  <a:gd name="connsiteY3" fmla="*/ 5912 h 89072"/>
                  <a:gd name="connsiteX4" fmla="*/ 16090 w 100889"/>
                  <a:gd name="connsiteY4" fmla="*/ 12947 h 89072"/>
                  <a:gd name="connsiteX5" fmla="*/ 16090 w 100889"/>
                  <a:gd name="connsiteY5" fmla="*/ 78301 h 89072"/>
                  <a:gd name="connsiteX6" fmla="*/ 0 w 100889"/>
                  <a:gd name="connsiteY6" fmla="*/ 84648 h 89072"/>
                  <a:gd name="connsiteX7" fmla="*/ 0 w 100889"/>
                  <a:gd name="connsiteY7" fmla="*/ 89072 h 89072"/>
                  <a:gd name="connsiteX8" fmla="*/ 22814 w 100889"/>
                  <a:gd name="connsiteY8" fmla="*/ 88601 h 89072"/>
                  <a:gd name="connsiteX9" fmla="*/ 45943 w 100889"/>
                  <a:gd name="connsiteY9" fmla="*/ 89072 h 89072"/>
                  <a:gd name="connsiteX10" fmla="*/ 45943 w 100889"/>
                  <a:gd name="connsiteY10" fmla="*/ 84648 h 89072"/>
                  <a:gd name="connsiteX11" fmla="*/ 30205 w 100889"/>
                  <a:gd name="connsiteY11" fmla="*/ 78301 h 89072"/>
                  <a:gd name="connsiteX12" fmla="*/ 30205 w 100889"/>
                  <a:gd name="connsiteY12" fmla="*/ 53494 h 89072"/>
                  <a:gd name="connsiteX13" fmla="*/ 55269 w 100889"/>
                  <a:gd name="connsiteY13" fmla="*/ 63395 h 89072"/>
                  <a:gd name="connsiteX14" fmla="*/ 100890 w 100889"/>
                  <a:gd name="connsiteY14" fmla="*/ 31589 h 89072"/>
                  <a:gd name="connsiteX15" fmla="*/ 58176 w 100889"/>
                  <a:gd name="connsiteY15" fmla="*/ 0 h 89072"/>
                  <a:gd name="connsiteX16" fmla="*/ 29581 w 100889"/>
                  <a:gd name="connsiteY16" fmla="*/ 9212 h 89072"/>
                  <a:gd name="connsiteX17" fmla="*/ 30205 w 100889"/>
                  <a:gd name="connsiteY17" fmla="*/ 45806 h 89072"/>
                  <a:gd name="connsiteX18" fmla="*/ 30205 w 100889"/>
                  <a:gd name="connsiteY18" fmla="*/ 14688 h 89072"/>
                  <a:gd name="connsiteX19" fmla="*/ 56567 w 100889"/>
                  <a:gd name="connsiteY19" fmla="*/ 3482 h 89072"/>
                  <a:gd name="connsiteX20" fmla="*/ 83854 w 100889"/>
                  <a:gd name="connsiteY20" fmla="*/ 31589 h 89072"/>
                  <a:gd name="connsiteX21" fmla="*/ 54635 w 100889"/>
                  <a:gd name="connsiteY21" fmla="*/ 60312 h 89072"/>
                  <a:gd name="connsiteX22" fmla="*/ 33115 w 100889"/>
                  <a:gd name="connsiteY22" fmla="*/ 51789 h 89072"/>
                  <a:gd name="connsiteX23" fmla="*/ 30205 w 100889"/>
                  <a:gd name="connsiteY23" fmla="*/ 45806 h 8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89" h="89072">
                    <a:moveTo>
                      <a:pt x="29581" y="9212"/>
                    </a:moveTo>
                    <a:lnTo>
                      <a:pt x="29581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77" y="5912"/>
                      <a:pt x="16090" y="6782"/>
                      <a:pt x="16090" y="12947"/>
                    </a:cubicBezTo>
                    <a:lnTo>
                      <a:pt x="16090" y="78301"/>
                    </a:lnTo>
                    <a:cubicBezTo>
                      <a:pt x="16090" y="84648"/>
                      <a:pt x="13843" y="84648"/>
                      <a:pt x="0" y="84648"/>
                    </a:cubicBezTo>
                    <a:lnTo>
                      <a:pt x="0" y="89072"/>
                    </a:lnTo>
                    <a:cubicBezTo>
                      <a:pt x="7075" y="88855"/>
                      <a:pt x="17699" y="88601"/>
                      <a:pt x="22814" y="88601"/>
                    </a:cubicBezTo>
                    <a:cubicBezTo>
                      <a:pt x="28595" y="88601"/>
                      <a:pt x="38904" y="88855"/>
                      <a:pt x="45943" y="89072"/>
                    </a:cubicBezTo>
                    <a:lnTo>
                      <a:pt x="45943" y="84648"/>
                    </a:lnTo>
                    <a:cubicBezTo>
                      <a:pt x="32452" y="84648"/>
                      <a:pt x="30205" y="84648"/>
                      <a:pt x="30205" y="78301"/>
                    </a:cubicBezTo>
                    <a:lnTo>
                      <a:pt x="30205" y="53494"/>
                    </a:lnTo>
                    <a:cubicBezTo>
                      <a:pt x="31194" y="55924"/>
                      <a:pt x="39843" y="63395"/>
                      <a:pt x="55269" y="63395"/>
                    </a:cubicBezTo>
                    <a:cubicBezTo>
                      <a:pt x="79685" y="63395"/>
                      <a:pt x="100890" y="49541"/>
                      <a:pt x="100890" y="31589"/>
                    </a:cubicBezTo>
                    <a:cubicBezTo>
                      <a:pt x="100890" y="13781"/>
                      <a:pt x="81306" y="0"/>
                      <a:pt x="58176" y="0"/>
                    </a:cubicBezTo>
                    <a:cubicBezTo>
                      <a:pt x="42086" y="0"/>
                      <a:pt x="33438" y="6165"/>
                      <a:pt x="29581" y="9212"/>
                    </a:cubicBezTo>
                    <a:close/>
                    <a:moveTo>
                      <a:pt x="30205" y="45806"/>
                    </a:moveTo>
                    <a:lnTo>
                      <a:pt x="30205" y="14688"/>
                    </a:lnTo>
                    <a:cubicBezTo>
                      <a:pt x="35997" y="7471"/>
                      <a:pt x="45943" y="3482"/>
                      <a:pt x="56567" y="3482"/>
                    </a:cubicBezTo>
                    <a:cubicBezTo>
                      <a:pt x="71671" y="3482"/>
                      <a:pt x="83854" y="15812"/>
                      <a:pt x="83854" y="31589"/>
                    </a:cubicBezTo>
                    <a:cubicBezTo>
                      <a:pt x="83854" y="48489"/>
                      <a:pt x="69739" y="60312"/>
                      <a:pt x="54635" y="60312"/>
                    </a:cubicBezTo>
                    <a:cubicBezTo>
                      <a:pt x="46294" y="60312"/>
                      <a:pt x="38585" y="57483"/>
                      <a:pt x="33115" y="51789"/>
                    </a:cubicBezTo>
                    <a:cubicBezTo>
                      <a:pt x="30205" y="48888"/>
                      <a:pt x="30205" y="48707"/>
                      <a:pt x="30205" y="45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DB4CBD2C-B34B-BD0E-BFB7-44B4010B5943}"/>
                  </a:ext>
                </a:extLst>
              </p:cNvPr>
              <p:cNvSpPr/>
              <p:nvPr/>
            </p:nvSpPr>
            <p:spPr>
              <a:xfrm>
                <a:off x="7063956" y="4265965"/>
                <a:ext cx="26374" cy="57434"/>
              </a:xfrm>
              <a:custGeom>
                <a:avLst/>
                <a:gdLst>
                  <a:gd name="connsiteX0" fmla="*/ 29574 w 45624"/>
                  <a:gd name="connsiteY0" fmla="*/ 0 h 97195"/>
                  <a:gd name="connsiteX1" fmla="*/ 0 w 45624"/>
                  <a:gd name="connsiteY1" fmla="*/ 1523 h 97195"/>
                  <a:gd name="connsiteX2" fmla="*/ 0 w 45624"/>
                  <a:gd name="connsiteY2" fmla="*/ 5912 h 97195"/>
                  <a:gd name="connsiteX3" fmla="*/ 16083 w 45624"/>
                  <a:gd name="connsiteY3" fmla="*/ 13818 h 97195"/>
                  <a:gd name="connsiteX4" fmla="*/ 16083 w 45624"/>
                  <a:gd name="connsiteY4" fmla="*/ 86642 h 97195"/>
                  <a:gd name="connsiteX5" fmla="*/ 0 w 45624"/>
                  <a:gd name="connsiteY5" fmla="*/ 92808 h 97195"/>
                  <a:gd name="connsiteX6" fmla="*/ 0 w 45624"/>
                  <a:gd name="connsiteY6" fmla="*/ 97196 h 97195"/>
                  <a:gd name="connsiteX7" fmla="*/ 22807 w 45624"/>
                  <a:gd name="connsiteY7" fmla="*/ 96761 h 97195"/>
                  <a:gd name="connsiteX8" fmla="*/ 45624 w 45624"/>
                  <a:gd name="connsiteY8" fmla="*/ 97196 h 97195"/>
                  <a:gd name="connsiteX9" fmla="*/ 45624 w 45624"/>
                  <a:gd name="connsiteY9" fmla="*/ 92808 h 97195"/>
                  <a:gd name="connsiteX10" fmla="*/ 29574 w 45624"/>
                  <a:gd name="connsiteY10" fmla="*/ 86642 h 9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24" h="97195">
                    <a:moveTo>
                      <a:pt x="29574" y="0"/>
                    </a:move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70" y="5912"/>
                      <a:pt x="16083" y="6782"/>
                      <a:pt x="16083" y="13818"/>
                    </a:cubicBezTo>
                    <a:lnTo>
                      <a:pt x="16083" y="86642"/>
                    </a:lnTo>
                    <a:cubicBezTo>
                      <a:pt x="16083" y="92808"/>
                      <a:pt x="13846" y="92808"/>
                      <a:pt x="0" y="92808"/>
                    </a:cubicBezTo>
                    <a:lnTo>
                      <a:pt x="0" y="97196"/>
                    </a:lnTo>
                    <a:cubicBezTo>
                      <a:pt x="6767" y="96942"/>
                      <a:pt x="17703" y="96761"/>
                      <a:pt x="22807" y="96761"/>
                    </a:cubicBezTo>
                    <a:cubicBezTo>
                      <a:pt x="27965" y="96761"/>
                      <a:pt x="37911" y="96942"/>
                      <a:pt x="45624" y="97196"/>
                    </a:cubicBezTo>
                    <a:lnTo>
                      <a:pt x="45624" y="92808"/>
                    </a:lnTo>
                    <a:cubicBezTo>
                      <a:pt x="31818" y="92808"/>
                      <a:pt x="29574" y="92808"/>
                      <a:pt x="29574" y="866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A1FBD30-8D3A-E754-0BC6-F19CBE749936}"/>
                  </a:ext>
                </a:extLst>
              </p:cNvPr>
              <p:cNvSpPr/>
              <p:nvPr/>
            </p:nvSpPr>
            <p:spPr>
              <a:xfrm>
                <a:off x="7096309" y="4286324"/>
                <a:ext cx="45861" cy="37975"/>
              </a:xfrm>
              <a:custGeom>
                <a:avLst/>
                <a:gdLst>
                  <a:gd name="connsiteX0" fmla="*/ 17036 w 79333"/>
                  <a:gd name="connsiteY0" fmla="*/ 27381 h 64265"/>
                  <a:gd name="connsiteX1" fmla="*/ 42724 w 79333"/>
                  <a:gd name="connsiteY1" fmla="*/ 3046 h 64265"/>
                  <a:gd name="connsiteX2" fmla="*/ 65843 w 79333"/>
                  <a:gd name="connsiteY2" fmla="*/ 27381 h 64265"/>
                  <a:gd name="connsiteX3" fmla="*/ 17036 w 79333"/>
                  <a:gd name="connsiteY3" fmla="*/ 30464 h 64265"/>
                  <a:gd name="connsiteX4" fmla="*/ 74219 w 79333"/>
                  <a:gd name="connsiteY4" fmla="*/ 30464 h 64265"/>
                  <a:gd name="connsiteX5" fmla="*/ 79334 w 79333"/>
                  <a:gd name="connsiteY5" fmla="*/ 27381 h 64265"/>
                  <a:gd name="connsiteX6" fmla="*/ 42724 w 79333"/>
                  <a:gd name="connsiteY6" fmla="*/ 0 h 64265"/>
                  <a:gd name="connsiteX7" fmla="*/ 0 w 79333"/>
                  <a:gd name="connsiteY7" fmla="*/ 32024 h 64265"/>
                  <a:gd name="connsiteX8" fmla="*/ 44957 w 79333"/>
                  <a:gd name="connsiteY8" fmla="*/ 64265 h 64265"/>
                  <a:gd name="connsiteX9" fmla="*/ 79334 w 79333"/>
                  <a:gd name="connsiteY9" fmla="*/ 46059 h 64265"/>
                  <a:gd name="connsiteX10" fmla="*/ 76467 w 79333"/>
                  <a:gd name="connsiteY10" fmla="*/ 44318 h 64265"/>
                  <a:gd name="connsiteX11" fmla="*/ 73868 w 79333"/>
                  <a:gd name="connsiteY11" fmla="*/ 46277 h 64265"/>
                  <a:gd name="connsiteX12" fmla="*/ 46258 w 79333"/>
                  <a:gd name="connsiteY12" fmla="*/ 60783 h 64265"/>
                  <a:gd name="connsiteX13" fmla="*/ 23129 w 79333"/>
                  <a:gd name="connsiteY13" fmla="*/ 51318 h 64265"/>
                  <a:gd name="connsiteX14" fmla="*/ 17036 w 79333"/>
                  <a:gd name="connsiteY14" fmla="*/ 30464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3" h="64265">
                    <a:moveTo>
                      <a:pt x="17036" y="27381"/>
                    </a:moveTo>
                    <a:cubicBezTo>
                      <a:pt x="18294" y="6564"/>
                      <a:pt x="35634" y="3046"/>
                      <a:pt x="42724" y="3046"/>
                    </a:cubicBezTo>
                    <a:cubicBezTo>
                      <a:pt x="63606" y="3046"/>
                      <a:pt x="65843" y="21941"/>
                      <a:pt x="65843" y="27381"/>
                    </a:cubicBezTo>
                    <a:close/>
                    <a:moveTo>
                      <a:pt x="17036" y="30464"/>
                    </a:moveTo>
                    <a:lnTo>
                      <a:pt x="74219" y="30464"/>
                    </a:lnTo>
                    <a:cubicBezTo>
                      <a:pt x="78710" y="30464"/>
                      <a:pt x="79334" y="30464"/>
                      <a:pt x="79334" y="27381"/>
                    </a:cubicBezTo>
                    <a:cubicBezTo>
                      <a:pt x="79334" y="13600"/>
                      <a:pt x="68086" y="0"/>
                      <a:pt x="42724" y="0"/>
                    </a:cubicBezTo>
                    <a:cubicBezTo>
                      <a:pt x="18961" y="0"/>
                      <a:pt x="0" y="14471"/>
                      <a:pt x="0" y="32024"/>
                    </a:cubicBezTo>
                    <a:cubicBezTo>
                      <a:pt x="0" y="50665"/>
                      <a:pt x="21516" y="64265"/>
                      <a:pt x="44957" y="64265"/>
                    </a:cubicBezTo>
                    <a:cubicBezTo>
                      <a:pt x="70022" y="64265"/>
                      <a:pt x="79334" y="48707"/>
                      <a:pt x="79334" y="46059"/>
                    </a:cubicBezTo>
                    <a:cubicBezTo>
                      <a:pt x="79334" y="44717"/>
                      <a:pt x="77724" y="44318"/>
                      <a:pt x="76467" y="44318"/>
                    </a:cubicBezTo>
                    <a:cubicBezTo>
                      <a:pt x="74854" y="44318"/>
                      <a:pt x="74219" y="45189"/>
                      <a:pt x="73868" y="46277"/>
                    </a:cubicBezTo>
                    <a:cubicBezTo>
                      <a:pt x="66829" y="60783"/>
                      <a:pt x="48190" y="60783"/>
                      <a:pt x="46258" y="60783"/>
                    </a:cubicBezTo>
                    <a:cubicBezTo>
                      <a:pt x="35997" y="60783"/>
                      <a:pt x="27932" y="56577"/>
                      <a:pt x="23129" y="51318"/>
                    </a:cubicBezTo>
                    <a:cubicBezTo>
                      <a:pt x="17036" y="44717"/>
                      <a:pt x="17036" y="35505"/>
                      <a:pt x="17036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BF2E68EF-EAA2-EDFA-1908-A7C2329FC3B1}"/>
                  </a:ext>
                </a:extLst>
              </p:cNvPr>
              <p:cNvSpPr/>
              <p:nvPr/>
            </p:nvSpPr>
            <p:spPr>
              <a:xfrm>
                <a:off x="7189102" y="4266864"/>
                <a:ext cx="82649" cy="58335"/>
              </a:xfrm>
              <a:custGeom>
                <a:avLst/>
                <a:gdLst>
                  <a:gd name="connsiteX0" fmla="*/ 38897 w 142972"/>
                  <a:gd name="connsiteY0" fmla="*/ 46277 h 98719"/>
                  <a:gd name="connsiteX1" fmla="*/ 38897 w 142972"/>
                  <a:gd name="connsiteY1" fmla="*/ 10119 h 98719"/>
                  <a:gd name="connsiteX2" fmla="*/ 43377 w 142972"/>
                  <a:gd name="connsiteY2" fmla="*/ 4606 h 98719"/>
                  <a:gd name="connsiteX3" fmla="*/ 55570 w 142972"/>
                  <a:gd name="connsiteY3" fmla="*/ 4389 h 98719"/>
                  <a:gd name="connsiteX4" fmla="*/ 96714 w 142972"/>
                  <a:gd name="connsiteY4" fmla="*/ 25242 h 98719"/>
                  <a:gd name="connsiteX5" fmla="*/ 61674 w 142972"/>
                  <a:gd name="connsiteY5" fmla="*/ 46277 h 98719"/>
                  <a:gd name="connsiteX6" fmla="*/ 82244 w 142972"/>
                  <a:gd name="connsiteY6" fmla="*/ 48054 h 98719"/>
                  <a:gd name="connsiteX7" fmla="*/ 117918 w 142972"/>
                  <a:gd name="connsiteY7" fmla="*/ 25242 h 98719"/>
                  <a:gd name="connsiteX8" fmla="*/ 64581 w 142972"/>
                  <a:gd name="connsiteY8" fmla="*/ 0 h 98719"/>
                  <a:gd name="connsiteX9" fmla="*/ 0 w 142972"/>
                  <a:gd name="connsiteY9" fmla="*/ 0 h 98719"/>
                  <a:gd name="connsiteX10" fmla="*/ 0 w 142972"/>
                  <a:gd name="connsiteY10" fmla="*/ 4389 h 98719"/>
                  <a:gd name="connsiteX11" fmla="*/ 5154 w 142972"/>
                  <a:gd name="connsiteY11" fmla="*/ 4389 h 98719"/>
                  <a:gd name="connsiteX12" fmla="*/ 21194 w 142972"/>
                  <a:gd name="connsiteY12" fmla="*/ 10989 h 98719"/>
                  <a:gd name="connsiteX13" fmla="*/ 21194 w 142972"/>
                  <a:gd name="connsiteY13" fmla="*/ 84684 h 98719"/>
                  <a:gd name="connsiteX14" fmla="*/ 5154 w 142972"/>
                  <a:gd name="connsiteY14" fmla="*/ 91285 h 98719"/>
                  <a:gd name="connsiteX15" fmla="*/ 0 w 142972"/>
                  <a:gd name="connsiteY15" fmla="*/ 91285 h 98719"/>
                  <a:gd name="connsiteX16" fmla="*/ 0 w 142972"/>
                  <a:gd name="connsiteY16" fmla="*/ 95673 h 98719"/>
                  <a:gd name="connsiteX17" fmla="*/ 29896 w 142972"/>
                  <a:gd name="connsiteY17" fmla="*/ 95238 h 98719"/>
                  <a:gd name="connsiteX18" fmla="*/ 60101 w 142972"/>
                  <a:gd name="connsiteY18" fmla="*/ 95673 h 98719"/>
                  <a:gd name="connsiteX19" fmla="*/ 60101 w 142972"/>
                  <a:gd name="connsiteY19" fmla="*/ 91285 h 98719"/>
                  <a:gd name="connsiteX20" fmla="*/ 54947 w 142972"/>
                  <a:gd name="connsiteY20" fmla="*/ 91285 h 98719"/>
                  <a:gd name="connsiteX21" fmla="*/ 38897 w 142972"/>
                  <a:gd name="connsiteY21" fmla="*/ 84684 h 98719"/>
                  <a:gd name="connsiteX22" fmla="*/ 38897 w 142972"/>
                  <a:gd name="connsiteY22" fmla="*/ 49360 h 98719"/>
                  <a:gd name="connsiteX23" fmla="*/ 62337 w 142972"/>
                  <a:gd name="connsiteY23" fmla="*/ 49360 h 98719"/>
                  <a:gd name="connsiteX24" fmla="*/ 81610 w 142972"/>
                  <a:gd name="connsiteY24" fmla="*/ 54220 h 98719"/>
                  <a:gd name="connsiteX25" fmla="*/ 89323 w 142972"/>
                  <a:gd name="connsiteY25" fmla="*/ 72861 h 98719"/>
                  <a:gd name="connsiteX26" fmla="*/ 97660 w 142972"/>
                  <a:gd name="connsiteY26" fmla="*/ 92808 h 98719"/>
                  <a:gd name="connsiteX27" fmla="*/ 123388 w 142972"/>
                  <a:gd name="connsiteY27" fmla="*/ 98719 h 98719"/>
                  <a:gd name="connsiteX28" fmla="*/ 142973 w 142972"/>
                  <a:gd name="connsiteY28" fmla="*/ 83342 h 98719"/>
                  <a:gd name="connsiteX29" fmla="*/ 140414 w 142972"/>
                  <a:gd name="connsiteY29" fmla="*/ 80985 h 98719"/>
                  <a:gd name="connsiteX30" fmla="*/ 137814 w 142972"/>
                  <a:gd name="connsiteY30" fmla="*/ 83161 h 98719"/>
                  <a:gd name="connsiteX31" fmla="*/ 124323 w 142972"/>
                  <a:gd name="connsiteY31" fmla="*/ 95673 h 98719"/>
                  <a:gd name="connsiteX32" fmla="*/ 109893 w 142972"/>
                  <a:gd name="connsiteY32" fmla="*/ 75472 h 98719"/>
                  <a:gd name="connsiteX33" fmla="*/ 106983 w 142972"/>
                  <a:gd name="connsiteY33" fmla="*/ 64302 h 98719"/>
                  <a:gd name="connsiteX34" fmla="*/ 82244 w 142972"/>
                  <a:gd name="connsiteY34" fmla="*/ 48054 h 9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2972" h="98719">
                    <a:moveTo>
                      <a:pt x="38897" y="46277"/>
                    </a:moveTo>
                    <a:lnTo>
                      <a:pt x="38897" y="10119"/>
                    </a:lnTo>
                    <a:cubicBezTo>
                      <a:pt x="38897" y="6818"/>
                      <a:pt x="38897" y="5041"/>
                      <a:pt x="43377" y="4606"/>
                    </a:cubicBezTo>
                    <a:cubicBezTo>
                      <a:pt x="45312" y="4389"/>
                      <a:pt x="51402" y="4389"/>
                      <a:pt x="55570" y="4389"/>
                    </a:cubicBezTo>
                    <a:cubicBezTo>
                      <a:pt x="73908" y="4389"/>
                      <a:pt x="96714" y="5041"/>
                      <a:pt x="96714" y="25242"/>
                    </a:cubicBezTo>
                    <a:cubicBezTo>
                      <a:pt x="96714" y="34889"/>
                      <a:pt x="91882" y="46277"/>
                      <a:pt x="61674" y="46277"/>
                    </a:cubicBezTo>
                    <a:close/>
                    <a:moveTo>
                      <a:pt x="82244" y="48054"/>
                    </a:moveTo>
                    <a:cubicBezTo>
                      <a:pt x="101829" y="44754"/>
                      <a:pt x="117918" y="36231"/>
                      <a:pt x="117918" y="25242"/>
                    </a:cubicBezTo>
                    <a:cubicBezTo>
                      <a:pt x="117918" y="11859"/>
                      <a:pt x="94478" y="0"/>
                      <a:pt x="64581" y="0"/>
                    </a:cubicBezTo>
                    <a:lnTo>
                      <a:pt x="0" y="0"/>
                    </a:lnTo>
                    <a:lnTo>
                      <a:pt x="0" y="4389"/>
                    </a:lnTo>
                    <a:lnTo>
                      <a:pt x="5154" y="4389"/>
                    </a:lnTo>
                    <a:cubicBezTo>
                      <a:pt x="20882" y="4389"/>
                      <a:pt x="21194" y="5912"/>
                      <a:pt x="21194" y="10989"/>
                    </a:cubicBezTo>
                    <a:lnTo>
                      <a:pt x="21194" y="84684"/>
                    </a:lnTo>
                    <a:cubicBezTo>
                      <a:pt x="21194" y="89725"/>
                      <a:pt x="20882" y="91285"/>
                      <a:pt x="5154" y="91285"/>
                    </a:cubicBezTo>
                    <a:lnTo>
                      <a:pt x="0" y="91285"/>
                    </a:lnTo>
                    <a:lnTo>
                      <a:pt x="0" y="95673"/>
                    </a:lnTo>
                    <a:cubicBezTo>
                      <a:pt x="7391" y="95238"/>
                      <a:pt x="22183" y="95238"/>
                      <a:pt x="29896" y="95238"/>
                    </a:cubicBezTo>
                    <a:cubicBezTo>
                      <a:pt x="37911" y="95238"/>
                      <a:pt x="52703" y="95238"/>
                      <a:pt x="60101" y="95673"/>
                    </a:cubicBezTo>
                    <a:lnTo>
                      <a:pt x="60101" y="91285"/>
                    </a:lnTo>
                    <a:lnTo>
                      <a:pt x="54947" y="91285"/>
                    </a:lnTo>
                    <a:cubicBezTo>
                      <a:pt x="39208" y="91285"/>
                      <a:pt x="38897" y="89725"/>
                      <a:pt x="38897" y="84684"/>
                    </a:cubicBezTo>
                    <a:lnTo>
                      <a:pt x="38897" y="49360"/>
                    </a:lnTo>
                    <a:lnTo>
                      <a:pt x="62337" y="49360"/>
                    </a:lnTo>
                    <a:cubicBezTo>
                      <a:pt x="65531" y="49360"/>
                      <a:pt x="74219" y="49360"/>
                      <a:pt x="81610" y="54220"/>
                    </a:cubicBezTo>
                    <a:cubicBezTo>
                      <a:pt x="89323" y="59007"/>
                      <a:pt x="89323" y="63395"/>
                      <a:pt x="89323" y="72861"/>
                    </a:cubicBezTo>
                    <a:cubicBezTo>
                      <a:pt x="89323" y="81855"/>
                      <a:pt x="89323" y="87549"/>
                      <a:pt x="97660" y="92808"/>
                    </a:cubicBezTo>
                    <a:cubicBezTo>
                      <a:pt x="106037" y="97849"/>
                      <a:pt x="117284" y="98719"/>
                      <a:pt x="123388" y="98719"/>
                    </a:cubicBezTo>
                    <a:cubicBezTo>
                      <a:pt x="139427" y="98719"/>
                      <a:pt x="142973" y="87295"/>
                      <a:pt x="142973" y="83342"/>
                    </a:cubicBezTo>
                    <a:cubicBezTo>
                      <a:pt x="142973" y="82508"/>
                      <a:pt x="142973" y="80985"/>
                      <a:pt x="140414" y="80985"/>
                    </a:cubicBezTo>
                    <a:cubicBezTo>
                      <a:pt x="138137" y="80985"/>
                      <a:pt x="138137" y="82291"/>
                      <a:pt x="137814" y="83161"/>
                    </a:cubicBezTo>
                    <a:cubicBezTo>
                      <a:pt x="136557" y="93243"/>
                      <a:pt x="129478" y="95673"/>
                      <a:pt x="124323" y="95673"/>
                    </a:cubicBezTo>
                    <a:cubicBezTo>
                      <a:pt x="114374" y="95673"/>
                      <a:pt x="112764" y="88420"/>
                      <a:pt x="109893" y="75472"/>
                    </a:cubicBezTo>
                    <a:lnTo>
                      <a:pt x="106983" y="64302"/>
                    </a:lnTo>
                    <a:cubicBezTo>
                      <a:pt x="103442" y="55271"/>
                      <a:pt x="93492" y="50665"/>
                      <a:pt x="82244" y="48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CDB803E5-CF93-B55D-66E0-1A496E0FAFB1}"/>
                  </a:ext>
                </a:extLst>
              </p:cNvPr>
              <p:cNvSpPr/>
              <p:nvPr/>
            </p:nvSpPr>
            <p:spPr>
              <a:xfrm>
                <a:off x="7275523" y="4286324"/>
                <a:ext cx="45887" cy="37975"/>
              </a:xfrm>
              <a:custGeom>
                <a:avLst/>
                <a:gdLst>
                  <a:gd name="connsiteX0" fmla="*/ 17036 w 79380"/>
                  <a:gd name="connsiteY0" fmla="*/ 27381 h 64265"/>
                  <a:gd name="connsiteX1" fmla="*/ 42764 w 79380"/>
                  <a:gd name="connsiteY1" fmla="*/ 3046 h 64265"/>
                  <a:gd name="connsiteX2" fmla="*/ 65897 w 79380"/>
                  <a:gd name="connsiteY2" fmla="*/ 27381 h 64265"/>
                  <a:gd name="connsiteX3" fmla="*/ 17036 w 79380"/>
                  <a:gd name="connsiteY3" fmla="*/ 30464 h 64265"/>
                  <a:gd name="connsiteX4" fmla="*/ 74234 w 79380"/>
                  <a:gd name="connsiteY4" fmla="*/ 30464 h 64265"/>
                  <a:gd name="connsiteX5" fmla="*/ 79381 w 79380"/>
                  <a:gd name="connsiteY5" fmla="*/ 27381 h 64265"/>
                  <a:gd name="connsiteX6" fmla="*/ 42764 w 79380"/>
                  <a:gd name="connsiteY6" fmla="*/ 0 h 64265"/>
                  <a:gd name="connsiteX7" fmla="*/ 0 w 79380"/>
                  <a:gd name="connsiteY7" fmla="*/ 32024 h 64265"/>
                  <a:gd name="connsiteX8" fmla="*/ 44997 w 79380"/>
                  <a:gd name="connsiteY8" fmla="*/ 64265 h 64265"/>
                  <a:gd name="connsiteX9" fmla="*/ 79381 w 79380"/>
                  <a:gd name="connsiteY9" fmla="*/ 46059 h 64265"/>
                  <a:gd name="connsiteX10" fmla="*/ 76481 w 79380"/>
                  <a:gd name="connsiteY10" fmla="*/ 44318 h 64265"/>
                  <a:gd name="connsiteX11" fmla="*/ 73908 w 79380"/>
                  <a:gd name="connsiteY11" fmla="*/ 46277 h 64265"/>
                  <a:gd name="connsiteX12" fmla="*/ 46258 w 79380"/>
                  <a:gd name="connsiteY12" fmla="*/ 60783 h 64265"/>
                  <a:gd name="connsiteX13" fmla="*/ 23129 w 79380"/>
                  <a:gd name="connsiteY13" fmla="*/ 51318 h 64265"/>
                  <a:gd name="connsiteX14" fmla="*/ 17036 w 79380"/>
                  <a:gd name="connsiteY14" fmla="*/ 30464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80" h="64265">
                    <a:moveTo>
                      <a:pt x="17036" y="27381"/>
                    </a:moveTo>
                    <a:cubicBezTo>
                      <a:pt x="18334" y="6564"/>
                      <a:pt x="35674" y="3046"/>
                      <a:pt x="42764" y="3046"/>
                    </a:cubicBezTo>
                    <a:cubicBezTo>
                      <a:pt x="63606" y="3046"/>
                      <a:pt x="65897" y="21941"/>
                      <a:pt x="65897" y="27381"/>
                    </a:cubicBezTo>
                    <a:close/>
                    <a:moveTo>
                      <a:pt x="17036" y="30464"/>
                    </a:moveTo>
                    <a:lnTo>
                      <a:pt x="74234" y="30464"/>
                    </a:lnTo>
                    <a:cubicBezTo>
                      <a:pt x="78692" y="30464"/>
                      <a:pt x="79381" y="30464"/>
                      <a:pt x="79381" y="27381"/>
                    </a:cubicBezTo>
                    <a:cubicBezTo>
                      <a:pt x="79381" y="13600"/>
                      <a:pt x="68144" y="0"/>
                      <a:pt x="42764" y="0"/>
                    </a:cubicBezTo>
                    <a:cubicBezTo>
                      <a:pt x="18961" y="0"/>
                      <a:pt x="0" y="14471"/>
                      <a:pt x="0" y="32024"/>
                    </a:cubicBezTo>
                    <a:cubicBezTo>
                      <a:pt x="0" y="50665"/>
                      <a:pt x="21516" y="64265"/>
                      <a:pt x="44997" y="64265"/>
                    </a:cubicBezTo>
                    <a:cubicBezTo>
                      <a:pt x="70065" y="64265"/>
                      <a:pt x="79381" y="48707"/>
                      <a:pt x="79381" y="46059"/>
                    </a:cubicBezTo>
                    <a:cubicBezTo>
                      <a:pt x="79381" y="44717"/>
                      <a:pt x="77750" y="44318"/>
                      <a:pt x="76481" y="44318"/>
                    </a:cubicBezTo>
                    <a:cubicBezTo>
                      <a:pt x="74850" y="44318"/>
                      <a:pt x="74234" y="45189"/>
                      <a:pt x="73908" y="46277"/>
                    </a:cubicBezTo>
                    <a:cubicBezTo>
                      <a:pt x="66839" y="60783"/>
                      <a:pt x="48190" y="60783"/>
                      <a:pt x="46258" y="60783"/>
                    </a:cubicBezTo>
                    <a:cubicBezTo>
                      <a:pt x="35997" y="60783"/>
                      <a:pt x="27972" y="56577"/>
                      <a:pt x="23129" y="51318"/>
                    </a:cubicBezTo>
                    <a:cubicBezTo>
                      <a:pt x="17036" y="44717"/>
                      <a:pt x="17036" y="35505"/>
                      <a:pt x="17036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00F6AF46-2154-586C-C5BB-7C1589C716E3}"/>
                  </a:ext>
                </a:extLst>
              </p:cNvPr>
              <p:cNvSpPr/>
              <p:nvPr/>
            </p:nvSpPr>
            <p:spPr>
              <a:xfrm>
                <a:off x="7328705" y="4286324"/>
                <a:ext cx="38826" cy="37975"/>
              </a:xfrm>
              <a:custGeom>
                <a:avLst/>
                <a:gdLst>
                  <a:gd name="connsiteX0" fmla="*/ 35993 w 67165"/>
                  <a:gd name="connsiteY0" fmla="*/ 35505 h 64265"/>
                  <a:gd name="connsiteX1" fmla="*/ 57198 w 67165"/>
                  <a:gd name="connsiteY1" fmla="*/ 48453 h 64265"/>
                  <a:gd name="connsiteX2" fmla="*/ 34072 w 67165"/>
                  <a:gd name="connsiteY2" fmla="*/ 61183 h 64265"/>
                  <a:gd name="connsiteX3" fmla="*/ 5473 w 67165"/>
                  <a:gd name="connsiteY3" fmla="*/ 41236 h 64265"/>
                  <a:gd name="connsiteX4" fmla="*/ 2573 w 67165"/>
                  <a:gd name="connsiteY4" fmla="*/ 39059 h 64265"/>
                  <a:gd name="connsiteX5" fmla="*/ 0 w 67165"/>
                  <a:gd name="connsiteY5" fmla="*/ 42324 h 64265"/>
                  <a:gd name="connsiteX6" fmla="*/ 0 w 67165"/>
                  <a:gd name="connsiteY6" fmla="*/ 60965 h 64265"/>
                  <a:gd name="connsiteX7" fmla="*/ 2247 w 67165"/>
                  <a:gd name="connsiteY7" fmla="*/ 64265 h 64265"/>
                  <a:gd name="connsiteX8" fmla="*/ 7394 w 67165"/>
                  <a:gd name="connsiteY8" fmla="*/ 61400 h 64265"/>
                  <a:gd name="connsiteX9" fmla="*/ 11563 w 67165"/>
                  <a:gd name="connsiteY9" fmla="*/ 58354 h 64265"/>
                  <a:gd name="connsiteX10" fmla="*/ 34072 w 67165"/>
                  <a:gd name="connsiteY10" fmla="*/ 64265 h 64265"/>
                  <a:gd name="connsiteX11" fmla="*/ 67166 w 67165"/>
                  <a:gd name="connsiteY11" fmla="*/ 44717 h 64265"/>
                  <a:gd name="connsiteX12" fmla="*/ 58503 w 67165"/>
                  <a:gd name="connsiteY12" fmla="*/ 31589 h 64265"/>
                  <a:gd name="connsiteX13" fmla="*/ 35014 w 67165"/>
                  <a:gd name="connsiteY13" fmla="*/ 24770 h 64265"/>
                  <a:gd name="connsiteX14" fmla="*/ 9968 w 67165"/>
                  <a:gd name="connsiteY14" fmla="*/ 13346 h 64265"/>
                  <a:gd name="connsiteX15" fmla="*/ 32767 w 67165"/>
                  <a:gd name="connsiteY15" fmla="*/ 2647 h 64265"/>
                  <a:gd name="connsiteX16" fmla="*/ 56871 w 67165"/>
                  <a:gd name="connsiteY16" fmla="*/ 19512 h 64265"/>
                  <a:gd name="connsiteX17" fmla="*/ 59119 w 67165"/>
                  <a:gd name="connsiteY17" fmla="*/ 20817 h 64265"/>
                  <a:gd name="connsiteX18" fmla="*/ 62018 w 67165"/>
                  <a:gd name="connsiteY18" fmla="*/ 17553 h 64265"/>
                  <a:gd name="connsiteX19" fmla="*/ 62018 w 67165"/>
                  <a:gd name="connsiteY19" fmla="*/ 3300 h 64265"/>
                  <a:gd name="connsiteX20" fmla="*/ 59771 w 67165"/>
                  <a:gd name="connsiteY20" fmla="*/ 0 h 64265"/>
                  <a:gd name="connsiteX21" fmla="*/ 55603 w 67165"/>
                  <a:gd name="connsiteY21" fmla="*/ 1741 h 64265"/>
                  <a:gd name="connsiteX22" fmla="*/ 52051 w 67165"/>
                  <a:gd name="connsiteY22" fmla="*/ 3953 h 64265"/>
                  <a:gd name="connsiteX23" fmla="*/ 32767 w 67165"/>
                  <a:gd name="connsiteY23" fmla="*/ 0 h 64265"/>
                  <a:gd name="connsiteX24" fmla="*/ 0 w 67165"/>
                  <a:gd name="connsiteY24" fmla="*/ 17335 h 64265"/>
                  <a:gd name="connsiteX25" fmla="*/ 8699 w 67165"/>
                  <a:gd name="connsiteY25" fmla="*/ 29159 h 64265"/>
                  <a:gd name="connsiteX26" fmla="*/ 35993 w 67165"/>
                  <a:gd name="connsiteY26" fmla="*/ 35505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65" h="64265">
                    <a:moveTo>
                      <a:pt x="35993" y="35505"/>
                    </a:moveTo>
                    <a:cubicBezTo>
                      <a:pt x="40488" y="36195"/>
                      <a:pt x="57198" y="38371"/>
                      <a:pt x="57198" y="48453"/>
                    </a:cubicBezTo>
                    <a:cubicBezTo>
                      <a:pt x="57198" y="55489"/>
                      <a:pt x="50129" y="61183"/>
                      <a:pt x="34072" y="61183"/>
                    </a:cubicBezTo>
                    <a:cubicBezTo>
                      <a:pt x="16710" y="61183"/>
                      <a:pt x="9315" y="53313"/>
                      <a:pt x="5473" y="41236"/>
                    </a:cubicBezTo>
                    <a:cubicBezTo>
                      <a:pt x="4857" y="39459"/>
                      <a:pt x="4857" y="39059"/>
                      <a:pt x="2573" y="39059"/>
                    </a:cubicBezTo>
                    <a:cubicBezTo>
                      <a:pt x="0" y="39059"/>
                      <a:pt x="0" y="39930"/>
                      <a:pt x="0" y="42324"/>
                    </a:cubicBezTo>
                    <a:lnTo>
                      <a:pt x="0" y="60965"/>
                    </a:lnTo>
                    <a:cubicBezTo>
                      <a:pt x="0" y="63359"/>
                      <a:pt x="0" y="64265"/>
                      <a:pt x="2247" y="64265"/>
                    </a:cubicBezTo>
                    <a:cubicBezTo>
                      <a:pt x="3226" y="64265"/>
                      <a:pt x="3552" y="64048"/>
                      <a:pt x="7394" y="61400"/>
                    </a:cubicBezTo>
                    <a:cubicBezTo>
                      <a:pt x="7721" y="61183"/>
                      <a:pt x="7721" y="60965"/>
                      <a:pt x="11563" y="58354"/>
                    </a:cubicBezTo>
                    <a:cubicBezTo>
                      <a:pt x="20588" y="64048"/>
                      <a:pt x="29904" y="64265"/>
                      <a:pt x="34072" y="64265"/>
                    </a:cubicBezTo>
                    <a:cubicBezTo>
                      <a:pt x="57524" y="64265"/>
                      <a:pt x="67166" y="54836"/>
                      <a:pt x="67166" y="44717"/>
                    </a:cubicBezTo>
                    <a:cubicBezTo>
                      <a:pt x="67166" y="37500"/>
                      <a:pt x="61040" y="33112"/>
                      <a:pt x="58503" y="31589"/>
                    </a:cubicBezTo>
                    <a:cubicBezTo>
                      <a:pt x="51724" y="26983"/>
                      <a:pt x="43714" y="25859"/>
                      <a:pt x="35014" y="24770"/>
                    </a:cubicBezTo>
                    <a:cubicBezTo>
                      <a:pt x="23452" y="23247"/>
                      <a:pt x="9968" y="21470"/>
                      <a:pt x="9968" y="13346"/>
                    </a:cubicBezTo>
                    <a:cubicBezTo>
                      <a:pt x="9968" y="8341"/>
                      <a:pt x="15115" y="2647"/>
                      <a:pt x="32767" y="2647"/>
                    </a:cubicBezTo>
                    <a:cubicBezTo>
                      <a:pt x="55277" y="2647"/>
                      <a:pt x="56581" y="15377"/>
                      <a:pt x="56871" y="19512"/>
                    </a:cubicBezTo>
                    <a:cubicBezTo>
                      <a:pt x="56871" y="20817"/>
                      <a:pt x="58792" y="20817"/>
                      <a:pt x="59119" y="20817"/>
                    </a:cubicBezTo>
                    <a:cubicBezTo>
                      <a:pt x="62018" y="20817"/>
                      <a:pt x="62018" y="20164"/>
                      <a:pt x="62018" y="17553"/>
                    </a:cubicBezTo>
                    <a:lnTo>
                      <a:pt x="62018" y="3300"/>
                    </a:lnTo>
                    <a:cubicBezTo>
                      <a:pt x="62018" y="1088"/>
                      <a:pt x="62018" y="0"/>
                      <a:pt x="59771" y="0"/>
                    </a:cubicBezTo>
                    <a:cubicBezTo>
                      <a:pt x="58792" y="0"/>
                      <a:pt x="58176" y="0"/>
                      <a:pt x="55603" y="1741"/>
                    </a:cubicBezTo>
                    <a:cubicBezTo>
                      <a:pt x="54950" y="2176"/>
                      <a:pt x="53029" y="3482"/>
                      <a:pt x="52051" y="3953"/>
                    </a:cubicBezTo>
                    <a:cubicBezTo>
                      <a:pt x="44330" y="0"/>
                      <a:pt x="35993" y="0"/>
                      <a:pt x="32767" y="0"/>
                    </a:cubicBezTo>
                    <a:cubicBezTo>
                      <a:pt x="7721" y="0"/>
                      <a:pt x="0" y="9393"/>
                      <a:pt x="0" y="17335"/>
                    </a:cubicBezTo>
                    <a:cubicBezTo>
                      <a:pt x="0" y="22123"/>
                      <a:pt x="3226" y="26076"/>
                      <a:pt x="8699" y="29159"/>
                    </a:cubicBezTo>
                    <a:cubicBezTo>
                      <a:pt x="15405" y="32641"/>
                      <a:pt x="21204" y="33547"/>
                      <a:pt x="35993" y="35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20A9172-A9DA-CC69-8322-38E4A87E839B}"/>
                  </a:ext>
                </a:extLst>
              </p:cNvPr>
              <p:cNvSpPr/>
              <p:nvPr/>
            </p:nvSpPr>
            <p:spPr>
              <a:xfrm>
                <a:off x="7374864" y="4286837"/>
                <a:ext cx="58292" cy="52634"/>
              </a:xfrm>
              <a:custGeom>
                <a:avLst/>
                <a:gdLst>
                  <a:gd name="connsiteX0" fmla="*/ 29541 w 100838"/>
                  <a:gd name="connsiteY0" fmla="*/ 9212 h 89072"/>
                  <a:gd name="connsiteX1" fmla="*/ 29541 w 100838"/>
                  <a:gd name="connsiteY1" fmla="*/ 0 h 89072"/>
                  <a:gd name="connsiteX2" fmla="*/ 0 w 100838"/>
                  <a:gd name="connsiteY2" fmla="*/ 1523 h 89072"/>
                  <a:gd name="connsiteX3" fmla="*/ 0 w 100838"/>
                  <a:gd name="connsiteY3" fmla="*/ 5912 h 89072"/>
                  <a:gd name="connsiteX4" fmla="*/ 16057 w 100838"/>
                  <a:gd name="connsiteY4" fmla="*/ 12947 h 89072"/>
                  <a:gd name="connsiteX5" fmla="*/ 16057 w 100838"/>
                  <a:gd name="connsiteY5" fmla="*/ 78301 h 89072"/>
                  <a:gd name="connsiteX6" fmla="*/ 0 w 100838"/>
                  <a:gd name="connsiteY6" fmla="*/ 84648 h 89072"/>
                  <a:gd name="connsiteX7" fmla="*/ 0 w 100838"/>
                  <a:gd name="connsiteY7" fmla="*/ 89072 h 89072"/>
                  <a:gd name="connsiteX8" fmla="*/ 22799 w 100838"/>
                  <a:gd name="connsiteY8" fmla="*/ 88601 h 89072"/>
                  <a:gd name="connsiteX9" fmla="*/ 45925 w 100838"/>
                  <a:gd name="connsiteY9" fmla="*/ 89072 h 89072"/>
                  <a:gd name="connsiteX10" fmla="*/ 45925 w 100838"/>
                  <a:gd name="connsiteY10" fmla="*/ 84648 h 89072"/>
                  <a:gd name="connsiteX11" fmla="*/ 30157 w 100838"/>
                  <a:gd name="connsiteY11" fmla="*/ 78301 h 89072"/>
                  <a:gd name="connsiteX12" fmla="*/ 30157 w 100838"/>
                  <a:gd name="connsiteY12" fmla="*/ 53494 h 89072"/>
                  <a:gd name="connsiteX13" fmla="*/ 55277 w 100838"/>
                  <a:gd name="connsiteY13" fmla="*/ 63395 h 89072"/>
                  <a:gd name="connsiteX14" fmla="*/ 100839 w 100838"/>
                  <a:gd name="connsiteY14" fmla="*/ 31589 h 89072"/>
                  <a:gd name="connsiteX15" fmla="*/ 58140 w 100838"/>
                  <a:gd name="connsiteY15" fmla="*/ 0 h 89072"/>
                  <a:gd name="connsiteX16" fmla="*/ 29541 w 100838"/>
                  <a:gd name="connsiteY16" fmla="*/ 9212 h 89072"/>
                  <a:gd name="connsiteX17" fmla="*/ 30157 w 100838"/>
                  <a:gd name="connsiteY17" fmla="*/ 45806 h 89072"/>
                  <a:gd name="connsiteX18" fmla="*/ 30157 w 100838"/>
                  <a:gd name="connsiteY18" fmla="*/ 14688 h 89072"/>
                  <a:gd name="connsiteX19" fmla="*/ 56509 w 100838"/>
                  <a:gd name="connsiteY19" fmla="*/ 3482 h 89072"/>
                  <a:gd name="connsiteX20" fmla="*/ 83875 w 100838"/>
                  <a:gd name="connsiteY20" fmla="*/ 31589 h 89072"/>
                  <a:gd name="connsiteX21" fmla="*/ 54588 w 100838"/>
                  <a:gd name="connsiteY21" fmla="*/ 60312 h 89072"/>
                  <a:gd name="connsiteX22" fmla="*/ 33093 w 100838"/>
                  <a:gd name="connsiteY22" fmla="*/ 51789 h 89072"/>
                  <a:gd name="connsiteX23" fmla="*/ 30157 w 100838"/>
                  <a:gd name="connsiteY23" fmla="*/ 45806 h 8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38" h="89072">
                    <a:moveTo>
                      <a:pt x="29541" y="9212"/>
                    </a:moveTo>
                    <a:lnTo>
                      <a:pt x="29541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26" y="5912"/>
                      <a:pt x="16057" y="6782"/>
                      <a:pt x="16057" y="12947"/>
                    </a:cubicBezTo>
                    <a:lnTo>
                      <a:pt x="16057" y="78301"/>
                    </a:lnTo>
                    <a:cubicBezTo>
                      <a:pt x="16057" y="84648"/>
                      <a:pt x="13810" y="84648"/>
                      <a:pt x="0" y="84648"/>
                    </a:cubicBezTo>
                    <a:lnTo>
                      <a:pt x="0" y="89072"/>
                    </a:lnTo>
                    <a:cubicBezTo>
                      <a:pt x="7032" y="88855"/>
                      <a:pt x="17652" y="88601"/>
                      <a:pt x="22799" y="88601"/>
                    </a:cubicBezTo>
                    <a:cubicBezTo>
                      <a:pt x="28599" y="88601"/>
                      <a:pt x="38857" y="88855"/>
                      <a:pt x="45925" y="89072"/>
                    </a:cubicBezTo>
                    <a:lnTo>
                      <a:pt x="45925" y="84648"/>
                    </a:lnTo>
                    <a:cubicBezTo>
                      <a:pt x="32441" y="84648"/>
                      <a:pt x="30157" y="84648"/>
                      <a:pt x="30157" y="78301"/>
                    </a:cubicBezTo>
                    <a:lnTo>
                      <a:pt x="30157" y="53494"/>
                    </a:lnTo>
                    <a:cubicBezTo>
                      <a:pt x="31172" y="55924"/>
                      <a:pt x="39799" y="63395"/>
                      <a:pt x="55277" y="63395"/>
                    </a:cubicBezTo>
                    <a:cubicBezTo>
                      <a:pt x="79634" y="63395"/>
                      <a:pt x="100839" y="49541"/>
                      <a:pt x="100839" y="31589"/>
                    </a:cubicBezTo>
                    <a:cubicBezTo>
                      <a:pt x="100839" y="13781"/>
                      <a:pt x="81265" y="0"/>
                      <a:pt x="58140" y="0"/>
                    </a:cubicBezTo>
                    <a:cubicBezTo>
                      <a:pt x="42083" y="0"/>
                      <a:pt x="33383" y="6165"/>
                      <a:pt x="29541" y="9212"/>
                    </a:cubicBezTo>
                    <a:close/>
                    <a:moveTo>
                      <a:pt x="30157" y="45806"/>
                    </a:moveTo>
                    <a:lnTo>
                      <a:pt x="30157" y="14688"/>
                    </a:lnTo>
                    <a:cubicBezTo>
                      <a:pt x="35957" y="7471"/>
                      <a:pt x="45925" y="3482"/>
                      <a:pt x="56509" y="3482"/>
                    </a:cubicBezTo>
                    <a:cubicBezTo>
                      <a:pt x="71624" y="3482"/>
                      <a:pt x="83875" y="15812"/>
                      <a:pt x="83875" y="31589"/>
                    </a:cubicBezTo>
                    <a:cubicBezTo>
                      <a:pt x="83875" y="48489"/>
                      <a:pt x="69703" y="60312"/>
                      <a:pt x="54588" y="60312"/>
                    </a:cubicBezTo>
                    <a:cubicBezTo>
                      <a:pt x="46251" y="60312"/>
                      <a:pt x="38531" y="57483"/>
                      <a:pt x="33093" y="51789"/>
                    </a:cubicBezTo>
                    <a:cubicBezTo>
                      <a:pt x="30157" y="48888"/>
                      <a:pt x="30157" y="48707"/>
                      <a:pt x="30157" y="458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B68481E6-C1B1-FEC8-D959-BD1DACB412F0}"/>
                  </a:ext>
                </a:extLst>
              </p:cNvPr>
              <p:cNvSpPr/>
              <p:nvPr/>
            </p:nvSpPr>
            <p:spPr>
              <a:xfrm>
                <a:off x="7443970" y="4286324"/>
                <a:ext cx="52362" cy="37975"/>
              </a:xfrm>
              <a:custGeom>
                <a:avLst/>
                <a:gdLst>
                  <a:gd name="connsiteX0" fmla="*/ 90581 w 90581"/>
                  <a:gd name="connsiteY0" fmla="*/ 32641 h 64265"/>
                  <a:gd name="connsiteX1" fmla="*/ 45598 w 90581"/>
                  <a:gd name="connsiteY1" fmla="*/ 0 h 64265"/>
                  <a:gd name="connsiteX2" fmla="*/ 0 w 90581"/>
                  <a:gd name="connsiteY2" fmla="*/ 32641 h 64265"/>
                  <a:gd name="connsiteX3" fmla="*/ 45309 w 90581"/>
                  <a:gd name="connsiteY3" fmla="*/ 64265 h 64265"/>
                  <a:gd name="connsiteX4" fmla="*/ 90581 w 90581"/>
                  <a:gd name="connsiteY4" fmla="*/ 32641 h 64265"/>
                  <a:gd name="connsiteX5" fmla="*/ 45598 w 90581"/>
                  <a:gd name="connsiteY5" fmla="*/ 60783 h 64265"/>
                  <a:gd name="connsiteX6" fmla="*/ 22183 w 90581"/>
                  <a:gd name="connsiteY6" fmla="*/ 51318 h 64265"/>
                  <a:gd name="connsiteX7" fmla="*/ 17036 w 90581"/>
                  <a:gd name="connsiteY7" fmla="*/ 31589 h 64265"/>
                  <a:gd name="connsiteX8" fmla="*/ 21821 w 90581"/>
                  <a:gd name="connsiteY8" fmla="*/ 12476 h 64265"/>
                  <a:gd name="connsiteX9" fmla="*/ 45309 w 90581"/>
                  <a:gd name="connsiteY9" fmla="*/ 3046 h 64265"/>
                  <a:gd name="connsiteX10" fmla="*/ 68434 w 90581"/>
                  <a:gd name="connsiteY10" fmla="*/ 12294 h 64265"/>
                  <a:gd name="connsiteX11" fmla="*/ 73908 w 90581"/>
                  <a:gd name="connsiteY11" fmla="*/ 31589 h 64265"/>
                  <a:gd name="connsiteX12" fmla="*/ 69377 w 90581"/>
                  <a:gd name="connsiteY12" fmla="*/ 50411 h 64265"/>
                  <a:gd name="connsiteX13" fmla="*/ 45598 w 90581"/>
                  <a:gd name="connsiteY13" fmla="*/ 60783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1" h="64265">
                    <a:moveTo>
                      <a:pt x="90581" y="32641"/>
                    </a:moveTo>
                    <a:cubicBezTo>
                      <a:pt x="90581" y="14906"/>
                      <a:pt x="70355" y="0"/>
                      <a:pt x="45598" y="0"/>
                    </a:cubicBezTo>
                    <a:cubicBezTo>
                      <a:pt x="19900" y="0"/>
                      <a:pt x="0" y="15377"/>
                      <a:pt x="0" y="32641"/>
                    </a:cubicBezTo>
                    <a:cubicBezTo>
                      <a:pt x="0" y="50883"/>
                      <a:pt x="21204" y="64265"/>
                      <a:pt x="45309" y="64265"/>
                    </a:cubicBezTo>
                    <a:cubicBezTo>
                      <a:pt x="70029" y="64265"/>
                      <a:pt x="90581" y="50411"/>
                      <a:pt x="90581" y="32641"/>
                    </a:cubicBezTo>
                    <a:close/>
                    <a:moveTo>
                      <a:pt x="45598" y="60783"/>
                    </a:moveTo>
                    <a:cubicBezTo>
                      <a:pt x="36609" y="60783"/>
                      <a:pt x="27656" y="57882"/>
                      <a:pt x="22183" y="51318"/>
                    </a:cubicBezTo>
                    <a:cubicBezTo>
                      <a:pt x="17036" y="45189"/>
                      <a:pt x="17036" y="36630"/>
                      <a:pt x="17036" y="31589"/>
                    </a:cubicBezTo>
                    <a:cubicBezTo>
                      <a:pt x="17036" y="26076"/>
                      <a:pt x="17036" y="18641"/>
                      <a:pt x="21821" y="12476"/>
                    </a:cubicBezTo>
                    <a:cubicBezTo>
                      <a:pt x="27294" y="6129"/>
                      <a:pt x="36935" y="3046"/>
                      <a:pt x="45309" y="3046"/>
                    </a:cubicBezTo>
                    <a:cubicBezTo>
                      <a:pt x="54262" y="3046"/>
                      <a:pt x="62961" y="6129"/>
                      <a:pt x="68434" y="12294"/>
                    </a:cubicBezTo>
                    <a:cubicBezTo>
                      <a:pt x="73908" y="18206"/>
                      <a:pt x="73908" y="26330"/>
                      <a:pt x="73908" y="31589"/>
                    </a:cubicBezTo>
                    <a:cubicBezTo>
                      <a:pt x="73908" y="36630"/>
                      <a:pt x="73908" y="44318"/>
                      <a:pt x="69377" y="50411"/>
                    </a:cubicBezTo>
                    <a:cubicBezTo>
                      <a:pt x="64592" y="56794"/>
                      <a:pt x="55566" y="60783"/>
                      <a:pt x="45598" y="607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C03F8089-8C5C-FE49-5D25-64A0906C23E1}"/>
                  </a:ext>
                </a:extLst>
              </p:cNvPr>
              <p:cNvSpPr/>
              <p:nvPr/>
            </p:nvSpPr>
            <p:spPr>
              <a:xfrm>
                <a:off x="7503539" y="4286839"/>
                <a:ext cx="59612" cy="36560"/>
              </a:xfrm>
              <a:custGeom>
                <a:avLst/>
                <a:gdLst>
                  <a:gd name="connsiteX0" fmla="*/ 16094 w 103122"/>
                  <a:gd name="connsiteY0" fmla="*/ 13781 h 61871"/>
                  <a:gd name="connsiteX1" fmla="*/ 16094 w 103122"/>
                  <a:gd name="connsiteY1" fmla="*/ 51318 h 61871"/>
                  <a:gd name="connsiteX2" fmla="*/ 0 w 103122"/>
                  <a:gd name="connsiteY2" fmla="*/ 57483 h 61871"/>
                  <a:gd name="connsiteX3" fmla="*/ 0 w 103122"/>
                  <a:gd name="connsiteY3" fmla="*/ 61872 h 61871"/>
                  <a:gd name="connsiteX4" fmla="*/ 23488 w 103122"/>
                  <a:gd name="connsiteY4" fmla="*/ 61436 h 61871"/>
                  <a:gd name="connsiteX5" fmla="*/ 46287 w 103122"/>
                  <a:gd name="connsiteY5" fmla="*/ 61872 h 61871"/>
                  <a:gd name="connsiteX6" fmla="*/ 46287 w 103122"/>
                  <a:gd name="connsiteY6" fmla="*/ 57483 h 61871"/>
                  <a:gd name="connsiteX7" fmla="*/ 30194 w 103122"/>
                  <a:gd name="connsiteY7" fmla="*/ 51318 h 61871"/>
                  <a:gd name="connsiteX8" fmla="*/ 30194 w 103122"/>
                  <a:gd name="connsiteY8" fmla="*/ 25459 h 61871"/>
                  <a:gd name="connsiteX9" fmla="*/ 57850 w 103122"/>
                  <a:gd name="connsiteY9" fmla="*/ 3083 h 61871"/>
                  <a:gd name="connsiteX10" fmla="*/ 73292 w 103122"/>
                  <a:gd name="connsiteY10" fmla="*/ 18641 h 61871"/>
                  <a:gd name="connsiteX11" fmla="*/ 73292 w 103122"/>
                  <a:gd name="connsiteY11" fmla="*/ 51318 h 61871"/>
                  <a:gd name="connsiteX12" fmla="*/ 57198 w 103122"/>
                  <a:gd name="connsiteY12" fmla="*/ 57483 h 61871"/>
                  <a:gd name="connsiteX13" fmla="*/ 57198 w 103122"/>
                  <a:gd name="connsiteY13" fmla="*/ 61872 h 61871"/>
                  <a:gd name="connsiteX14" fmla="*/ 80323 w 103122"/>
                  <a:gd name="connsiteY14" fmla="*/ 61436 h 61871"/>
                  <a:gd name="connsiteX15" fmla="*/ 103123 w 103122"/>
                  <a:gd name="connsiteY15" fmla="*/ 61872 h 61871"/>
                  <a:gd name="connsiteX16" fmla="*/ 103123 w 103122"/>
                  <a:gd name="connsiteY16" fmla="*/ 57483 h 61871"/>
                  <a:gd name="connsiteX17" fmla="*/ 87391 w 103122"/>
                  <a:gd name="connsiteY17" fmla="*/ 53276 h 61871"/>
                  <a:gd name="connsiteX18" fmla="*/ 87391 w 103122"/>
                  <a:gd name="connsiteY18" fmla="*/ 26511 h 61871"/>
                  <a:gd name="connsiteX19" fmla="*/ 80976 w 103122"/>
                  <a:gd name="connsiteY19" fmla="*/ 5259 h 61871"/>
                  <a:gd name="connsiteX20" fmla="*/ 59481 w 103122"/>
                  <a:gd name="connsiteY20" fmla="*/ 0 h 61871"/>
                  <a:gd name="connsiteX21" fmla="*/ 28925 w 103122"/>
                  <a:gd name="connsiteY21" fmla="*/ 14688 h 61871"/>
                  <a:gd name="connsiteX22" fmla="*/ 28925 w 103122"/>
                  <a:gd name="connsiteY22" fmla="*/ 0 h 61871"/>
                  <a:gd name="connsiteX23" fmla="*/ 0 w 103122"/>
                  <a:gd name="connsiteY23" fmla="*/ 1523 h 61871"/>
                  <a:gd name="connsiteX24" fmla="*/ 0 w 103122"/>
                  <a:gd name="connsiteY24" fmla="*/ 5912 h 61871"/>
                  <a:gd name="connsiteX25" fmla="*/ 16094 w 103122"/>
                  <a:gd name="connsiteY25" fmla="*/ 13781 h 61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3122" h="61871">
                    <a:moveTo>
                      <a:pt x="16094" y="13781"/>
                    </a:moveTo>
                    <a:lnTo>
                      <a:pt x="16094" y="51318"/>
                    </a:lnTo>
                    <a:cubicBezTo>
                      <a:pt x="16094" y="57483"/>
                      <a:pt x="13847" y="57483"/>
                      <a:pt x="0" y="57483"/>
                    </a:cubicBezTo>
                    <a:lnTo>
                      <a:pt x="0" y="61872"/>
                    </a:lnTo>
                    <a:cubicBezTo>
                      <a:pt x="7395" y="61618"/>
                      <a:pt x="17689" y="61436"/>
                      <a:pt x="23488" y="61436"/>
                    </a:cubicBezTo>
                    <a:cubicBezTo>
                      <a:pt x="28599" y="61436"/>
                      <a:pt x="39219" y="61618"/>
                      <a:pt x="46287" y="61872"/>
                    </a:cubicBezTo>
                    <a:lnTo>
                      <a:pt x="46287" y="57483"/>
                    </a:lnTo>
                    <a:cubicBezTo>
                      <a:pt x="32441" y="57483"/>
                      <a:pt x="30194" y="57483"/>
                      <a:pt x="30194" y="51318"/>
                    </a:cubicBezTo>
                    <a:lnTo>
                      <a:pt x="30194" y="25459"/>
                    </a:lnTo>
                    <a:cubicBezTo>
                      <a:pt x="30194" y="10952"/>
                      <a:pt x="44983" y="3083"/>
                      <a:pt x="57850" y="3083"/>
                    </a:cubicBezTo>
                    <a:cubicBezTo>
                      <a:pt x="71044" y="3083"/>
                      <a:pt x="73292" y="10517"/>
                      <a:pt x="73292" y="18641"/>
                    </a:cubicBezTo>
                    <a:lnTo>
                      <a:pt x="73292" y="51318"/>
                    </a:lnTo>
                    <a:cubicBezTo>
                      <a:pt x="73292" y="57483"/>
                      <a:pt x="71044" y="57483"/>
                      <a:pt x="57198" y="57483"/>
                    </a:cubicBezTo>
                    <a:lnTo>
                      <a:pt x="57198" y="61872"/>
                    </a:lnTo>
                    <a:cubicBezTo>
                      <a:pt x="64266" y="61618"/>
                      <a:pt x="74886" y="61436"/>
                      <a:pt x="80323" y="61436"/>
                    </a:cubicBezTo>
                    <a:cubicBezTo>
                      <a:pt x="85471" y="61436"/>
                      <a:pt x="96417" y="61618"/>
                      <a:pt x="103123" y="61872"/>
                    </a:cubicBezTo>
                    <a:lnTo>
                      <a:pt x="103123" y="57483"/>
                    </a:lnTo>
                    <a:cubicBezTo>
                      <a:pt x="92539" y="57483"/>
                      <a:pt x="87391" y="57483"/>
                      <a:pt x="87391" y="53276"/>
                    </a:cubicBezTo>
                    <a:lnTo>
                      <a:pt x="87391" y="26511"/>
                    </a:lnTo>
                    <a:cubicBezTo>
                      <a:pt x="87391" y="14507"/>
                      <a:pt x="87391" y="10300"/>
                      <a:pt x="80976" y="5259"/>
                    </a:cubicBezTo>
                    <a:cubicBezTo>
                      <a:pt x="78076" y="2829"/>
                      <a:pt x="71334" y="0"/>
                      <a:pt x="59481" y="0"/>
                    </a:cubicBezTo>
                    <a:cubicBezTo>
                      <a:pt x="44366" y="0"/>
                      <a:pt x="34725" y="5912"/>
                      <a:pt x="28925" y="14688"/>
                    </a:cubicBezTo>
                    <a:lnTo>
                      <a:pt x="28925" y="0"/>
                    </a:lnTo>
                    <a:lnTo>
                      <a:pt x="0" y="1523"/>
                    </a:lnTo>
                    <a:lnTo>
                      <a:pt x="0" y="5912"/>
                    </a:lnTo>
                    <a:cubicBezTo>
                      <a:pt x="14462" y="5912"/>
                      <a:pt x="16094" y="6782"/>
                      <a:pt x="16094" y="137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FD8870DB-685C-5B97-4B93-DE8A99B33718}"/>
                  </a:ext>
                </a:extLst>
              </p:cNvPr>
              <p:cNvSpPr/>
              <p:nvPr/>
            </p:nvSpPr>
            <p:spPr>
              <a:xfrm>
                <a:off x="7569523" y="4286324"/>
                <a:ext cx="38806" cy="37975"/>
              </a:xfrm>
              <a:custGeom>
                <a:avLst/>
                <a:gdLst>
                  <a:gd name="connsiteX0" fmla="*/ 35993 w 67129"/>
                  <a:gd name="connsiteY0" fmla="*/ 35505 h 64265"/>
                  <a:gd name="connsiteX1" fmla="*/ 57198 w 67129"/>
                  <a:gd name="connsiteY1" fmla="*/ 48453 h 64265"/>
                  <a:gd name="connsiteX2" fmla="*/ 34072 w 67129"/>
                  <a:gd name="connsiteY2" fmla="*/ 61183 h 64265"/>
                  <a:gd name="connsiteX3" fmla="*/ 5473 w 67129"/>
                  <a:gd name="connsiteY3" fmla="*/ 41236 h 64265"/>
                  <a:gd name="connsiteX4" fmla="*/ 2574 w 67129"/>
                  <a:gd name="connsiteY4" fmla="*/ 39059 h 64265"/>
                  <a:gd name="connsiteX5" fmla="*/ 0 w 67129"/>
                  <a:gd name="connsiteY5" fmla="*/ 42324 h 64265"/>
                  <a:gd name="connsiteX6" fmla="*/ 0 w 67129"/>
                  <a:gd name="connsiteY6" fmla="*/ 60965 h 64265"/>
                  <a:gd name="connsiteX7" fmla="*/ 2247 w 67129"/>
                  <a:gd name="connsiteY7" fmla="*/ 64265 h 64265"/>
                  <a:gd name="connsiteX8" fmla="*/ 7395 w 67129"/>
                  <a:gd name="connsiteY8" fmla="*/ 61400 h 64265"/>
                  <a:gd name="connsiteX9" fmla="*/ 11563 w 67129"/>
                  <a:gd name="connsiteY9" fmla="*/ 58354 h 64265"/>
                  <a:gd name="connsiteX10" fmla="*/ 34072 w 67129"/>
                  <a:gd name="connsiteY10" fmla="*/ 64265 h 64265"/>
                  <a:gd name="connsiteX11" fmla="*/ 67129 w 67129"/>
                  <a:gd name="connsiteY11" fmla="*/ 44717 h 64265"/>
                  <a:gd name="connsiteX12" fmla="*/ 58466 w 67129"/>
                  <a:gd name="connsiteY12" fmla="*/ 31589 h 64265"/>
                  <a:gd name="connsiteX13" fmla="*/ 35015 w 67129"/>
                  <a:gd name="connsiteY13" fmla="*/ 24770 h 64265"/>
                  <a:gd name="connsiteX14" fmla="*/ 9968 w 67129"/>
                  <a:gd name="connsiteY14" fmla="*/ 13346 h 64265"/>
                  <a:gd name="connsiteX15" fmla="*/ 32767 w 67129"/>
                  <a:gd name="connsiteY15" fmla="*/ 2647 h 64265"/>
                  <a:gd name="connsiteX16" fmla="*/ 56872 w 67129"/>
                  <a:gd name="connsiteY16" fmla="*/ 19512 h 64265"/>
                  <a:gd name="connsiteX17" fmla="*/ 59119 w 67129"/>
                  <a:gd name="connsiteY17" fmla="*/ 20817 h 64265"/>
                  <a:gd name="connsiteX18" fmla="*/ 62019 w 67129"/>
                  <a:gd name="connsiteY18" fmla="*/ 17553 h 64265"/>
                  <a:gd name="connsiteX19" fmla="*/ 62019 w 67129"/>
                  <a:gd name="connsiteY19" fmla="*/ 3300 h 64265"/>
                  <a:gd name="connsiteX20" fmla="*/ 59735 w 67129"/>
                  <a:gd name="connsiteY20" fmla="*/ 0 h 64265"/>
                  <a:gd name="connsiteX21" fmla="*/ 55567 w 67129"/>
                  <a:gd name="connsiteY21" fmla="*/ 1741 h 64265"/>
                  <a:gd name="connsiteX22" fmla="*/ 52015 w 67129"/>
                  <a:gd name="connsiteY22" fmla="*/ 3953 h 64265"/>
                  <a:gd name="connsiteX23" fmla="*/ 32767 w 67129"/>
                  <a:gd name="connsiteY23" fmla="*/ 0 h 64265"/>
                  <a:gd name="connsiteX24" fmla="*/ 0 w 67129"/>
                  <a:gd name="connsiteY24" fmla="*/ 17335 h 64265"/>
                  <a:gd name="connsiteX25" fmla="*/ 8699 w 67129"/>
                  <a:gd name="connsiteY25" fmla="*/ 29159 h 64265"/>
                  <a:gd name="connsiteX26" fmla="*/ 35993 w 67129"/>
                  <a:gd name="connsiteY26" fmla="*/ 35505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29" h="64265">
                    <a:moveTo>
                      <a:pt x="35993" y="35505"/>
                    </a:moveTo>
                    <a:cubicBezTo>
                      <a:pt x="40488" y="36195"/>
                      <a:pt x="57198" y="38371"/>
                      <a:pt x="57198" y="48453"/>
                    </a:cubicBezTo>
                    <a:cubicBezTo>
                      <a:pt x="57198" y="55489"/>
                      <a:pt x="50094" y="61183"/>
                      <a:pt x="34072" y="61183"/>
                    </a:cubicBezTo>
                    <a:cubicBezTo>
                      <a:pt x="16710" y="61183"/>
                      <a:pt x="9316" y="53313"/>
                      <a:pt x="5473" y="41236"/>
                    </a:cubicBezTo>
                    <a:cubicBezTo>
                      <a:pt x="4821" y="39459"/>
                      <a:pt x="4821" y="39059"/>
                      <a:pt x="2574" y="39059"/>
                    </a:cubicBezTo>
                    <a:cubicBezTo>
                      <a:pt x="0" y="39059"/>
                      <a:pt x="0" y="39930"/>
                      <a:pt x="0" y="42324"/>
                    </a:cubicBezTo>
                    <a:lnTo>
                      <a:pt x="0" y="60965"/>
                    </a:lnTo>
                    <a:cubicBezTo>
                      <a:pt x="0" y="63359"/>
                      <a:pt x="0" y="64265"/>
                      <a:pt x="2247" y="64265"/>
                    </a:cubicBezTo>
                    <a:cubicBezTo>
                      <a:pt x="3226" y="64265"/>
                      <a:pt x="3553" y="64048"/>
                      <a:pt x="7395" y="61400"/>
                    </a:cubicBezTo>
                    <a:cubicBezTo>
                      <a:pt x="7721" y="61183"/>
                      <a:pt x="7721" y="60965"/>
                      <a:pt x="11563" y="58354"/>
                    </a:cubicBezTo>
                    <a:cubicBezTo>
                      <a:pt x="20552" y="64048"/>
                      <a:pt x="29904" y="64265"/>
                      <a:pt x="34072" y="64265"/>
                    </a:cubicBezTo>
                    <a:cubicBezTo>
                      <a:pt x="57488" y="64265"/>
                      <a:pt x="67129" y="54836"/>
                      <a:pt x="67129" y="44717"/>
                    </a:cubicBezTo>
                    <a:cubicBezTo>
                      <a:pt x="67129" y="37500"/>
                      <a:pt x="61040" y="33112"/>
                      <a:pt x="58466" y="31589"/>
                    </a:cubicBezTo>
                    <a:cubicBezTo>
                      <a:pt x="51724" y="26983"/>
                      <a:pt x="43678" y="25859"/>
                      <a:pt x="35015" y="24770"/>
                    </a:cubicBezTo>
                    <a:cubicBezTo>
                      <a:pt x="23416" y="23247"/>
                      <a:pt x="9968" y="21470"/>
                      <a:pt x="9968" y="13346"/>
                    </a:cubicBezTo>
                    <a:cubicBezTo>
                      <a:pt x="9968" y="8341"/>
                      <a:pt x="15079" y="2647"/>
                      <a:pt x="32767" y="2647"/>
                    </a:cubicBezTo>
                    <a:cubicBezTo>
                      <a:pt x="55277" y="2647"/>
                      <a:pt x="56546" y="15377"/>
                      <a:pt x="56872" y="19512"/>
                    </a:cubicBezTo>
                    <a:cubicBezTo>
                      <a:pt x="56872" y="20817"/>
                      <a:pt x="58793" y="20817"/>
                      <a:pt x="59119" y="20817"/>
                    </a:cubicBezTo>
                    <a:cubicBezTo>
                      <a:pt x="62019" y="20817"/>
                      <a:pt x="62019" y="20164"/>
                      <a:pt x="62019" y="17553"/>
                    </a:cubicBezTo>
                    <a:lnTo>
                      <a:pt x="62019" y="3300"/>
                    </a:lnTo>
                    <a:cubicBezTo>
                      <a:pt x="62019" y="1088"/>
                      <a:pt x="62019" y="0"/>
                      <a:pt x="59735" y="0"/>
                    </a:cubicBezTo>
                    <a:cubicBezTo>
                      <a:pt x="58793" y="0"/>
                      <a:pt x="58177" y="0"/>
                      <a:pt x="55567" y="1741"/>
                    </a:cubicBezTo>
                    <a:cubicBezTo>
                      <a:pt x="54950" y="2176"/>
                      <a:pt x="53029" y="3482"/>
                      <a:pt x="52015" y="3953"/>
                    </a:cubicBezTo>
                    <a:cubicBezTo>
                      <a:pt x="44330" y="0"/>
                      <a:pt x="35993" y="0"/>
                      <a:pt x="32767" y="0"/>
                    </a:cubicBezTo>
                    <a:cubicBezTo>
                      <a:pt x="7721" y="0"/>
                      <a:pt x="0" y="9393"/>
                      <a:pt x="0" y="17335"/>
                    </a:cubicBezTo>
                    <a:cubicBezTo>
                      <a:pt x="0" y="22123"/>
                      <a:pt x="3226" y="26076"/>
                      <a:pt x="8699" y="29159"/>
                    </a:cubicBezTo>
                    <a:cubicBezTo>
                      <a:pt x="15405" y="32641"/>
                      <a:pt x="21205" y="33547"/>
                      <a:pt x="35993" y="35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A2A57A4A-D101-08CF-4F29-2C2694322BF7}"/>
                  </a:ext>
                </a:extLst>
              </p:cNvPr>
              <p:cNvSpPr/>
              <p:nvPr/>
            </p:nvSpPr>
            <p:spPr>
              <a:xfrm>
                <a:off x="7615682" y="4286324"/>
                <a:ext cx="45846" cy="37975"/>
              </a:xfrm>
              <a:custGeom>
                <a:avLst/>
                <a:gdLst>
                  <a:gd name="connsiteX0" fmla="*/ 17000 w 79308"/>
                  <a:gd name="connsiteY0" fmla="*/ 27381 h 64265"/>
                  <a:gd name="connsiteX1" fmla="*/ 42699 w 79308"/>
                  <a:gd name="connsiteY1" fmla="*/ 3046 h 64265"/>
                  <a:gd name="connsiteX2" fmla="*/ 65825 w 79308"/>
                  <a:gd name="connsiteY2" fmla="*/ 27381 h 64265"/>
                  <a:gd name="connsiteX3" fmla="*/ 17000 w 79308"/>
                  <a:gd name="connsiteY3" fmla="*/ 30464 h 64265"/>
                  <a:gd name="connsiteX4" fmla="*/ 74197 w 79308"/>
                  <a:gd name="connsiteY4" fmla="*/ 30464 h 64265"/>
                  <a:gd name="connsiteX5" fmla="*/ 79308 w 79308"/>
                  <a:gd name="connsiteY5" fmla="*/ 27381 h 64265"/>
                  <a:gd name="connsiteX6" fmla="*/ 42699 w 79308"/>
                  <a:gd name="connsiteY6" fmla="*/ 0 h 64265"/>
                  <a:gd name="connsiteX7" fmla="*/ 0 w 79308"/>
                  <a:gd name="connsiteY7" fmla="*/ 32024 h 64265"/>
                  <a:gd name="connsiteX8" fmla="*/ 44946 w 79308"/>
                  <a:gd name="connsiteY8" fmla="*/ 64265 h 64265"/>
                  <a:gd name="connsiteX9" fmla="*/ 79308 w 79308"/>
                  <a:gd name="connsiteY9" fmla="*/ 46059 h 64265"/>
                  <a:gd name="connsiteX10" fmla="*/ 76445 w 79308"/>
                  <a:gd name="connsiteY10" fmla="*/ 44318 h 64265"/>
                  <a:gd name="connsiteX11" fmla="*/ 73871 w 79308"/>
                  <a:gd name="connsiteY11" fmla="*/ 46277 h 64265"/>
                  <a:gd name="connsiteX12" fmla="*/ 46251 w 79308"/>
                  <a:gd name="connsiteY12" fmla="*/ 60783 h 64265"/>
                  <a:gd name="connsiteX13" fmla="*/ 23126 w 79308"/>
                  <a:gd name="connsiteY13" fmla="*/ 51318 h 64265"/>
                  <a:gd name="connsiteX14" fmla="*/ 17000 w 79308"/>
                  <a:gd name="connsiteY14" fmla="*/ 30464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08" h="64265">
                    <a:moveTo>
                      <a:pt x="17000" y="27381"/>
                    </a:moveTo>
                    <a:cubicBezTo>
                      <a:pt x="18269" y="6564"/>
                      <a:pt x="35631" y="3046"/>
                      <a:pt x="42699" y="3046"/>
                    </a:cubicBezTo>
                    <a:cubicBezTo>
                      <a:pt x="63577" y="3046"/>
                      <a:pt x="65825" y="21941"/>
                      <a:pt x="65825" y="27381"/>
                    </a:cubicBezTo>
                    <a:close/>
                    <a:moveTo>
                      <a:pt x="17000" y="30464"/>
                    </a:moveTo>
                    <a:lnTo>
                      <a:pt x="74197" y="30464"/>
                    </a:lnTo>
                    <a:cubicBezTo>
                      <a:pt x="78692" y="30464"/>
                      <a:pt x="79308" y="30464"/>
                      <a:pt x="79308" y="27381"/>
                    </a:cubicBezTo>
                    <a:cubicBezTo>
                      <a:pt x="79308" y="13600"/>
                      <a:pt x="68072" y="0"/>
                      <a:pt x="42699" y="0"/>
                    </a:cubicBezTo>
                    <a:cubicBezTo>
                      <a:pt x="18957" y="0"/>
                      <a:pt x="0" y="14471"/>
                      <a:pt x="0" y="32024"/>
                    </a:cubicBezTo>
                    <a:cubicBezTo>
                      <a:pt x="0" y="50665"/>
                      <a:pt x="21495" y="64265"/>
                      <a:pt x="44946" y="64265"/>
                    </a:cubicBezTo>
                    <a:cubicBezTo>
                      <a:pt x="69993" y="64265"/>
                      <a:pt x="79308" y="48707"/>
                      <a:pt x="79308" y="46059"/>
                    </a:cubicBezTo>
                    <a:cubicBezTo>
                      <a:pt x="79308" y="44717"/>
                      <a:pt x="77714" y="44318"/>
                      <a:pt x="76445" y="44318"/>
                    </a:cubicBezTo>
                    <a:cubicBezTo>
                      <a:pt x="74850" y="44318"/>
                      <a:pt x="74197" y="45189"/>
                      <a:pt x="73871" y="46277"/>
                    </a:cubicBezTo>
                    <a:cubicBezTo>
                      <a:pt x="66803" y="60783"/>
                      <a:pt x="48172" y="60783"/>
                      <a:pt x="46251" y="60783"/>
                    </a:cubicBezTo>
                    <a:cubicBezTo>
                      <a:pt x="35993" y="60783"/>
                      <a:pt x="27910" y="56577"/>
                      <a:pt x="23126" y="51318"/>
                    </a:cubicBezTo>
                    <a:cubicBezTo>
                      <a:pt x="17000" y="44717"/>
                      <a:pt x="17000" y="35505"/>
                      <a:pt x="17000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20C1B4D9-15E3-7C22-2639-0C8796A33446}"/>
                </a:ext>
              </a:extLst>
            </p:cNvPr>
            <p:cNvGrpSpPr/>
            <p:nvPr/>
          </p:nvGrpSpPr>
          <p:grpSpPr>
            <a:xfrm>
              <a:off x="6181520" y="4627504"/>
              <a:ext cx="2075047" cy="638817"/>
              <a:chOff x="6181520" y="4627504"/>
              <a:chExt cx="2075047" cy="638817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17E65D5-6B67-265C-1C9F-0E2D1CCAFF53}"/>
                  </a:ext>
                </a:extLst>
              </p:cNvPr>
              <p:cNvSpPr/>
              <p:nvPr/>
            </p:nvSpPr>
            <p:spPr>
              <a:xfrm>
                <a:off x="7219935" y="4627504"/>
                <a:ext cx="2095" cy="82488"/>
              </a:xfrm>
              <a:custGeom>
                <a:avLst/>
                <a:gdLst>
                  <a:gd name="connsiteX0" fmla="*/ 0 w 3624"/>
                  <a:gd name="connsiteY0" fmla="*/ 0 h 139592"/>
                  <a:gd name="connsiteX1" fmla="*/ 0 w 3624"/>
                  <a:gd name="connsiteY1" fmla="*/ 139593 h 139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139592">
                    <a:moveTo>
                      <a:pt x="0" y="0"/>
                    </a:moveTo>
                    <a:lnTo>
                      <a:pt x="0" y="139593"/>
                    </a:lnTo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1F2DA78-E609-D9F8-E3EB-FDC50022625C}"/>
                  </a:ext>
                </a:extLst>
              </p:cNvPr>
              <p:cNvSpPr/>
              <p:nvPr/>
            </p:nvSpPr>
            <p:spPr>
              <a:xfrm>
                <a:off x="7207794" y="4710935"/>
                <a:ext cx="33423" cy="34525"/>
              </a:xfrm>
              <a:custGeom>
                <a:avLst/>
                <a:gdLst>
                  <a:gd name="connsiteX0" fmla="*/ 28907 w 57817"/>
                  <a:gd name="connsiteY0" fmla="*/ 58426 h 58426"/>
                  <a:gd name="connsiteX1" fmla="*/ 57818 w 57817"/>
                  <a:gd name="connsiteY1" fmla="*/ 0 h 58426"/>
                  <a:gd name="connsiteX2" fmla="*/ 0 w 57817"/>
                  <a:gd name="connsiteY2" fmla="*/ 0 h 58426"/>
                  <a:gd name="connsiteX3" fmla="*/ 28907 w 57817"/>
                  <a:gd name="connsiteY3" fmla="*/ 58426 h 58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7" h="58426">
                    <a:moveTo>
                      <a:pt x="28907" y="58426"/>
                    </a:moveTo>
                    <a:cubicBezTo>
                      <a:pt x="31144" y="51281"/>
                      <a:pt x="43931" y="19693"/>
                      <a:pt x="57818" y="0"/>
                    </a:cubicBezTo>
                    <a:lnTo>
                      <a:pt x="0" y="0"/>
                    </a:lnTo>
                    <a:cubicBezTo>
                      <a:pt x="13886" y="19693"/>
                      <a:pt x="26703" y="51281"/>
                      <a:pt x="28907" y="58426"/>
                    </a:cubicBezTo>
                    <a:close/>
                  </a:path>
                </a:pathLst>
              </a:custGeom>
              <a:noFill/>
              <a:ln w="11547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E69C88E-A0B2-5DD4-6EDE-826D247182CC}"/>
                  </a:ext>
                </a:extLst>
              </p:cNvPr>
              <p:cNvSpPr/>
              <p:nvPr/>
            </p:nvSpPr>
            <p:spPr>
              <a:xfrm>
                <a:off x="7207794" y="4710955"/>
                <a:ext cx="33423" cy="34504"/>
              </a:xfrm>
              <a:custGeom>
                <a:avLst/>
                <a:gdLst>
                  <a:gd name="connsiteX0" fmla="*/ 28907 w 57817"/>
                  <a:gd name="connsiteY0" fmla="*/ 58391 h 58390"/>
                  <a:gd name="connsiteX1" fmla="*/ 57818 w 57817"/>
                  <a:gd name="connsiteY1" fmla="*/ 0 h 58390"/>
                  <a:gd name="connsiteX2" fmla="*/ 0 w 57817"/>
                  <a:gd name="connsiteY2" fmla="*/ 0 h 58390"/>
                  <a:gd name="connsiteX3" fmla="*/ 28907 w 57817"/>
                  <a:gd name="connsiteY3" fmla="*/ 58391 h 58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17" h="58390">
                    <a:moveTo>
                      <a:pt x="28907" y="58391"/>
                    </a:moveTo>
                    <a:cubicBezTo>
                      <a:pt x="31144" y="51282"/>
                      <a:pt x="43931" y="19657"/>
                      <a:pt x="57818" y="0"/>
                    </a:cubicBezTo>
                    <a:lnTo>
                      <a:pt x="0" y="0"/>
                    </a:lnTo>
                    <a:cubicBezTo>
                      <a:pt x="13886" y="19657"/>
                      <a:pt x="26703" y="51282"/>
                      <a:pt x="28907" y="58391"/>
                    </a:cubicBezTo>
                    <a:close/>
                  </a:path>
                </a:pathLst>
              </a:custGeom>
              <a:solidFill>
                <a:srgbClr val="007F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F9DFED6-1171-B8CE-26A6-275615DE008A}"/>
                  </a:ext>
                </a:extLst>
              </p:cNvPr>
              <p:cNvSpPr/>
              <p:nvPr/>
            </p:nvSpPr>
            <p:spPr>
              <a:xfrm>
                <a:off x="6181520" y="4762843"/>
                <a:ext cx="2075047" cy="503457"/>
              </a:xfrm>
              <a:custGeom>
                <a:avLst/>
                <a:gdLst>
                  <a:gd name="connsiteX0" fmla="*/ 3488659 w 3589569"/>
                  <a:gd name="connsiteY0" fmla="*/ 0 h 851989"/>
                  <a:gd name="connsiteX1" fmla="*/ 100890 w 3589569"/>
                  <a:gd name="connsiteY1" fmla="*/ 0 h 851989"/>
                  <a:gd name="connsiteX2" fmla="*/ 0 w 3589569"/>
                  <a:gd name="connsiteY2" fmla="*/ 99808 h 851989"/>
                  <a:gd name="connsiteX3" fmla="*/ 0 w 3589569"/>
                  <a:gd name="connsiteY3" fmla="*/ 752218 h 851989"/>
                  <a:gd name="connsiteX4" fmla="*/ 100890 w 3589569"/>
                  <a:gd name="connsiteY4" fmla="*/ 851990 h 851989"/>
                  <a:gd name="connsiteX5" fmla="*/ 3488659 w 3589569"/>
                  <a:gd name="connsiteY5" fmla="*/ 851990 h 851989"/>
                  <a:gd name="connsiteX6" fmla="*/ 3589570 w 3589569"/>
                  <a:gd name="connsiteY6" fmla="*/ 752218 h 851989"/>
                  <a:gd name="connsiteX7" fmla="*/ 3589570 w 3589569"/>
                  <a:gd name="connsiteY7" fmla="*/ 99808 h 851989"/>
                  <a:gd name="connsiteX8" fmla="*/ 3488659 w 3589569"/>
                  <a:gd name="connsiteY8" fmla="*/ 0 h 851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69" h="851989">
                    <a:moveTo>
                      <a:pt x="3488659" y="0"/>
                    </a:moveTo>
                    <a:lnTo>
                      <a:pt x="100890" y="0"/>
                    </a:lnTo>
                    <a:cubicBezTo>
                      <a:pt x="45189" y="0"/>
                      <a:pt x="0" y="44717"/>
                      <a:pt x="0" y="99808"/>
                    </a:cubicBezTo>
                    <a:lnTo>
                      <a:pt x="0" y="752218"/>
                    </a:lnTo>
                    <a:cubicBezTo>
                      <a:pt x="0" y="807309"/>
                      <a:pt x="45189" y="851990"/>
                      <a:pt x="100890" y="851990"/>
                    </a:cubicBezTo>
                    <a:lnTo>
                      <a:pt x="3488659" y="851990"/>
                    </a:lnTo>
                    <a:cubicBezTo>
                      <a:pt x="3544334" y="851990"/>
                      <a:pt x="3589570" y="807309"/>
                      <a:pt x="3589570" y="752218"/>
                    </a:cubicBezTo>
                    <a:lnTo>
                      <a:pt x="3589570" y="99808"/>
                    </a:lnTo>
                    <a:cubicBezTo>
                      <a:pt x="3589570" y="44717"/>
                      <a:pt x="3544334" y="0"/>
                      <a:pt x="3488659" y="0"/>
                    </a:cubicBezTo>
                    <a:close/>
                  </a:path>
                </a:pathLst>
              </a:custGeom>
              <a:noFill/>
              <a:ln w="20063" cap="flat">
                <a:solidFill>
                  <a:srgbClr val="007F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82789BB4-6A3D-2735-056E-763A76E7A153}"/>
                  </a:ext>
                </a:extLst>
              </p:cNvPr>
              <p:cNvSpPr/>
              <p:nvPr/>
            </p:nvSpPr>
            <p:spPr>
              <a:xfrm>
                <a:off x="6181520" y="4762843"/>
                <a:ext cx="2075047" cy="503478"/>
              </a:xfrm>
              <a:custGeom>
                <a:avLst/>
                <a:gdLst>
                  <a:gd name="connsiteX0" fmla="*/ 3488659 w 3589569"/>
                  <a:gd name="connsiteY0" fmla="*/ 0 h 852025"/>
                  <a:gd name="connsiteX1" fmla="*/ 100890 w 3589569"/>
                  <a:gd name="connsiteY1" fmla="*/ 0 h 852025"/>
                  <a:gd name="connsiteX2" fmla="*/ 0 w 3589569"/>
                  <a:gd name="connsiteY2" fmla="*/ 99808 h 852025"/>
                  <a:gd name="connsiteX3" fmla="*/ 0 w 3589569"/>
                  <a:gd name="connsiteY3" fmla="*/ 752218 h 852025"/>
                  <a:gd name="connsiteX4" fmla="*/ 100890 w 3589569"/>
                  <a:gd name="connsiteY4" fmla="*/ 852026 h 852025"/>
                  <a:gd name="connsiteX5" fmla="*/ 3488659 w 3589569"/>
                  <a:gd name="connsiteY5" fmla="*/ 852026 h 852025"/>
                  <a:gd name="connsiteX6" fmla="*/ 3589570 w 3589569"/>
                  <a:gd name="connsiteY6" fmla="*/ 752218 h 852025"/>
                  <a:gd name="connsiteX7" fmla="*/ 3589570 w 3589569"/>
                  <a:gd name="connsiteY7" fmla="*/ 99808 h 852025"/>
                  <a:gd name="connsiteX8" fmla="*/ 3488659 w 3589569"/>
                  <a:gd name="connsiteY8" fmla="*/ 0 h 85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89569" h="852025">
                    <a:moveTo>
                      <a:pt x="3488659" y="0"/>
                    </a:moveTo>
                    <a:lnTo>
                      <a:pt x="100890" y="0"/>
                    </a:lnTo>
                    <a:cubicBezTo>
                      <a:pt x="45189" y="0"/>
                      <a:pt x="0" y="44717"/>
                      <a:pt x="0" y="99808"/>
                    </a:cubicBezTo>
                    <a:lnTo>
                      <a:pt x="0" y="752218"/>
                    </a:lnTo>
                    <a:cubicBezTo>
                      <a:pt x="0" y="807309"/>
                      <a:pt x="45189" y="852026"/>
                      <a:pt x="100890" y="852026"/>
                    </a:cubicBezTo>
                    <a:lnTo>
                      <a:pt x="3488659" y="852026"/>
                    </a:lnTo>
                    <a:cubicBezTo>
                      <a:pt x="3544334" y="852026"/>
                      <a:pt x="3589570" y="807309"/>
                      <a:pt x="3589570" y="752218"/>
                    </a:cubicBezTo>
                    <a:lnTo>
                      <a:pt x="3589570" y="99808"/>
                    </a:lnTo>
                    <a:cubicBezTo>
                      <a:pt x="3589570" y="44717"/>
                      <a:pt x="3544334" y="0"/>
                      <a:pt x="34886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A15FF44-5FB4-F17C-C6AF-2C4818FDCA5F}"/>
                  </a:ext>
                </a:extLst>
              </p:cNvPr>
              <p:cNvSpPr/>
              <p:nvPr/>
            </p:nvSpPr>
            <p:spPr>
              <a:xfrm>
                <a:off x="7348022" y="4937889"/>
                <a:ext cx="10037" cy="8079"/>
              </a:xfrm>
              <a:custGeom>
                <a:avLst/>
                <a:gdLst>
                  <a:gd name="connsiteX0" fmla="*/ 17362 w 17362"/>
                  <a:gd name="connsiteY0" fmla="*/ 6855 h 13672"/>
                  <a:gd name="connsiteX1" fmla="*/ 8953 w 17362"/>
                  <a:gd name="connsiteY1" fmla="*/ 0 h 13672"/>
                  <a:gd name="connsiteX2" fmla="*/ 0 w 17362"/>
                  <a:gd name="connsiteY2" fmla="*/ 6855 h 13672"/>
                  <a:gd name="connsiteX3" fmla="*/ 8699 w 17362"/>
                  <a:gd name="connsiteY3" fmla="*/ 13673 h 13672"/>
                  <a:gd name="connsiteX4" fmla="*/ 17362 w 17362"/>
                  <a:gd name="connsiteY4" fmla="*/ 6855 h 13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2" h="13672">
                    <a:moveTo>
                      <a:pt x="17362" y="6855"/>
                    </a:moveTo>
                    <a:cubicBezTo>
                      <a:pt x="17362" y="3409"/>
                      <a:pt x="13774" y="0"/>
                      <a:pt x="8953" y="0"/>
                    </a:cubicBezTo>
                    <a:cubicBezTo>
                      <a:pt x="3371" y="0"/>
                      <a:pt x="0" y="3627"/>
                      <a:pt x="0" y="6855"/>
                    </a:cubicBezTo>
                    <a:cubicBezTo>
                      <a:pt x="0" y="10264"/>
                      <a:pt x="3878" y="13673"/>
                      <a:pt x="8699" y="13673"/>
                    </a:cubicBezTo>
                    <a:cubicBezTo>
                      <a:pt x="14281" y="13673"/>
                      <a:pt x="17362" y="10046"/>
                      <a:pt x="17362" y="68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9FBB37E8-C05C-83F2-2E0C-D6AC6E316EA6}"/>
                  </a:ext>
                </a:extLst>
              </p:cNvPr>
              <p:cNvSpPr/>
              <p:nvPr/>
            </p:nvSpPr>
            <p:spPr>
              <a:xfrm>
                <a:off x="7326481" y="4955141"/>
                <a:ext cx="46705" cy="34375"/>
              </a:xfrm>
              <a:custGeom>
                <a:avLst/>
                <a:gdLst>
                  <a:gd name="connsiteX0" fmla="*/ 49441 w 80794"/>
                  <a:gd name="connsiteY0" fmla="*/ 17879 h 58172"/>
                  <a:gd name="connsiteX1" fmla="*/ 65498 w 80794"/>
                  <a:gd name="connsiteY1" fmla="*/ 2793 h 58172"/>
                  <a:gd name="connsiteX2" fmla="*/ 73618 w 80794"/>
                  <a:gd name="connsiteY2" fmla="*/ 4388 h 58172"/>
                  <a:gd name="connsiteX3" fmla="*/ 66006 w 80794"/>
                  <a:gd name="connsiteY3" fmla="*/ 11497 h 58172"/>
                  <a:gd name="connsiteX4" fmla="*/ 72131 w 80794"/>
                  <a:gd name="connsiteY4" fmla="*/ 15885 h 58172"/>
                  <a:gd name="connsiteX5" fmla="*/ 80794 w 80794"/>
                  <a:gd name="connsiteY5" fmla="*/ 8450 h 58172"/>
                  <a:gd name="connsiteX6" fmla="*/ 65752 w 80794"/>
                  <a:gd name="connsiteY6" fmla="*/ 0 h 58172"/>
                  <a:gd name="connsiteX7" fmla="*/ 48680 w 80794"/>
                  <a:gd name="connsiteY7" fmla="*/ 9684 h 58172"/>
                  <a:gd name="connsiteX8" fmla="*/ 31100 w 80794"/>
                  <a:gd name="connsiteY8" fmla="*/ 0 h 58172"/>
                  <a:gd name="connsiteX9" fmla="*/ 4821 w 80794"/>
                  <a:gd name="connsiteY9" fmla="*/ 19693 h 58172"/>
                  <a:gd name="connsiteX10" fmla="*/ 6887 w 80794"/>
                  <a:gd name="connsiteY10" fmla="*/ 21107 h 58172"/>
                  <a:gd name="connsiteX11" fmla="*/ 8917 w 80794"/>
                  <a:gd name="connsiteY11" fmla="*/ 19693 h 58172"/>
                  <a:gd name="connsiteX12" fmla="*/ 30846 w 80794"/>
                  <a:gd name="connsiteY12" fmla="*/ 2793 h 58172"/>
                  <a:gd name="connsiteX13" fmla="*/ 39473 w 80794"/>
                  <a:gd name="connsiteY13" fmla="*/ 11497 h 58172"/>
                  <a:gd name="connsiteX14" fmla="*/ 30846 w 80794"/>
                  <a:gd name="connsiteY14" fmla="*/ 42070 h 58172"/>
                  <a:gd name="connsiteX15" fmla="*/ 15296 w 80794"/>
                  <a:gd name="connsiteY15" fmla="*/ 55380 h 58172"/>
                  <a:gd name="connsiteX16" fmla="*/ 7141 w 80794"/>
                  <a:gd name="connsiteY16" fmla="*/ 53784 h 58172"/>
                  <a:gd name="connsiteX17" fmla="*/ 14789 w 80794"/>
                  <a:gd name="connsiteY17" fmla="*/ 46676 h 58172"/>
                  <a:gd name="connsiteX18" fmla="*/ 8917 w 80794"/>
                  <a:gd name="connsiteY18" fmla="*/ 42288 h 58172"/>
                  <a:gd name="connsiteX19" fmla="*/ 0 w 80794"/>
                  <a:gd name="connsiteY19" fmla="*/ 49722 h 58172"/>
                  <a:gd name="connsiteX20" fmla="*/ 15042 w 80794"/>
                  <a:gd name="connsiteY20" fmla="*/ 58173 h 58172"/>
                  <a:gd name="connsiteX21" fmla="*/ 32151 w 80794"/>
                  <a:gd name="connsiteY21" fmla="*/ 48489 h 58172"/>
                  <a:gd name="connsiteX22" fmla="*/ 49731 w 80794"/>
                  <a:gd name="connsiteY22" fmla="*/ 58173 h 58172"/>
                  <a:gd name="connsiteX23" fmla="*/ 75683 w 80794"/>
                  <a:gd name="connsiteY23" fmla="*/ 38479 h 58172"/>
                  <a:gd name="connsiteX24" fmla="*/ 73907 w 80794"/>
                  <a:gd name="connsiteY24" fmla="*/ 37065 h 58172"/>
                  <a:gd name="connsiteX25" fmla="*/ 71624 w 80794"/>
                  <a:gd name="connsiteY25" fmla="*/ 38479 h 58172"/>
                  <a:gd name="connsiteX26" fmla="*/ 50238 w 80794"/>
                  <a:gd name="connsiteY26" fmla="*/ 55380 h 58172"/>
                  <a:gd name="connsiteX27" fmla="*/ 41285 w 80794"/>
                  <a:gd name="connsiteY27" fmla="*/ 46930 h 58172"/>
                  <a:gd name="connsiteX28" fmla="*/ 43859 w 80794"/>
                  <a:gd name="connsiteY28" fmla="*/ 35614 h 5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0794" h="58172">
                    <a:moveTo>
                      <a:pt x="49441" y="17879"/>
                    </a:moveTo>
                    <a:cubicBezTo>
                      <a:pt x="50456" y="14652"/>
                      <a:pt x="54262" y="2793"/>
                      <a:pt x="65498" y="2793"/>
                    </a:cubicBezTo>
                    <a:cubicBezTo>
                      <a:pt x="66259" y="2793"/>
                      <a:pt x="70319" y="2793"/>
                      <a:pt x="73618" y="4388"/>
                    </a:cubicBezTo>
                    <a:cubicBezTo>
                      <a:pt x="69050" y="5222"/>
                      <a:pt x="66006" y="8269"/>
                      <a:pt x="66006" y="11497"/>
                    </a:cubicBezTo>
                    <a:cubicBezTo>
                      <a:pt x="66006" y="13491"/>
                      <a:pt x="67782" y="15885"/>
                      <a:pt x="72131" y="15885"/>
                    </a:cubicBezTo>
                    <a:cubicBezTo>
                      <a:pt x="75683" y="15885"/>
                      <a:pt x="80794" y="13673"/>
                      <a:pt x="80794" y="8450"/>
                    </a:cubicBezTo>
                    <a:cubicBezTo>
                      <a:pt x="80794" y="1813"/>
                      <a:pt x="71334" y="0"/>
                      <a:pt x="65752" y="0"/>
                    </a:cubicBezTo>
                    <a:cubicBezTo>
                      <a:pt x="56328" y="0"/>
                      <a:pt x="50673" y="6818"/>
                      <a:pt x="48680" y="9684"/>
                    </a:cubicBezTo>
                    <a:cubicBezTo>
                      <a:pt x="44584" y="1233"/>
                      <a:pt x="35957" y="0"/>
                      <a:pt x="31100" y="0"/>
                    </a:cubicBezTo>
                    <a:cubicBezTo>
                      <a:pt x="14281" y="0"/>
                      <a:pt x="4821" y="16502"/>
                      <a:pt x="4821" y="19693"/>
                    </a:cubicBezTo>
                    <a:cubicBezTo>
                      <a:pt x="4821" y="21107"/>
                      <a:pt x="6633" y="21107"/>
                      <a:pt x="6887" y="21107"/>
                    </a:cubicBezTo>
                    <a:cubicBezTo>
                      <a:pt x="8192" y="21107"/>
                      <a:pt x="8699" y="20745"/>
                      <a:pt x="8917" y="19693"/>
                    </a:cubicBezTo>
                    <a:cubicBezTo>
                      <a:pt x="14535" y="6020"/>
                      <a:pt x="25228" y="2793"/>
                      <a:pt x="30846" y="2793"/>
                    </a:cubicBezTo>
                    <a:cubicBezTo>
                      <a:pt x="33891" y="2793"/>
                      <a:pt x="39473" y="4026"/>
                      <a:pt x="39473" y="11497"/>
                    </a:cubicBezTo>
                    <a:cubicBezTo>
                      <a:pt x="39473" y="15486"/>
                      <a:pt x="36682" y="23936"/>
                      <a:pt x="30846" y="42070"/>
                    </a:cubicBezTo>
                    <a:cubicBezTo>
                      <a:pt x="28273" y="49940"/>
                      <a:pt x="22401" y="55380"/>
                      <a:pt x="15296" y="55380"/>
                    </a:cubicBezTo>
                    <a:cubicBezTo>
                      <a:pt x="14281" y="55380"/>
                      <a:pt x="10693" y="55380"/>
                      <a:pt x="7141" y="53784"/>
                    </a:cubicBezTo>
                    <a:cubicBezTo>
                      <a:pt x="11200" y="52950"/>
                      <a:pt x="14789" y="50339"/>
                      <a:pt x="14789" y="46676"/>
                    </a:cubicBezTo>
                    <a:cubicBezTo>
                      <a:pt x="14789" y="43267"/>
                      <a:pt x="11200" y="42288"/>
                      <a:pt x="8917" y="42288"/>
                    </a:cubicBezTo>
                    <a:cubicBezTo>
                      <a:pt x="3842" y="42288"/>
                      <a:pt x="0" y="45516"/>
                      <a:pt x="0" y="49722"/>
                    </a:cubicBezTo>
                    <a:cubicBezTo>
                      <a:pt x="0" y="55561"/>
                      <a:pt x="7902" y="58173"/>
                      <a:pt x="15042" y="58173"/>
                    </a:cubicBezTo>
                    <a:cubicBezTo>
                      <a:pt x="25989" y="58173"/>
                      <a:pt x="31861" y="49106"/>
                      <a:pt x="32151" y="48489"/>
                    </a:cubicBezTo>
                    <a:cubicBezTo>
                      <a:pt x="34145" y="53168"/>
                      <a:pt x="39980" y="58173"/>
                      <a:pt x="49731" y="58173"/>
                    </a:cubicBezTo>
                    <a:cubicBezTo>
                      <a:pt x="66513" y="58173"/>
                      <a:pt x="75683" y="41671"/>
                      <a:pt x="75683" y="38479"/>
                    </a:cubicBezTo>
                    <a:cubicBezTo>
                      <a:pt x="75683" y="37065"/>
                      <a:pt x="74415" y="37065"/>
                      <a:pt x="73907" y="37065"/>
                    </a:cubicBezTo>
                    <a:cubicBezTo>
                      <a:pt x="72385" y="37065"/>
                      <a:pt x="72131" y="37645"/>
                      <a:pt x="71624" y="38479"/>
                    </a:cubicBezTo>
                    <a:cubicBezTo>
                      <a:pt x="66259" y="52333"/>
                      <a:pt x="55313" y="55380"/>
                      <a:pt x="50238" y="55380"/>
                    </a:cubicBezTo>
                    <a:cubicBezTo>
                      <a:pt x="43859" y="55380"/>
                      <a:pt x="41285" y="51355"/>
                      <a:pt x="41285" y="46930"/>
                    </a:cubicBezTo>
                    <a:cubicBezTo>
                      <a:pt x="41285" y="44065"/>
                      <a:pt x="42046" y="41272"/>
                      <a:pt x="43859" y="356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79B4827-7455-8C2F-8CC8-2FDAB8D46D9B}"/>
                  </a:ext>
                </a:extLst>
              </p:cNvPr>
              <p:cNvSpPr/>
              <p:nvPr/>
            </p:nvSpPr>
            <p:spPr>
              <a:xfrm>
                <a:off x="7386639" y="4931695"/>
                <a:ext cx="21812" cy="76038"/>
              </a:xfrm>
              <a:custGeom>
                <a:avLst/>
                <a:gdLst>
                  <a:gd name="connsiteX0" fmla="*/ 37733 w 37732"/>
                  <a:gd name="connsiteY0" fmla="*/ 127262 h 128676"/>
                  <a:gd name="connsiteX1" fmla="*/ 34906 w 37732"/>
                  <a:gd name="connsiteY1" fmla="*/ 124433 h 128676"/>
                  <a:gd name="connsiteX2" fmla="*/ 9460 w 37732"/>
                  <a:gd name="connsiteY2" fmla="*/ 64230 h 128676"/>
                  <a:gd name="connsiteX3" fmla="*/ 35667 w 37732"/>
                  <a:gd name="connsiteY3" fmla="*/ 3591 h 128676"/>
                  <a:gd name="connsiteX4" fmla="*/ 37733 w 37732"/>
                  <a:gd name="connsiteY4" fmla="*/ 1414 h 128676"/>
                  <a:gd name="connsiteX5" fmla="*/ 36174 w 37732"/>
                  <a:gd name="connsiteY5" fmla="*/ 0 h 128676"/>
                  <a:gd name="connsiteX6" fmla="*/ 10185 w 37732"/>
                  <a:gd name="connsiteY6" fmla="*/ 25170 h 128676"/>
                  <a:gd name="connsiteX7" fmla="*/ 0 w 37732"/>
                  <a:gd name="connsiteY7" fmla="*/ 64230 h 128676"/>
                  <a:gd name="connsiteX8" fmla="*/ 10693 w 37732"/>
                  <a:gd name="connsiteY8" fmla="*/ 104522 h 128676"/>
                  <a:gd name="connsiteX9" fmla="*/ 36174 w 37732"/>
                  <a:gd name="connsiteY9" fmla="*/ 128677 h 128676"/>
                  <a:gd name="connsiteX10" fmla="*/ 37733 w 37732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2" h="128676">
                    <a:moveTo>
                      <a:pt x="37733" y="127262"/>
                    </a:moveTo>
                    <a:cubicBezTo>
                      <a:pt x="37733" y="126863"/>
                      <a:pt x="37733" y="126645"/>
                      <a:pt x="34906" y="124433"/>
                    </a:cubicBezTo>
                    <a:cubicBezTo>
                      <a:pt x="14789" y="108330"/>
                      <a:pt x="9460" y="83959"/>
                      <a:pt x="9460" y="64230"/>
                    </a:cubicBezTo>
                    <a:cubicBezTo>
                      <a:pt x="9460" y="41889"/>
                      <a:pt x="15550" y="19512"/>
                      <a:pt x="35667" y="3591"/>
                    </a:cubicBezTo>
                    <a:cubicBezTo>
                      <a:pt x="37733" y="2031"/>
                      <a:pt x="37733" y="1778"/>
                      <a:pt x="37733" y="1414"/>
                    </a:cubicBezTo>
                    <a:cubicBezTo>
                      <a:pt x="37733" y="399"/>
                      <a:pt x="37226" y="0"/>
                      <a:pt x="36174" y="0"/>
                    </a:cubicBezTo>
                    <a:cubicBezTo>
                      <a:pt x="34435" y="0"/>
                      <a:pt x="19863" y="8886"/>
                      <a:pt x="10185" y="25170"/>
                    </a:cubicBezTo>
                    <a:cubicBezTo>
                      <a:pt x="2030" y="39278"/>
                      <a:pt x="0" y="53567"/>
                      <a:pt x="0" y="64230"/>
                    </a:cubicBezTo>
                    <a:cubicBezTo>
                      <a:pt x="0" y="74312"/>
                      <a:pt x="1776" y="89798"/>
                      <a:pt x="10693" y="104522"/>
                    </a:cubicBezTo>
                    <a:cubicBezTo>
                      <a:pt x="20661" y="120190"/>
                      <a:pt x="34435" y="128677"/>
                      <a:pt x="36174" y="128677"/>
                    </a:cubicBezTo>
                    <a:cubicBezTo>
                      <a:pt x="37226" y="128677"/>
                      <a:pt x="37733" y="128277"/>
                      <a:pt x="37733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E6329A6-42E1-9B69-4D1D-CDEFAABB23F5}"/>
                  </a:ext>
                </a:extLst>
              </p:cNvPr>
              <p:cNvSpPr/>
              <p:nvPr/>
            </p:nvSpPr>
            <p:spPr>
              <a:xfrm>
                <a:off x="7416080" y="4941211"/>
                <a:ext cx="28894" cy="48305"/>
              </a:xfrm>
              <a:custGeom>
                <a:avLst/>
                <a:gdLst>
                  <a:gd name="connsiteX0" fmla="*/ 29578 w 49984"/>
                  <a:gd name="connsiteY0" fmla="*/ 29014 h 81746"/>
                  <a:gd name="connsiteX1" fmla="*/ 44837 w 49984"/>
                  <a:gd name="connsiteY1" fmla="*/ 29014 h 81746"/>
                  <a:gd name="connsiteX2" fmla="*/ 49985 w 49984"/>
                  <a:gd name="connsiteY2" fmla="*/ 26366 h 81746"/>
                  <a:gd name="connsiteX3" fmla="*/ 45381 w 49984"/>
                  <a:gd name="connsiteY3" fmla="*/ 24988 h 81746"/>
                  <a:gd name="connsiteX4" fmla="*/ 31100 w 49984"/>
                  <a:gd name="connsiteY4" fmla="*/ 24988 h 81746"/>
                  <a:gd name="connsiteX5" fmla="*/ 37733 w 49984"/>
                  <a:gd name="connsiteY5" fmla="*/ 3409 h 81746"/>
                  <a:gd name="connsiteX6" fmla="*/ 32912 w 49984"/>
                  <a:gd name="connsiteY6" fmla="*/ 0 h 81746"/>
                  <a:gd name="connsiteX7" fmla="*/ 26533 w 49984"/>
                  <a:gd name="connsiteY7" fmla="*/ 4642 h 81746"/>
                  <a:gd name="connsiteX8" fmla="*/ 20154 w 49984"/>
                  <a:gd name="connsiteY8" fmla="*/ 24988 h 81746"/>
                  <a:gd name="connsiteX9" fmla="*/ 4857 w 49984"/>
                  <a:gd name="connsiteY9" fmla="*/ 24988 h 81746"/>
                  <a:gd name="connsiteX10" fmla="*/ 0 w 49984"/>
                  <a:gd name="connsiteY10" fmla="*/ 27418 h 81746"/>
                  <a:gd name="connsiteX11" fmla="*/ 4603 w 49984"/>
                  <a:gd name="connsiteY11" fmla="*/ 29014 h 81746"/>
                  <a:gd name="connsiteX12" fmla="*/ 18885 w 49984"/>
                  <a:gd name="connsiteY12" fmla="*/ 29014 h 81746"/>
                  <a:gd name="connsiteX13" fmla="*/ 6379 w 49984"/>
                  <a:gd name="connsiteY13" fmla="*/ 69887 h 81746"/>
                  <a:gd name="connsiteX14" fmla="*/ 21422 w 49984"/>
                  <a:gd name="connsiteY14" fmla="*/ 81746 h 81746"/>
                  <a:gd name="connsiteX15" fmla="*/ 47157 w 49984"/>
                  <a:gd name="connsiteY15" fmla="*/ 62053 h 81746"/>
                  <a:gd name="connsiteX16" fmla="*/ 45381 w 49984"/>
                  <a:gd name="connsiteY16" fmla="*/ 60639 h 81746"/>
                  <a:gd name="connsiteX17" fmla="*/ 42808 w 49984"/>
                  <a:gd name="connsiteY17" fmla="*/ 62416 h 81746"/>
                  <a:gd name="connsiteX18" fmla="*/ 21676 w 49984"/>
                  <a:gd name="connsiteY18" fmla="*/ 78954 h 81746"/>
                  <a:gd name="connsiteX19" fmla="*/ 16565 w 49984"/>
                  <a:gd name="connsiteY19" fmla="*/ 73115 h 81746"/>
                  <a:gd name="connsiteX20" fmla="*/ 17580 w 49984"/>
                  <a:gd name="connsiteY20" fmla="*/ 66840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84" h="81746">
                    <a:moveTo>
                      <a:pt x="29578" y="29014"/>
                    </a:moveTo>
                    <a:lnTo>
                      <a:pt x="44837" y="29014"/>
                    </a:lnTo>
                    <a:cubicBezTo>
                      <a:pt x="48172" y="29014"/>
                      <a:pt x="49985" y="29014"/>
                      <a:pt x="49985" y="26366"/>
                    </a:cubicBezTo>
                    <a:cubicBezTo>
                      <a:pt x="49985" y="24988"/>
                      <a:pt x="48172" y="24988"/>
                      <a:pt x="45381" y="24988"/>
                    </a:cubicBezTo>
                    <a:lnTo>
                      <a:pt x="31100" y="24988"/>
                    </a:lnTo>
                    <a:cubicBezTo>
                      <a:pt x="36936" y="6637"/>
                      <a:pt x="37733" y="4207"/>
                      <a:pt x="37733" y="3409"/>
                    </a:cubicBezTo>
                    <a:cubicBezTo>
                      <a:pt x="37733" y="1233"/>
                      <a:pt x="35703" y="0"/>
                      <a:pt x="32912" y="0"/>
                    </a:cubicBezTo>
                    <a:cubicBezTo>
                      <a:pt x="32405" y="0"/>
                      <a:pt x="27802" y="0"/>
                      <a:pt x="26533" y="4642"/>
                    </a:cubicBezTo>
                    <a:lnTo>
                      <a:pt x="20154" y="24988"/>
                    </a:lnTo>
                    <a:lnTo>
                      <a:pt x="4857" y="24988"/>
                    </a:lnTo>
                    <a:cubicBezTo>
                      <a:pt x="1559" y="24988"/>
                      <a:pt x="0" y="24988"/>
                      <a:pt x="0" y="27418"/>
                    </a:cubicBezTo>
                    <a:cubicBezTo>
                      <a:pt x="0" y="29014"/>
                      <a:pt x="1305" y="29014"/>
                      <a:pt x="4603" y="29014"/>
                    </a:cubicBezTo>
                    <a:lnTo>
                      <a:pt x="18885" y="29014"/>
                    </a:lnTo>
                    <a:cubicBezTo>
                      <a:pt x="7177" y="65463"/>
                      <a:pt x="6379" y="67638"/>
                      <a:pt x="6379" y="69887"/>
                    </a:cubicBezTo>
                    <a:cubicBezTo>
                      <a:pt x="6379" y="76923"/>
                      <a:pt x="12505" y="81746"/>
                      <a:pt x="21422" y="81746"/>
                    </a:cubicBezTo>
                    <a:cubicBezTo>
                      <a:pt x="37951" y="81746"/>
                      <a:pt x="47157" y="63032"/>
                      <a:pt x="47157" y="62053"/>
                    </a:cubicBezTo>
                    <a:cubicBezTo>
                      <a:pt x="47157" y="60639"/>
                      <a:pt x="45889" y="60639"/>
                      <a:pt x="45381" y="60639"/>
                    </a:cubicBezTo>
                    <a:cubicBezTo>
                      <a:pt x="43823" y="60639"/>
                      <a:pt x="43605" y="61001"/>
                      <a:pt x="42808" y="62416"/>
                    </a:cubicBezTo>
                    <a:cubicBezTo>
                      <a:pt x="35957" y="75907"/>
                      <a:pt x="27258" y="78954"/>
                      <a:pt x="21676" y="78954"/>
                    </a:cubicBezTo>
                    <a:cubicBezTo>
                      <a:pt x="18377" y="78954"/>
                      <a:pt x="16565" y="77358"/>
                      <a:pt x="16565" y="73115"/>
                    </a:cubicBezTo>
                    <a:cubicBezTo>
                      <a:pt x="16565" y="69887"/>
                      <a:pt x="17073" y="69089"/>
                      <a:pt x="17580" y="668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9D52E75-44A1-B9C6-88CE-B428224259F9}"/>
                  </a:ext>
                </a:extLst>
              </p:cNvPr>
              <p:cNvSpPr/>
              <p:nvPr/>
            </p:nvSpPr>
            <p:spPr>
              <a:xfrm>
                <a:off x="7453105" y="4931695"/>
                <a:ext cx="21813" cy="76038"/>
              </a:xfrm>
              <a:custGeom>
                <a:avLst/>
                <a:gdLst>
                  <a:gd name="connsiteX0" fmla="*/ 37733 w 37733"/>
                  <a:gd name="connsiteY0" fmla="*/ 64230 h 128676"/>
                  <a:gd name="connsiteX1" fmla="*/ 26968 w 37733"/>
                  <a:gd name="connsiteY1" fmla="*/ 24154 h 128676"/>
                  <a:gd name="connsiteX2" fmla="*/ 1776 w 37733"/>
                  <a:gd name="connsiteY2" fmla="*/ 0 h 128676"/>
                  <a:gd name="connsiteX3" fmla="*/ 0 w 37733"/>
                  <a:gd name="connsiteY3" fmla="*/ 1414 h 128676"/>
                  <a:gd name="connsiteX4" fmla="*/ 3081 w 37733"/>
                  <a:gd name="connsiteY4" fmla="*/ 4425 h 128676"/>
                  <a:gd name="connsiteX5" fmla="*/ 28273 w 37733"/>
                  <a:gd name="connsiteY5" fmla="*/ 64230 h 128676"/>
                  <a:gd name="connsiteX6" fmla="*/ 2284 w 37733"/>
                  <a:gd name="connsiteY6" fmla="*/ 125050 h 128676"/>
                  <a:gd name="connsiteX7" fmla="*/ 0 w 37733"/>
                  <a:gd name="connsiteY7" fmla="*/ 127262 h 128676"/>
                  <a:gd name="connsiteX8" fmla="*/ 1776 w 37733"/>
                  <a:gd name="connsiteY8" fmla="*/ 128677 h 128676"/>
                  <a:gd name="connsiteX9" fmla="*/ 27511 w 37733"/>
                  <a:gd name="connsiteY9" fmla="*/ 103507 h 128676"/>
                  <a:gd name="connsiteX10" fmla="*/ 37733 w 37733"/>
                  <a:gd name="connsiteY10" fmla="*/ 64230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3" h="128676">
                    <a:moveTo>
                      <a:pt x="37733" y="64230"/>
                    </a:moveTo>
                    <a:cubicBezTo>
                      <a:pt x="37733" y="54329"/>
                      <a:pt x="35921" y="38843"/>
                      <a:pt x="26968" y="24154"/>
                    </a:cubicBezTo>
                    <a:cubicBezTo>
                      <a:pt x="17290" y="8451"/>
                      <a:pt x="3299" y="0"/>
                      <a:pt x="1776" y="0"/>
                    </a:cubicBezTo>
                    <a:cubicBezTo>
                      <a:pt x="725" y="0"/>
                      <a:pt x="0" y="617"/>
                      <a:pt x="0" y="1414"/>
                    </a:cubicBezTo>
                    <a:cubicBezTo>
                      <a:pt x="0" y="1778"/>
                      <a:pt x="0" y="2031"/>
                      <a:pt x="3081" y="4425"/>
                    </a:cubicBezTo>
                    <a:cubicBezTo>
                      <a:pt x="19102" y="17082"/>
                      <a:pt x="28273" y="37428"/>
                      <a:pt x="28273" y="64230"/>
                    </a:cubicBezTo>
                    <a:cubicBezTo>
                      <a:pt x="28273" y="86353"/>
                      <a:pt x="22437" y="108947"/>
                      <a:pt x="2284" y="125050"/>
                    </a:cubicBezTo>
                    <a:cubicBezTo>
                      <a:pt x="0" y="126645"/>
                      <a:pt x="0" y="126863"/>
                      <a:pt x="0" y="127262"/>
                    </a:cubicBezTo>
                    <a:cubicBezTo>
                      <a:pt x="0" y="128096"/>
                      <a:pt x="725" y="128677"/>
                      <a:pt x="1776" y="128677"/>
                    </a:cubicBezTo>
                    <a:cubicBezTo>
                      <a:pt x="3299" y="128677"/>
                      <a:pt x="18087" y="119827"/>
                      <a:pt x="27511" y="103507"/>
                    </a:cubicBezTo>
                    <a:cubicBezTo>
                      <a:pt x="35921" y="89399"/>
                      <a:pt x="37733" y="75110"/>
                      <a:pt x="37733" y="642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D526E6B-9120-BCC2-CE03-395B7DAC8004}"/>
                  </a:ext>
                </a:extLst>
              </p:cNvPr>
              <p:cNvSpPr/>
              <p:nvPr/>
            </p:nvSpPr>
            <p:spPr>
              <a:xfrm>
                <a:off x="7515714" y="4960863"/>
                <a:ext cx="62462" cy="17702"/>
              </a:xfrm>
              <a:custGeom>
                <a:avLst/>
                <a:gdLst>
                  <a:gd name="connsiteX0" fmla="*/ 102434 w 108051"/>
                  <a:gd name="connsiteY0" fmla="*/ 4969 h 29956"/>
                  <a:gd name="connsiteX1" fmla="*/ 108052 w 108051"/>
                  <a:gd name="connsiteY1" fmla="*/ 2611 h 29956"/>
                  <a:gd name="connsiteX2" fmla="*/ 102724 w 108051"/>
                  <a:gd name="connsiteY2" fmla="*/ 0 h 29956"/>
                  <a:gd name="connsiteX3" fmla="*/ 5364 w 108051"/>
                  <a:gd name="connsiteY3" fmla="*/ 0 h 29956"/>
                  <a:gd name="connsiteX4" fmla="*/ 0 w 108051"/>
                  <a:gd name="connsiteY4" fmla="*/ 2611 h 29956"/>
                  <a:gd name="connsiteX5" fmla="*/ 5364 w 108051"/>
                  <a:gd name="connsiteY5" fmla="*/ 4969 h 29956"/>
                  <a:gd name="connsiteX6" fmla="*/ 102724 w 108051"/>
                  <a:gd name="connsiteY6" fmla="*/ 29956 h 29956"/>
                  <a:gd name="connsiteX7" fmla="*/ 108052 w 108051"/>
                  <a:gd name="connsiteY7" fmla="*/ 27381 h 29956"/>
                  <a:gd name="connsiteX8" fmla="*/ 102434 w 108051"/>
                  <a:gd name="connsiteY8" fmla="*/ 24952 h 29956"/>
                  <a:gd name="connsiteX9" fmla="*/ 5364 w 108051"/>
                  <a:gd name="connsiteY9" fmla="*/ 24952 h 29956"/>
                  <a:gd name="connsiteX10" fmla="*/ 0 w 108051"/>
                  <a:gd name="connsiteY10" fmla="*/ 27381 h 29956"/>
                  <a:gd name="connsiteX11" fmla="*/ 5364 w 108051"/>
                  <a:gd name="connsiteY11" fmla="*/ 29956 h 2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051" h="29956">
                    <a:moveTo>
                      <a:pt x="102434" y="4969"/>
                    </a:moveTo>
                    <a:cubicBezTo>
                      <a:pt x="105007" y="4969"/>
                      <a:pt x="108052" y="4969"/>
                      <a:pt x="108052" y="2611"/>
                    </a:cubicBezTo>
                    <a:cubicBezTo>
                      <a:pt x="108052" y="0"/>
                      <a:pt x="105007" y="0"/>
                      <a:pt x="102724" y="0"/>
                    </a:cubicBezTo>
                    <a:lnTo>
                      <a:pt x="5364" y="0"/>
                    </a:lnTo>
                    <a:cubicBezTo>
                      <a:pt x="3081" y="0"/>
                      <a:pt x="0" y="0"/>
                      <a:pt x="0" y="2611"/>
                    </a:cubicBezTo>
                    <a:cubicBezTo>
                      <a:pt x="0" y="4969"/>
                      <a:pt x="3081" y="4969"/>
                      <a:pt x="5364" y="4969"/>
                    </a:cubicBezTo>
                    <a:close/>
                    <a:moveTo>
                      <a:pt x="102724" y="29956"/>
                    </a:moveTo>
                    <a:cubicBezTo>
                      <a:pt x="105007" y="29956"/>
                      <a:pt x="108052" y="29956"/>
                      <a:pt x="108052" y="27381"/>
                    </a:cubicBezTo>
                    <a:cubicBezTo>
                      <a:pt x="108052" y="24952"/>
                      <a:pt x="105007" y="24952"/>
                      <a:pt x="102434" y="24952"/>
                    </a:cubicBezTo>
                    <a:lnTo>
                      <a:pt x="5364" y="24952"/>
                    </a:lnTo>
                    <a:cubicBezTo>
                      <a:pt x="3081" y="24952"/>
                      <a:pt x="0" y="24952"/>
                      <a:pt x="0" y="27381"/>
                    </a:cubicBezTo>
                    <a:cubicBezTo>
                      <a:pt x="0" y="29956"/>
                      <a:pt x="3081" y="29956"/>
                      <a:pt x="5364" y="29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B501F90-B4B6-4D2D-270B-E12B870019DC}"/>
                  </a:ext>
                </a:extLst>
              </p:cNvPr>
              <p:cNvSpPr/>
              <p:nvPr/>
            </p:nvSpPr>
            <p:spPr>
              <a:xfrm>
                <a:off x="7612770" y="4934312"/>
                <a:ext cx="64515" cy="54369"/>
              </a:xfrm>
              <a:custGeom>
                <a:avLst/>
                <a:gdLst>
                  <a:gd name="connsiteX0" fmla="*/ 23452 w 111604"/>
                  <a:gd name="connsiteY0" fmla="*/ 77322 h 92009"/>
                  <a:gd name="connsiteX1" fmla="*/ 3552 w 111604"/>
                  <a:gd name="connsiteY1" fmla="*/ 87984 h 92009"/>
                  <a:gd name="connsiteX2" fmla="*/ 0 w 111604"/>
                  <a:gd name="connsiteY2" fmla="*/ 90632 h 92009"/>
                  <a:gd name="connsiteX3" fmla="*/ 2320 w 111604"/>
                  <a:gd name="connsiteY3" fmla="*/ 92010 h 92009"/>
                  <a:gd name="connsiteX4" fmla="*/ 16094 w 111604"/>
                  <a:gd name="connsiteY4" fmla="*/ 91647 h 92009"/>
                  <a:gd name="connsiteX5" fmla="*/ 32369 w 111604"/>
                  <a:gd name="connsiteY5" fmla="*/ 92010 h 92009"/>
                  <a:gd name="connsiteX6" fmla="*/ 35413 w 111604"/>
                  <a:gd name="connsiteY6" fmla="*/ 89580 h 92009"/>
                  <a:gd name="connsiteX7" fmla="*/ 32876 w 111604"/>
                  <a:gd name="connsiteY7" fmla="*/ 87984 h 92009"/>
                  <a:gd name="connsiteX8" fmla="*/ 25264 w 111604"/>
                  <a:gd name="connsiteY8" fmla="*/ 83559 h 92009"/>
                  <a:gd name="connsiteX9" fmla="*/ 27512 w 111604"/>
                  <a:gd name="connsiteY9" fmla="*/ 78700 h 92009"/>
                  <a:gd name="connsiteX10" fmla="*/ 40053 w 111604"/>
                  <a:gd name="connsiteY10" fmla="*/ 62416 h 92009"/>
                  <a:gd name="connsiteX11" fmla="*/ 80795 w 111604"/>
                  <a:gd name="connsiteY11" fmla="*/ 62416 h 92009"/>
                  <a:gd name="connsiteX12" fmla="*/ 83332 w 111604"/>
                  <a:gd name="connsiteY12" fmla="*/ 83741 h 92009"/>
                  <a:gd name="connsiteX13" fmla="*/ 71624 w 111604"/>
                  <a:gd name="connsiteY13" fmla="*/ 87984 h 92009"/>
                  <a:gd name="connsiteX14" fmla="*/ 67782 w 111604"/>
                  <a:gd name="connsiteY14" fmla="*/ 90632 h 92009"/>
                  <a:gd name="connsiteX15" fmla="*/ 70102 w 111604"/>
                  <a:gd name="connsiteY15" fmla="*/ 92010 h 92009"/>
                  <a:gd name="connsiteX16" fmla="*/ 90219 w 111604"/>
                  <a:gd name="connsiteY16" fmla="*/ 91647 h 92009"/>
                  <a:gd name="connsiteX17" fmla="*/ 108813 w 111604"/>
                  <a:gd name="connsiteY17" fmla="*/ 92010 h 92009"/>
                  <a:gd name="connsiteX18" fmla="*/ 111604 w 111604"/>
                  <a:gd name="connsiteY18" fmla="*/ 89398 h 92009"/>
                  <a:gd name="connsiteX19" fmla="*/ 107798 w 111604"/>
                  <a:gd name="connsiteY19" fmla="*/ 87984 h 92009"/>
                  <a:gd name="connsiteX20" fmla="*/ 97323 w 111604"/>
                  <a:gd name="connsiteY20" fmla="*/ 83378 h 92009"/>
                  <a:gd name="connsiteX21" fmla="*/ 87391 w 111604"/>
                  <a:gd name="connsiteY21" fmla="*/ 3228 h 92009"/>
                  <a:gd name="connsiteX22" fmla="*/ 84347 w 111604"/>
                  <a:gd name="connsiteY22" fmla="*/ 0 h 92009"/>
                  <a:gd name="connsiteX23" fmla="*/ 80034 w 111604"/>
                  <a:gd name="connsiteY23" fmla="*/ 2212 h 92009"/>
                  <a:gd name="connsiteX24" fmla="*/ 43061 w 111604"/>
                  <a:gd name="connsiteY24" fmla="*/ 58390 h 92009"/>
                  <a:gd name="connsiteX25" fmla="*/ 74923 w 111604"/>
                  <a:gd name="connsiteY25" fmla="*/ 15885 h 92009"/>
                  <a:gd name="connsiteX26" fmla="*/ 80287 w 111604"/>
                  <a:gd name="connsiteY26" fmla="*/ 58390 h 92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1604" h="92009">
                    <a:moveTo>
                      <a:pt x="23452" y="77322"/>
                    </a:moveTo>
                    <a:cubicBezTo>
                      <a:pt x="17109" y="85808"/>
                      <a:pt x="10729" y="87585"/>
                      <a:pt x="3552" y="87984"/>
                    </a:cubicBezTo>
                    <a:cubicBezTo>
                      <a:pt x="1523" y="88202"/>
                      <a:pt x="0" y="88202"/>
                      <a:pt x="0" y="90632"/>
                    </a:cubicBezTo>
                    <a:cubicBezTo>
                      <a:pt x="0" y="91393"/>
                      <a:pt x="1015" y="92010"/>
                      <a:pt x="2320" y="92010"/>
                    </a:cubicBezTo>
                    <a:cubicBezTo>
                      <a:pt x="6633" y="92010"/>
                      <a:pt x="11708" y="91647"/>
                      <a:pt x="16094" y="91647"/>
                    </a:cubicBezTo>
                    <a:cubicBezTo>
                      <a:pt x="21676" y="91647"/>
                      <a:pt x="27294" y="92010"/>
                      <a:pt x="32369" y="92010"/>
                    </a:cubicBezTo>
                    <a:cubicBezTo>
                      <a:pt x="33384" y="92010"/>
                      <a:pt x="35413" y="92010"/>
                      <a:pt x="35413" y="89580"/>
                    </a:cubicBezTo>
                    <a:cubicBezTo>
                      <a:pt x="35413" y="88202"/>
                      <a:pt x="34181" y="87984"/>
                      <a:pt x="32876" y="87984"/>
                    </a:cubicBezTo>
                    <a:cubicBezTo>
                      <a:pt x="29288" y="87803"/>
                      <a:pt x="25264" y="86787"/>
                      <a:pt x="25264" y="83559"/>
                    </a:cubicBezTo>
                    <a:cubicBezTo>
                      <a:pt x="25264" y="81928"/>
                      <a:pt x="26279" y="80549"/>
                      <a:pt x="27512" y="78700"/>
                    </a:cubicBezTo>
                    <a:lnTo>
                      <a:pt x="40053" y="62416"/>
                    </a:lnTo>
                    <a:lnTo>
                      <a:pt x="80795" y="62416"/>
                    </a:lnTo>
                    <a:cubicBezTo>
                      <a:pt x="81012" y="65027"/>
                      <a:pt x="83332" y="82581"/>
                      <a:pt x="83332" y="83741"/>
                    </a:cubicBezTo>
                    <a:cubicBezTo>
                      <a:pt x="83332" y="87585"/>
                      <a:pt x="74923" y="87984"/>
                      <a:pt x="71624" y="87984"/>
                    </a:cubicBezTo>
                    <a:cubicBezTo>
                      <a:pt x="69304" y="87984"/>
                      <a:pt x="67782" y="87984"/>
                      <a:pt x="67782" y="90632"/>
                    </a:cubicBezTo>
                    <a:cubicBezTo>
                      <a:pt x="67782" y="92010"/>
                      <a:pt x="69558" y="92010"/>
                      <a:pt x="70102" y="92010"/>
                    </a:cubicBezTo>
                    <a:cubicBezTo>
                      <a:pt x="76699" y="92010"/>
                      <a:pt x="83586" y="91647"/>
                      <a:pt x="90219" y="91647"/>
                    </a:cubicBezTo>
                    <a:cubicBezTo>
                      <a:pt x="94278" y="91647"/>
                      <a:pt x="104717" y="92010"/>
                      <a:pt x="108813" y="92010"/>
                    </a:cubicBezTo>
                    <a:cubicBezTo>
                      <a:pt x="109574" y="92010"/>
                      <a:pt x="111604" y="92010"/>
                      <a:pt x="111604" y="89398"/>
                    </a:cubicBezTo>
                    <a:cubicBezTo>
                      <a:pt x="111604" y="87984"/>
                      <a:pt x="110082" y="87984"/>
                      <a:pt x="107798" y="87984"/>
                    </a:cubicBezTo>
                    <a:cubicBezTo>
                      <a:pt x="97867" y="87984"/>
                      <a:pt x="97867" y="87186"/>
                      <a:pt x="97323" y="83378"/>
                    </a:cubicBezTo>
                    <a:lnTo>
                      <a:pt x="87391" y="3228"/>
                    </a:lnTo>
                    <a:cubicBezTo>
                      <a:pt x="87138" y="580"/>
                      <a:pt x="87138" y="0"/>
                      <a:pt x="84347" y="0"/>
                    </a:cubicBezTo>
                    <a:cubicBezTo>
                      <a:pt x="81810" y="0"/>
                      <a:pt x="81012" y="1015"/>
                      <a:pt x="80034" y="2212"/>
                    </a:cubicBezTo>
                    <a:close/>
                    <a:moveTo>
                      <a:pt x="43061" y="58390"/>
                    </a:moveTo>
                    <a:lnTo>
                      <a:pt x="74923" y="15885"/>
                    </a:lnTo>
                    <a:lnTo>
                      <a:pt x="80287" y="58390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9D6D2F30-605B-298D-14CC-482BD9A5B0E6}"/>
                  </a:ext>
                </a:extLst>
              </p:cNvPr>
              <p:cNvSpPr/>
              <p:nvPr/>
            </p:nvSpPr>
            <p:spPr>
              <a:xfrm>
                <a:off x="7682775" y="4955141"/>
                <a:ext cx="46684" cy="34375"/>
              </a:xfrm>
              <a:custGeom>
                <a:avLst/>
                <a:gdLst>
                  <a:gd name="connsiteX0" fmla="*/ 49405 w 80758"/>
                  <a:gd name="connsiteY0" fmla="*/ 17879 h 58172"/>
                  <a:gd name="connsiteX1" fmla="*/ 65498 w 80758"/>
                  <a:gd name="connsiteY1" fmla="*/ 2793 h 58172"/>
                  <a:gd name="connsiteX2" fmla="*/ 73618 w 80758"/>
                  <a:gd name="connsiteY2" fmla="*/ 4388 h 58172"/>
                  <a:gd name="connsiteX3" fmla="*/ 66006 w 80758"/>
                  <a:gd name="connsiteY3" fmla="*/ 11497 h 58172"/>
                  <a:gd name="connsiteX4" fmla="*/ 72095 w 80758"/>
                  <a:gd name="connsiteY4" fmla="*/ 15885 h 58172"/>
                  <a:gd name="connsiteX5" fmla="*/ 80758 w 80758"/>
                  <a:gd name="connsiteY5" fmla="*/ 8450 h 58172"/>
                  <a:gd name="connsiteX6" fmla="*/ 65716 w 80758"/>
                  <a:gd name="connsiteY6" fmla="*/ 0 h 58172"/>
                  <a:gd name="connsiteX7" fmla="*/ 48644 w 80758"/>
                  <a:gd name="connsiteY7" fmla="*/ 9684 h 58172"/>
                  <a:gd name="connsiteX8" fmla="*/ 31063 w 80758"/>
                  <a:gd name="connsiteY8" fmla="*/ 0 h 58172"/>
                  <a:gd name="connsiteX9" fmla="*/ 4821 w 80758"/>
                  <a:gd name="connsiteY9" fmla="*/ 19693 h 58172"/>
                  <a:gd name="connsiteX10" fmla="*/ 6887 w 80758"/>
                  <a:gd name="connsiteY10" fmla="*/ 21107 h 58172"/>
                  <a:gd name="connsiteX11" fmla="*/ 8880 w 80758"/>
                  <a:gd name="connsiteY11" fmla="*/ 19693 h 58172"/>
                  <a:gd name="connsiteX12" fmla="*/ 30846 w 80758"/>
                  <a:gd name="connsiteY12" fmla="*/ 2793 h 58172"/>
                  <a:gd name="connsiteX13" fmla="*/ 39473 w 80758"/>
                  <a:gd name="connsiteY13" fmla="*/ 11497 h 58172"/>
                  <a:gd name="connsiteX14" fmla="*/ 30846 w 80758"/>
                  <a:gd name="connsiteY14" fmla="*/ 42070 h 58172"/>
                  <a:gd name="connsiteX15" fmla="*/ 15260 w 80758"/>
                  <a:gd name="connsiteY15" fmla="*/ 55380 h 58172"/>
                  <a:gd name="connsiteX16" fmla="*/ 7104 w 80758"/>
                  <a:gd name="connsiteY16" fmla="*/ 53784 h 58172"/>
                  <a:gd name="connsiteX17" fmla="*/ 14752 w 80758"/>
                  <a:gd name="connsiteY17" fmla="*/ 46676 h 58172"/>
                  <a:gd name="connsiteX18" fmla="*/ 8880 w 80758"/>
                  <a:gd name="connsiteY18" fmla="*/ 42288 h 58172"/>
                  <a:gd name="connsiteX19" fmla="*/ 0 w 80758"/>
                  <a:gd name="connsiteY19" fmla="*/ 49722 h 58172"/>
                  <a:gd name="connsiteX20" fmla="*/ 15006 w 80758"/>
                  <a:gd name="connsiteY20" fmla="*/ 58173 h 58172"/>
                  <a:gd name="connsiteX21" fmla="*/ 32078 w 80758"/>
                  <a:gd name="connsiteY21" fmla="*/ 48489 h 58172"/>
                  <a:gd name="connsiteX22" fmla="*/ 49658 w 80758"/>
                  <a:gd name="connsiteY22" fmla="*/ 58173 h 58172"/>
                  <a:gd name="connsiteX23" fmla="*/ 75684 w 80758"/>
                  <a:gd name="connsiteY23" fmla="*/ 38479 h 58172"/>
                  <a:gd name="connsiteX24" fmla="*/ 73871 w 80758"/>
                  <a:gd name="connsiteY24" fmla="*/ 37065 h 58172"/>
                  <a:gd name="connsiteX25" fmla="*/ 71588 w 80758"/>
                  <a:gd name="connsiteY25" fmla="*/ 38479 h 58172"/>
                  <a:gd name="connsiteX26" fmla="*/ 50202 w 80758"/>
                  <a:gd name="connsiteY26" fmla="*/ 55380 h 58172"/>
                  <a:gd name="connsiteX27" fmla="*/ 41249 w 80758"/>
                  <a:gd name="connsiteY27" fmla="*/ 46930 h 58172"/>
                  <a:gd name="connsiteX28" fmla="*/ 43822 w 80758"/>
                  <a:gd name="connsiteY28" fmla="*/ 35614 h 5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0758" h="58172">
                    <a:moveTo>
                      <a:pt x="49405" y="17879"/>
                    </a:moveTo>
                    <a:cubicBezTo>
                      <a:pt x="50420" y="14652"/>
                      <a:pt x="54262" y="2793"/>
                      <a:pt x="65498" y="2793"/>
                    </a:cubicBezTo>
                    <a:cubicBezTo>
                      <a:pt x="66223" y="2793"/>
                      <a:pt x="70319" y="2793"/>
                      <a:pt x="73618" y="4388"/>
                    </a:cubicBezTo>
                    <a:cubicBezTo>
                      <a:pt x="69014" y="5222"/>
                      <a:pt x="66006" y="8269"/>
                      <a:pt x="66006" y="11497"/>
                    </a:cubicBezTo>
                    <a:cubicBezTo>
                      <a:pt x="66006" y="13491"/>
                      <a:pt x="67782" y="15885"/>
                      <a:pt x="72095" y="15885"/>
                    </a:cubicBezTo>
                    <a:cubicBezTo>
                      <a:pt x="75684" y="15885"/>
                      <a:pt x="80758" y="13673"/>
                      <a:pt x="80758" y="8450"/>
                    </a:cubicBezTo>
                    <a:cubicBezTo>
                      <a:pt x="80758" y="1813"/>
                      <a:pt x="71334" y="0"/>
                      <a:pt x="65716" y="0"/>
                    </a:cubicBezTo>
                    <a:cubicBezTo>
                      <a:pt x="56292" y="0"/>
                      <a:pt x="50709" y="6818"/>
                      <a:pt x="48644" y="9684"/>
                    </a:cubicBezTo>
                    <a:cubicBezTo>
                      <a:pt x="44548" y="1233"/>
                      <a:pt x="35921" y="0"/>
                      <a:pt x="31063" y="0"/>
                    </a:cubicBezTo>
                    <a:cubicBezTo>
                      <a:pt x="14282" y="0"/>
                      <a:pt x="4821" y="16502"/>
                      <a:pt x="4821" y="19693"/>
                    </a:cubicBezTo>
                    <a:cubicBezTo>
                      <a:pt x="4821" y="21107"/>
                      <a:pt x="6597" y="21107"/>
                      <a:pt x="6887" y="21107"/>
                    </a:cubicBezTo>
                    <a:cubicBezTo>
                      <a:pt x="8156" y="21107"/>
                      <a:pt x="8663" y="20745"/>
                      <a:pt x="8880" y="19693"/>
                    </a:cubicBezTo>
                    <a:cubicBezTo>
                      <a:pt x="14499" y="6020"/>
                      <a:pt x="25191" y="2793"/>
                      <a:pt x="30846" y="2793"/>
                    </a:cubicBezTo>
                    <a:cubicBezTo>
                      <a:pt x="33855" y="2793"/>
                      <a:pt x="39473" y="4026"/>
                      <a:pt x="39473" y="11497"/>
                    </a:cubicBezTo>
                    <a:cubicBezTo>
                      <a:pt x="39473" y="15486"/>
                      <a:pt x="36682" y="23936"/>
                      <a:pt x="30846" y="42070"/>
                    </a:cubicBezTo>
                    <a:cubicBezTo>
                      <a:pt x="28273" y="49940"/>
                      <a:pt x="22401" y="55380"/>
                      <a:pt x="15260" y="55380"/>
                    </a:cubicBezTo>
                    <a:cubicBezTo>
                      <a:pt x="14282" y="55380"/>
                      <a:pt x="10693" y="55380"/>
                      <a:pt x="7104" y="53784"/>
                    </a:cubicBezTo>
                    <a:cubicBezTo>
                      <a:pt x="11200" y="52950"/>
                      <a:pt x="14752" y="50339"/>
                      <a:pt x="14752" y="46676"/>
                    </a:cubicBezTo>
                    <a:cubicBezTo>
                      <a:pt x="14752" y="43267"/>
                      <a:pt x="11200" y="42288"/>
                      <a:pt x="8880" y="42288"/>
                    </a:cubicBezTo>
                    <a:cubicBezTo>
                      <a:pt x="3806" y="42288"/>
                      <a:pt x="0" y="45516"/>
                      <a:pt x="0" y="49722"/>
                    </a:cubicBezTo>
                    <a:cubicBezTo>
                      <a:pt x="0" y="55561"/>
                      <a:pt x="7902" y="58173"/>
                      <a:pt x="15006" y="58173"/>
                    </a:cubicBezTo>
                    <a:cubicBezTo>
                      <a:pt x="25989" y="58173"/>
                      <a:pt x="31825" y="49106"/>
                      <a:pt x="32078" y="48489"/>
                    </a:cubicBezTo>
                    <a:cubicBezTo>
                      <a:pt x="34145" y="53168"/>
                      <a:pt x="39980" y="58173"/>
                      <a:pt x="49658" y="58173"/>
                    </a:cubicBezTo>
                    <a:cubicBezTo>
                      <a:pt x="66477" y="58173"/>
                      <a:pt x="75684" y="41671"/>
                      <a:pt x="75684" y="38479"/>
                    </a:cubicBezTo>
                    <a:cubicBezTo>
                      <a:pt x="75684" y="37065"/>
                      <a:pt x="74379" y="37065"/>
                      <a:pt x="73871" y="37065"/>
                    </a:cubicBezTo>
                    <a:cubicBezTo>
                      <a:pt x="72312" y="37065"/>
                      <a:pt x="72095" y="37645"/>
                      <a:pt x="71588" y="38479"/>
                    </a:cubicBezTo>
                    <a:cubicBezTo>
                      <a:pt x="66223" y="52333"/>
                      <a:pt x="55277" y="55380"/>
                      <a:pt x="50202" y="55380"/>
                    </a:cubicBezTo>
                    <a:cubicBezTo>
                      <a:pt x="43822" y="55380"/>
                      <a:pt x="41249" y="51355"/>
                      <a:pt x="41249" y="46930"/>
                    </a:cubicBezTo>
                    <a:cubicBezTo>
                      <a:pt x="41249" y="44065"/>
                      <a:pt x="42046" y="41272"/>
                      <a:pt x="43822" y="356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47B6E806-1B7E-292B-C7E7-F162271B53D9}"/>
                  </a:ext>
                </a:extLst>
              </p:cNvPr>
              <p:cNvSpPr/>
              <p:nvPr/>
            </p:nvSpPr>
            <p:spPr>
              <a:xfrm>
                <a:off x="7742912" y="4931695"/>
                <a:ext cx="21813" cy="76038"/>
              </a:xfrm>
              <a:custGeom>
                <a:avLst/>
                <a:gdLst>
                  <a:gd name="connsiteX0" fmla="*/ 37733 w 37733"/>
                  <a:gd name="connsiteY0" fmla="*/ 127262 h 128676"/>
                  <a:gd name="connsiteX1" fmla="*/ 34942 w 37733"/>
                  <a:gd name="connsiteY1" fmla="*/ 124433 h 128676"/>
                  <a:gd name="connsiteX2" fmla="*/ 9461 w 37733"/>
                  <a:gd name="connsiteY2" fmla="*/ 64230 h 128676"/>
                  <a:gd name="connsiteX3" fmla="*/ 35667 w 37733"/>
                  <a:gd name="connsiteY3" fmla="*/ 3591 h 128676"/>
                  <a:gd name="connsiteX4" fmla="*/ 37733 w 37733"/>
                  <a:gd name="connsiteY4" fmla="*/ 1414 h 128676"/>
                  <a:gd name="connsiteX5" fmla="*/ 36175 w 37733"/>
                  <a:gd name="connsiteY5" fmla="*/ 0 h 128676"/>
                  <a:gd name="connsiteX6" fmla="*/ 10222 w 37733"/>
                  <a:gd name="connsiteY6" fmla="*/ 25170 h 128676"/>
                  <a:gd name="connsiteX7" fmla="*/ 0 w 37733"/>
                  <a:gd name="connsiteY7" fmla="*/ 64230 h 128676"/>
                  <a:gd name="connsiteX8" fmla="*/ 10693 w 37733"/>
                  <a:gd name="connsiteY8" fmla="*/ 104522 h 128676"/>
                  <a:gd name="connsiteX9" fmla="*/ 36175 w 37733"/>
                  <a:gd name="connsiteY9" fmla="*/ 128677 h 128676"/>
                  <a:gd name="connsiteX10" fmla="*/ 37733 w 37733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3" h="128676">
                    <a:moveTo>
                      <a:pt x="37733" y="127262"/>
                    </a:moveTo>
                    <a:cubicBezTo>
                      <a:pt x="37733" y="126863"/>
                      <a:pt x="37733" y="126645"/>
                      <a:pt x="34942" y="124433"/>
                    </a:cubicBezTo>
                    <a:cubicBezTo>
                      <a:pt x="14789" y="108330"/>
                      <a:pt x="9461" y="83959"/>
                      <a:pt x="9461" y="64230"/>
                    </a:cubicBezTo>
                    <a:cubicBezTo>
                      <a:pt x="9461" y="41889"/>
                      <a:pt x="15586" y="19512"/>
                      <a:pt x="35667" y="3591"/>
                    </a:cubicBezTo>
                    <a:cubicBezTo>
                      <a:pt x="37733" y="2031"/>
                      <a:pt x="37733" y="1778"/>
                      <a:pt x="37733" y="1414"/>
                    </a:cubicBezTo>
                    <a:cubicBezTo>
                      <a:pt x="37733" y="399"/>
                      <a:pt x="37226" y="0"/>
                      <a:pt x="36175" y="0"/>
                    </a:cubicBezTo>
                    <a:cubicBezTo>
                      <a:pt x="34399" y="0"/>
                      <a:pt x="19900" y="8886"/>
                      <a:pt x="10222" y="25170"/>
                    </a:cubicBezTo>
                    <a:cubicBezTo>
                      <a:pt x="2030" y="39278"/>
                      <a:pt x="0" y="53567"/>
                      <a:pt x="0" y="64230"/>
                    </a:cubicBezTo>
                    <a:cubicBezTo>
                      <a:pt x="0" y="74312"/>
                      <a:pt x="1812" y="89798"/>
                      <a:pt x="10693" y="104522"/>
                    </a:cubicBezTo>
                    <a:cubicBezTo>
                      <a:pt x="20661" y="120190"/>
                      <a:pt x="34399" y="128677"/>
                      <a:pt x="36175" y="128677"/>
                    </a:cubicBezTo>
                    <a:cubicBezTo>
                      <a:pt x="37226" y="128677"/>
                      <a:pt x="37733" y="128277"/>
                      <a:pt x="37733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D701A5C-460B-FDCC-AFAD-CCA712DC9B5B}"/>
                  </a:ext>
                </a:extLst>
              </p:cNvPr>
              <p:cNvSpPr/>
              <p:nvPr/>
            </p:nvSpPr>
            <p:spPr>
              <a:xfrm>
                <a:off x="7772373" y="4941211"/>
                <a:ext cx="28853" cy="48305"/>
              </a:xfrm>
              <a:custGeom>
                <a:avLst/>
                <a:gdLst>
                  <a:gd name="connsiteX0" fmla="*/ 29541 w 49912"/>
                  <a:gd name="connsiteY0" fmla="*/ 29014 h 81746"/>
                  <a:gd name="connsiteX1" fmla="*/ 44837 w 49912"/>
                  <a:gd name="connsiteY1" fmla="*/ 29014 h 81746"/>
                  <a:gd name="connsiteX2" fmla="*/ 49912 w 49912"/>
                  <a:gd name="connsiteY2" fmla="*/ 26366 h 81746"/>
                  <a:gd name="connsiteX3" fmla="*/ 45381 w 49912"/>
                  <a:gd name="connsiteY3" fmla="*/ 24988 h 81746"/>
                  <a:gd name="connsiteX4" fmla="*/ 31100 w 49912"/>
                  <a:gd name="connsiteY4" fmla="*/ 24988 h 81746"/>
                  <a:gd name="connsiteX5" fmla="*/ 37697 w 49912"/>
                  <a:gd name="connsiteY5" fmla="*/ 3409 h 81746"/>
                  <a:gd name="connsiteX6" fmla="*/ 32876 w 49912"/>
                  <a:gd name="connsiteY6" fmla="*/ 0 h 81746"/>
                  <a:gd name="connsiteX7" fmla="*/ 26496 w 49912"/>
                  <a:gd name="connsiteY7" fmla="*/ 4642 h 81746"/>
                  <a:gd name="connsiteX8" fmla="*/ 20117 w 49912"/>
                  <a:gd name="connsiteY8" fmla="*/ 24988 h 81746"/>
                  <a:gd name="connsiteX9" fmla="*/ 4857 w 49912"/>
                  <a:gd name="connsiteY9" fmla="*/ 24988 h 81746"/>
                  <a:gd name="connsiteX10" fmla="*/ 0 w 49912"/>
                  <a:gd name="connsiteY10" fmla="*/ 27418 h 81746"/>
                  <a:gd name="connsiteX11" fmla="*/ 4567 w 49912"/>
                  <a:gd name="connsiteY11" fmla="*/ 29014 h 81746"/>
                  <a:gd name="connsiteX12" fmla="*/ 18848 w 49912"/>
                  <a:gd name="connsiteY12" fmla="*/ 29014 h 81746"/>
                  <a:gd name="connsiteX13" fmla="*/ 6379 w 49912"/>
                  <a:gd name="connsiteY13" fmla="*/ 69887 h 81746"/>
                  <a:gd name="connsiteX14" fmla="*/ 21422 w 49912"/>
                  <a:gd name="connsiteY14" fmla="*/ 81746 h 81746"/>
                  <a:gd name="connsiteX15" fmla="*/ 47121 w 49912"/>
                  <a:gd name="connsiteY15" fmla="*/ 62053 h 81746"/>
                  <a:gd name="connsiteX16" fmla="*/ 45381 w 49912"/>
                  <a:gd name="connsiteY16" fmla="*/ 60639 h 81746"/>
                  <a:gd name="connsiteX17" fmla="*/ 42807 w 49912"/>
                  <a:gd name="connsiteY17" fmla="*/ 62416 h 81746"/>
                  <a:gd name="connsiteX18" fmla="*/ 21639 w 49912"/>
                  <a:gd name="connsiteY18" fmla="*/ 78954 h 81746"/>
                  <a:gd name="connsiteX19" fmla="*/ 16565 w 49912"/>
                  <a:gd name="connsiteY19" fmla="*/ 73115 h 81746"/>
                  <a:gd name="connsiteX20" fmla="*/ 17580 w 49912"/>
                  <a:gd name="connsiteY20" fmla="*/ 66840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12" h="81746">
                    <a:moveTo>
                      <a:pt x="29541" y="29014"/>
                    </a:moveTo>
                    <a:lnTo>
                      <a:pt x="44837" y="29014"/>
                    </a:lnTo>
                    <a:cubicBezTo>
                      <a:pt x="48172" y="29014"/>
                      <a:pt x="49912" y="29014"/>
                      <a:pt x="49912" y="26366"/>
                    </a:cubicBezTo>
                    <a:cubicBezTo>
                      <a:pt x="49912" y="24988"/>
                      <a:pt x="48172" y="24988"/>
                      <a:pt x="45381" y="24988"/>
                    </a:cubicBezTo>
                    <a:lnTo>
                      <a:pt x="31100" y="24988"/>
                    </a:lnTo>
                    <a:cubicBezTo>
                      <a:pt x="36935" y="6637"/>
                      <a:pt x="37697" y="4207"/>
                      <a:pt x="37697" y="3409"/>
                    </a:cubicBezTo>
                    <a:cubicBezTo>
                      <a:pt x="37697" y="1233"/>
                      <a:pt x="35667" y="0"/>
                      <a:pt x="32876" y="0"/>
                    </a:cubicBezTo>
                    <a:cubicBezTo>
                      <a:pt x="32332" y="0"/>
                      <a:pt x="27802" y="0"/>
                      <a:pt x="26496" y="4642"/>
                    </a:cubicBezTo>
                    <a:lnTo>
                      <a:pt x="20117" y="24988"/>
                    </a:lnTo>
                    <a:lnTo>
                      <a:pt x="4857" y="24988"/>
                    </a:lnTo>
                    <a:cubicBezTo>
                      <a:pt x="1523" y="24988"/>
                      <a:pt x="0" y="24988"/>
                      <a:pt x="0" y="27418"/>
                    </a:cubicBezTo>
                    <a:cubicBezTo>
                      <a:pt x="0" y="29014"/>
                      <a:pt x="1269" y="29014"/>
                      <a:pt x="4567" y="29014"/>
                    </a:cubicBezTo>
                    <a:lnTo>
                      <a:pt x="18848" y="29014"/>
                    </a:lnTo>
                    <a:cubicBezTo>
                      <a:pt x="7141" y="65463"/>
                      <a:pt x="6379" y="67638"/>
                      <a:pt x="6379" y="69887"/>
                    </a:cubicBezTo>
                    <a:cubicBezTo>
                      <a:pt x="6379" y="76923"/>
                      <a:pt x="12469" y="81746"/>
                      <a:pt x="21422" y="81746"/>
                    </a:cubicBezTo>
                    <a:cubicBezTo>
                      <a:pt x="37950" y="81746"/>
                      <a:pt x="47121" y="63032"/>
                      <a:pt x="47121" y="62053"/>
                    </a:cubicBezTo>
                    <a:cubicBezTo>
                      <a:pt x="47121" y="60639"/>
                      <a:pt x="45889" y="60639"/>
                      <a:pt x="45381" y="60639"/>
                    </a:cubicBezTo>
                    <a:cubicBezTo>
                      <a:pt x="43822" y="60639"/>
                      <a:pt x="43569" y="61001"/>
                      <a:pt x="42807" y="62416"/>
                    </a:cubicBezTo>
                    <a:cubicBezTo>
                      <a:pt x="35921" y="75907"/>
                      <a:pt x="27258" y="78954"/>
                      <a:pt x="21639" y="78954"/>
                    </a:cubicBezTo>
                    <a:cubicBezTo>
                      <a:pt x="18341" y="78954"/>
                      <a:pt x="16565" y="77358"/>
                      <a:pt x="16565" y="73115"/>
                    </a:cubicBezTo>
                    <a:cubicBezTo>
                      <a:pt x="16565" y="69887"/>
                      <a:pt x="17072" y="69089"/>
                      <a:pt x="17580" y="668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09EE771-7591-9A8E-72B5-7A17E28C77C9}"/>
                  </a:ext>
                </a:extLst>
              </p:cNvPr>
              <p:cNvSpPr/>
              <p:nvPr/>
            </p:nvSpPr>
            <p:spPr>
              <a:xfrm>
                <a:off x="7809377" y="4931695"/>
                <a:ext cx="21791" cy="76038"/>
              </a:xfrm>
              <a:custGeom>
                <a:avLst/>
                <a:gdLst>
                  <a:gd name="connsiteX0" fmla="*/ 37696 w 37696"/>
                  <a:gd name="connsiteY0" fmla="*/ 64230 h 128676"/>
                  <a:gd name="connsiteX1" fmla="*/ 27004 w 37696"/>
                  <a:gd name="connsiteY1" fmla="*/ 24154 h 128676"/>
                  <a:gd name="connsiteX2" fmla="*/ 1812 w 37696"/>
                  <a:gd name="connsiteY2" fmla="*/ 0 h 128676"/>
                  <a:gd name="connsiteX3" fmla="*/ 0 w 37696"/>
                  <a:gd name="connsiteY3" fmla="*/ 1414 h 128676"/>
                  <a:gd name="connsiteX4" fmla="*/ 3081 w 37696"/>
                  <a:gd name="connsiteY4" fmla="*/ 4425 h 128676"/>
                  <a:gd name="connsiteX5" fmla="*/ 28272 w 37696"/>
                  <a:gd name="connsiteY5" fmla="*/ 64230 h 128676"/>
                  <a:gd name="connsiteX6" fmla="*/ 2320 w 37696"/>
                  <a:gd name="connsiteY6" fmla="*/ 125050 h 128676"/>
                  <a:gd name="connsiteX7" fmla="*/ 0 w 37696"/>
                  <a:gd name="connsiteY7" fmla="*/ 127262 h 128676"/>
                  <a:gd name="connsiteX8" fmla="*/ 1812 w 37696"/>
                  <a:gd name="connsiteY8" fmla="*/ 128677 h 128676"/>
                  <a:gd name="connsiteX9" fmla="*/ 27548 w 37696"/>
                  <a:gd name="connsiteY9" fmla="*/ 103507 h 128676"/>
                  <a:gd name="connsiteX10" fmla="*/ 37696 w 37696"/>
                  <a:gd name="connsiteY10" fmla="*/ 64230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96" h="128676">
                    <a:moveTo>
                      <a:pt x="37696" y="64230"/>
                    </a:moveTo>
                    <a:cubicBezTo>
                      <a:pt x="37696" y="54329"/>
                      <a:pt x="35957" y="38843"/>
                      <a:pt x="27004" y="24154"/>
                    </a:cubicBezTo>
                    <a:cubicBezTo>
                      <a:pt x="17326" y="8451"/>
                      <a:pt x="3298" y="0"/>
                      <a:pt x="1812" y="0"/>
                    </a:cubicBezTo>
                    <a:cubicBezTo>
                      <a:pt x="797" y="0"/>
                      <a:pt x="0" y="617"/>
                      <a:pt x="0" y="1414"/>
                    </a:cubicBezTo>
                    <a:cubicBezTo>
                      <a:pt x="0" y="1778"/>
                      <a:pt x="0" y="2031"/>
                      <a:pt x="3081" y="4425"/>
                    </a:cubicBezTo>
                    <a:cubicBezTo>
                      <a:pt x="19102" y="17082"/>
                      <a:pt x="28272" y="37428"/>
                      <a:pt x="28272" y="64230"/>
                    </a:cubicBezTo>
                    <a:cubicBezTo>
                      <a:pt x="28272" y="86353"/>
                      <a:pt x="22400" y="108947"/>
                      <a:pt x="2320" y="125050"/>
                    </a:cubicBezTo>
                    <a:cubicBezTo>
                      <a:pt x="0" y="126645"/>
                      <a:pt x="0" y="126863"/>
                      <a:pt x="0" y="127262"/>
                    </a:cubicBezTo>
                    <a:cubicBezTo>
                      <a:pt x="0" y="128096"/>
                      <a:pt x="797" y="128677"/>
                      <a:pt x="1812" y="128677"/>
                    </a:cubicBezTo>
                    <a:cubicBezTo>
                      <a:pt x="3298" y="128677"/>
                      <a:pt x="18087" y="119827"/>
                      <a:pt x="27548" y="103507"/>
                    </a:cubicBezTo>
                    <a:cubicBezTo>
                      <a:pt x="35957" y="89399"/>
                      <a:pt x="37696" y="75110"/>
                      <a:pt x="37696" y="642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E19D5BA-D0FE-76A1-19B1-516834245E9E}"/>
                  </a:ext>
                </a:extLst>
              </p:cNvPr>
              <p:cNvSpPr/>
              <p:nvPr/>
            </p:nvSpPr>
            <p:spPr>
              <a:xfrm>
                <a:off x="7866748" y="4944426"/>
                <a:ext cx="62441" cy="50577"/>
              </a:xfrm>
              <a:custGeom>
                <a:avLst/>
                <a:gdLst>
                  <a:gd name="connsiteX0" fmla="*/ 57342 w 108015"/>
                  <a:gd name="connsiteY0" fmla="*/ 45298 h 85590"/>
                  <a:gd name="connsiteX1" fmla="*/ 102687 w 108015"/>
                  <a:gd name="connsiteY1" fmla="*/ 45298 h 85590"/>
                  <a:gd name="connsiteX2" fmla="*/ 108016 w 108015"/>
                  <a:gd name="connsiteY2" fmla="*/ 42687 h 85590"/>
                  <a:gd name="connsiteX3" fmla="*/ 102687 w 108015"/>
                  <a:gd name="connsiteY3" fmla="*/ 40257 h 85590"/>
                  <a:gd name="connsiteX4" fmla="*/ 57342 w 108015"/>
                  <a:gd name="connsiteY4" fmla="*/ 40257 h 85590"/>
                  <a:gd name="connsiteX5" fmla="*/ 57342 w 108015"/>
                  <a:gd name="connsiteY5" fmla="*/ 4243 h 85590"/>
                  <a:gd name="connsiteX6" fmla="*/ 54044 w 108015"/>
                  <a:gd name="connsiteY6" fmla="*/ 0 h 85590"/>
                  <a:gd name="connsiteX7" fmla="*/ 50746 w 108015"/>
                  <a:gd name="connsiteY7" fmla="*/ 4243 h 85590"/>
                  <a:gd name="connsiteX8" fmla="*/ 50746 w 108015"/>
                  <a:gd name="connsiteY8" fmla="*/ 40257 h 85590"/>
                  <a:gd name="connsiteX9" fmla="*/ 5328 w 108015"/>
                  <a:gd name="connsiteY9" fmla="*/ 40257 h 85590"/>
                  <a:gd name="connsiteX10" fmla="*/ 0 w 108015"/>
                  <a:gd name="connsiteY10" fmla="*/ 42687 h 85590"/>
                  <a:gd name="connsiteX11" fmla="*/ 5328 w 108015"/>
                  <a:gd name="connsiteY11" fmla="*/ 45298 h 85590"/>
                  <a:gd name="connsiteX12" fmla="*/ 50746 w 108015"/>
                  <a:gd name="connsiteY12" fmla="*/ 45298 h 85590"/>
                  <a:gd name="connsiteX13" fmla="*/ 50746 w 108015"/>
                  <a:gd name="connsiteY13" fmla="*/ 81347 h 85590"/>
                  <a:gd name="connsiteX14" fmla="*/ 54044 w 108015"/>
                  <a:gd name="connsiteY14" fmla="*/ 85591 h 85590"/>
                  <a:gd name="connsiteX15" fmla="*/ 57342 w 108015"/>
                  <a:gd name="connsiteY15" fmla="*/ 81347 h 8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015" h="85590">
                    <a:moveTo>
                      <a:pt x="57342" y="45298"/>
                    </a:moveTo>
                    <a:lnTo>
                      <a:pt x="102687" y="45298"/>
                    </a:lnTo>
                    <a:cubicBezTo>
                      <a:pt x="104971" y="45298"/>
                      <a:pt x="108016" y="45298"/>
                      <a:pt x="108016" y="42687"/>
                    </a:cubicBezTo>
                    <a:cubicBezTo>
                      <a:pt x="108016" y="40257"/>
                      <a:pt x="104971" y="40257"/>
                      <a:pt x="102687" y="40257"/>
                    </a:cubicBezTo>
                    <a:lnTo>
                      <a:pt x="57342" y="40257"/>
                    </a:lnTo>
                    <a:lnTo>
                      <a:pt x="57342" y="4243"/>
                    </a:lnTo>
                    <a:cubicBezTo>
                      <a:pt x="57342" y="2430"/>
                      <a:pt x="57342" y="0"/>
                      <a:pt x="54044" y="0"/>
                    </a:cubicBezTo>
                    <a:cubicBezTo>
                      <a:pt x="50746" y="0"/>
                      <a:pt x="50746" y="2430"/>
                      <a:pt x="50746" y="4243"/>
                    </a:cubicBezTo>
                    <a:lnTo>
                      <a:pt x="50746" y="40257"/>
                    </a:lnTo>
                    <a:lnTo>
                      <a:pt x="5328" y="40257"/>
                    </a:lnTo>
                    <a:cubicBezTo>
                      <a:pt x="3045" y="40257"/>
                      <a:pt x="0" y="40257"/>
                      <a:pt x="0" y="42687"/>
                    </a:cubicBezTo>
                    <a:cubicBezTo>
                      <a:pt x="0" y="45298"/>
                      <a:pt x="3045" y="45298"/>
                      <a:pt x="5328" y="45298"/>
                    </a:cubicBezTo>
                    <a:lnTo>
                      <a:pt x="50746" y="45298"/>
                    </a:lnTo>
                    <a:lnTo>
                      <a:pt x="50746" y="81347"/>
                    </a:lnTo>
                    <a:cubicBezTo>
                      <a:pt x="50746" y="83161"/>
                      <a:pt x="50746" y="85591"/>
                      <a:pt x="54044" y="85591"/>
                    </a:cubicBezTo>
                    <a:cubicBezTo>
                      <a:pt x="57342" y="85591"/>
                      <a:pt x="57342" y="83161"/>
                      <a:pt x="57342" y="81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7CC1D9B3-3B96-F468-3FD0-9B7942729202}"/>
                  </a:ext>
                </a:extLst>
              </p:cNvPr>
              <p:cNvSpPr/>
              <p:nvPr/>
            </p:nvSpPr>
            <p:spPr>
              <a:xfrm>
                <a:off x="7959341" y="4936796"/>
                <a:ext cx="67051" cy="51884"/>
              </a:xfrm>
              <a:custGeom>
                <a:avLst/>
                <a:gdLst>
                  <a:gd name="connsiteX0" fmla="*/ 19138 w 115990"/>
                  <a:gd name="connsiteY0" fmla="*/ 77721 h 87803"/>
                  <a:gd name="connsiteX1" fmla="*/ 4350 w 115990"/>
                  <a:gd name="connsiteY1" fmla="*/ 83778 h 87803"/>
                  <a:gd name="connsiteX2" fmla="*/ 0 w 115990"/>
                  <a:gd name="connsiteY2" fmla="*/ 86425 h 87803"/>
                  <a:gd name="connsiteX3" fmla="*/ 4350 w 115990"/>
                  <a:gd name="connsiteY3" fmla="*/ 87803 h 87803"/>
                  <a:gd name="connsiteX4" fmla="*/ 62417 w 115990"/>
                  <a:gd name="connsiteY4" fmla="*/ 87803 h 87803"/>
                  <a:gd name="connsiteX5" fmla="*/ 107327 w 115990"/>
                  <a:gd name="connsiteY5" fmla="*/ 60022 h 87803"/>
                  <a:gd name="connsiteX6" fmla="*/ 82063 w 115990"/>
                  <a:gd name="connsiteY6" fmla="*/ 41889 h 87803"/>
                  <a:gd name="connsiteX7" fmla="*/ 115990 w 115990"/>
                  <a:gd name="connsiteY7" fmla="*/ 17735 h 87803"/>
                  <a:gd name="connsiteX8" fmla="*/ 85869 w 115990"/>
                  <a:gd name="connsiteY8" fmla="*/ 0 h 87803"/>
                  <a:gd name="connsiteX9" fmla="*/ 31136 w 115990"/>
                  <a:gd name="connsiteY9" fmla="*/ 0 h 87803"/>
                  <a:gd name="connsiteX10" fmla="*/ 26533 w 115990"/>
                  <a:gd name="connsiteY10" fmla="*/ 2648 h 87803"/>
                  <a:gd name="connsiteX11" fmla="*/ 31136 w 115990"/>
                  <a:gd name="connsiteY11" fmla="*/ 4062 h 87803"/>
                  <a:gd name="connsiteX12" fmla="*/ 37226 w 115990"/>
                  <a:gd name="connsiteY12" fmla="*/ 4243 h 87803"/>
                  <a:gd name="connsiteX13" fmla="*/ 41539 w 115990"/>
                  <a:gd name="connsiteY13" fmla="*/ 6456 h 87803"/>
                  <a:gd name="connsiteX14" fmla="*/ 41032 w 115990"/>
                  <a:gd name="connsiteY14" fmla="*/ 8886 h 87803"/>
                  <a:gd name="connsiteX15" fmla="*/ 43605 w 115990"/>
                  <a:gd name="connsiteY15" fmla="*/ 40728 h 87803"/>
                  <a:gd name="connsiteX16" fmla="*/ 53790 w 115990"/>
                  <a:gd name="connsiteY16" fmla="*/ 8886 h 87803"/>
                  <a:gd name="connsiteX17" fmla="*/ 62417 w 115990"/>
                  <a:gd name="connsiteY17" fmla="*/ 4062 h 87803"/>
                  <a:gd name="connsiteX18" fmla="*/ 83586 w 115990"/>
                  <a:gd name="connsiteY18" fmla="*/ 4062 h 87803"/>
                  <a:gd name="connsiteX19" fmla="*/ 101165 w 115990"/>
                  <a:gd name="connsiteY19" fmla="*/ 17336 h 87803"/>
                  <a:gd name="connsiteX20" fmla="*/ 67564 w 115990"/>
                  <a:gd name="connsiteY20" fmla="*/ 40728 h 87803"/>
                  <a:gd name="connsiteX21" fmla="*/ 36465 w 115990"/>
                  <a:gd name="connsiteY21" fmla="*/ 83778 h 87803"/>
                  <a:gd name="connsiteX22" fmla="*/ 32912 w 115990"/>
                  <a:gd name="connsiteY22" fmla="*/ 83778 h 87803"/>
                  <a:gd name="connsiteX23" fmla="*/ 30629 w 115990"/>
                  <a:gd name="connsiteY23" fmla="*/ 82399 h 87803"/>
                  <a:gd name="connsiteX24" fmla="*/ 31644 w 115990"/>
                  <a:gd name="connsiteY24" fmla="*/ 79534 h 87803"/>
                  <a:gd name="connsiteX25" fmla="*/ 42844 w 115990"/>
                  <a:gd name="connsiteY25" fmla="*/ 43702 h 87803"/>
                  <a:gd name="connsiteX26" fmla="*/ 73400 w 115990"/>
                  <a:gd name="connsiteY26" fmla="*/ 43702 h 87803"/>
                  <a:gd name="connsiteX27" fmla="*/ 92249 w 115990"/>
                  <a:gd name="connsiteY27" fmla="*/ 58644 h 87803"/>
                  <a:gd name="connsiteX28" fmla="*/ 58394 w 115990"/>
                  <a:gd name="connsiteY28" fmla="*/ 83778 h 87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5990" h="87803">
                    <a:moveTo>
                      <a:pt x="19138" y="77721"/>
                    </a:moveTo>
                    <a:cubicBezTo>
                      <a:pt x="17580" y="82762"/>
                      <a:pt x="17072" y="83778"/>
                      <a:pt x="4350" y="83778"/>
                    </a:cubicBezTo>
                    <a:cubicBezTo>
                      <a:pt x="1559" y="83778"/>
                      <a:pt x="0" y="83778"/>
                      <a:pt x="0" y="86425"/>
                    </a:cubicBezTo>
                    <a:cubicBezTo>
                      <a:pt x="0" y="87803"/>
                      <a:pt x="1559" y="87803"/>
                      <a:pt x="4350" y="87803"/>
                    </a:cubicBezTo>
                    <a:lnTo>
                      <a:pt x="62417" y="87803"/>
                    </a:lnTo>
                    <a:cubicBezTo>
                      <a:pt x="88189" y="87803"/>
                      <a:pt x="107327" y="72716"/>
                      <a:pt x="107327" y="60022"/>
                    </a:cubicBezTo>
                    <a:cubicBezTo>
                      <a:pt x="107327" y="50738"/>
                      <a:pt x="97867" y="43340"/>
                      <a:pt x="82063" y="41889"/>
                    </a:cubicBezTo>
                    <a:cubicBezTo>
                      <a:pt x="98882" y="39495"/>
                      <a:pt x="115990" y="30029"/>
                      <a:pt x="115990" y="17735"/>
                    </a:cubicBezTo>
                    <a:cubicBezTo>
                      <a:pt x="115990" y="8269"/>
                      <a:pt x="105261" y="0"/>
                      <a:pt x="85869" y="0"/>
                    </a:cubicBezTo>
                    <a:lnTo>
                      <a:pt x="31136" y="0"/>
                    </a:lnTo>
                    <a:cubicBezTo>
                      <a:pt x="28055" y="0"/>
                      <a:pt x="26533" y="0"/>
                      <a:pt x="26533" y="2648"/>
                    </a:cubicBezTo>
                    <a:cubicBezTo>
                      <a:pt x="26533" y="4062"/>
                      <a:pt x="28055" y="4062"/>
                      <a:pt x="31136" y="4062"/>
                    </a:cubicBezTo>
                    <a:cubicBezTo>
                      <a:pt x="31354" y="4062"/>
                      <a:pt x="34435" y="4062"/>
                      <a:pt x="37226" y="4243"/>
                    </a:cubicBezTo>
                    <a:cubicBezTo>
                      <a:pt x="40017" y="4642"/>
                      <a:pt x="41539" y="4642"/>
                      <a:pt x="41539" y="6456"/>
                    </a:cubicBezTo>
                    <a:cubicBezTo>
                      <a:pt x="41539" y="6891"/>
                      <a:pt x="41322" y="7290"/>
                      <a:pt x="41032" y="8886"/>
                    </a:cubicBezTo>
                    <a:close/>
                    <a:moveTo>
                      <a:pt x="43605" y="40728"/>
                    </a:moveTo>
                    <a:lnTo>
                      <a:pt x="53790" y="8886"/>
                    </a:lnTo>
                    <a:cubicBezTo>
                      <a:pt x="55313" y="4461"/>
                      <a:pt x="55603" y="4062"/>
                      <a:pt x="62417" y="4062"/>
                    </a:cubicBezTo>
                    <a:lnTo>
                      <a:pt x="83586" y="4062"/>
                    </a:lnTo>
                    <a:cubicBezTo>
                      <a:pt x="97867" y="4062"/>
                      <a:pt x="101165" y="11678"/>
                      <a:pt x="101165" y="17336"/>
                    </a:cubicBezTo>
                    <a:cubicBezTo>
                      <a:pt x="101165" y="28615"/>
                      <a:pt x="87174" y="40728"/>
                      <a:pt x="67564" y="40728"/>
                    </a:cubicBezTo>
                    <a:close/>
                    <a:moveTo>
                      <a:pt x="36465" y="83778"/>
                    </a:moveTo>
                    <a:cubicBezTo>
                      <a:pt x="34145" y="83778"/>
                      <a:pt x="33927" y="83778"/>
                      <a:pt x="32912" y="83778"/>
                    </a:cubicBezTo>
                    <a:cubicBezTo>
                      <a:pt x="31136" y="83596"/>
                      <a:pt x="30629" y="83378"/>
                      <a:pt x="30629" y="82399"/>
                    </a:cubicBezTo>
                    <a:cubicBezTo>
                      <a:pt x="30629" y="81964"/>
                      <a:pt x="30629" y="81783"/>
                      <a:pt x="31644" y="79534"/>
                    </a:cubicBezTo>
                    <a:lnTo>
                      <a:pt x="42844" y="43702"/>
                    </a:lnTo>
                    <a:lnTo>
                      <a:pt x="73400" y="43702"/>
                    </a:lnTo>
                    <a:cubicBezTo>
                      <a:pt x="88950" y="43702"/>
                      <a:pt x="92249" y="53168"/>
                      <a:pt x="92249" y="58644"/>
                    </a:cubicBezTo>
                    <a:cubicBezTo>
                      <a:pt x="92249" y="71338"/>
                      <a:pt x="77750" y="83778"/>
                      <a:pt x="58394" y="837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B504B1A-0CC1-5360-6AD9-77A93F578D50}"/>
                  </a:ext>
                </a:extLst>
              </p:cNvPr>
              <p:cNvSpPr/>
              <p:nvPr/>
            </p:nvSpPr>
            <p:spPr>
              <a:xfrm>
                <a:off x="8034103" y="4955141"/>
                <a:ext cx="48172" cy="34375"/>
              </a:xfrm>
              <a:custGeom>
                <a:avLst/>
                <a:gdLst>
                  <a:gd name="connsiteX0" fmla="*/ 51978 w 83331"/>
                  <a:gd name="connsiteY0" fmla="*/ 49541 h 58172"/>
                  <a:gd name="connsiteX1" fmla="*/ 66513 w 83331"/>
                  <a:gd name="connsiteY1" fmla="*/ 58173 h 58172"/>
                  <a:gd name="connsiteX2" fmla="*/ 78474 w 83331"/>
                  <a:gd name="connsiteY2" fmla="*/ 51137 h 58172"/>
                  <a:gd name="connsiteX3" fmla="*/ 83332 w 83331"/>
                  <a:gd name="connsiteY3" fmla="*/ 38479 h 58172"/>
                  <a:gd name="connsiteX4" fmla="*/ 81556 w 83331"/>
                  <a:gd name="connsiteY4" fmla="*/ 37065 h 58172"/>
                  <a:gd name="connsiteX5" fmla="*/ 79236 w 83331"/>
                  <a:gd name="connsiteY5" fmla="*/ 39459 h 58172"/>
                  <a:gd name="connsiteX6" fmla="*/ 67021 w 83331"/>
                  <a:gd name="connsiteY6" fmla="*/ 55380 h 58172"/>
                  <a:gd name="connsiteX7" fmla="*/ 61910 w 83331"/>
                  <a:gd name="connsiteY7" fmla="*/ 49541 h 58172"/>
                  <a:gd name="connsiteX8" fmla="*/ 65208 w 83331"/>
                  <a:gd name="connsiteY8" fmla="*/ 36049 h 58172"/>
                  <a:gd name="connsiteX9" fmla="*/ 69812 w 83331"/>
                  <a:gd name="connsiteY9" fmla="*/ 22123 h 58172"/>
                  <a:gd name="connsiteX10" fmla="*/ 72639 w 83331"/>
                  <a:gd name="connsiteY10" fmla="*/ 13491 h 58172"/>
                  <a:gd name="connsiteX11" fmla="*/ 74886 w 83331"/>
                  <a:gd name="connsiteY11" fmla="*/ 4823 h 58172"/>
                  <a:gd name="connsiteX12" fmla="*/ 70355 w 83331"/>
                  <a:gd name="connsiteY12" fmla="*/ 1414 h 58172"/>
                  <a:gd name="connsiteX13" fmla="*/ 63975 w 83331"/>
                  <a:gd name="connsiteY13" fmla="*/ 5839 h 58172"/>
                  <a:gd name="connsiteX14" fmla="*/ 51724 w 83331"/>
                  <a:gd name="connsiteY14" fmla="*/ 44500 h 58172"/>
                  <a:gd name="connsiteX15" fmla="*/ 33130 w 83331"/>
                  <a:gd name="connsiteY15" fmla="*/ 55380 h 58172"/>
                  <a:gd name="connsiteX16" fmla="*/ 23162 w 83331"/>
                  <a:gd name="connsiteY16" fmla="*/ 44899 h 58172"/>
                  <a:gd name="connsiteX17" fmla="*/ 31861 w 83331"/>
                  <a:gd name="connsiteY17" fmla="*/ 18714 h 58172"/>
                  <a:gd name="connsiteX18" fmla="*/ 34652 w 83331"/>
                  <a:gd name="connsiteY18" fmla="*/ 10445 h 58172"/>
                  <a:gd name="connsiteX19" fmla="*/ 21422 w 83331"/>
                  <a:gd name="connsiteY19" fmla="*/ 0 h 58172"/>
                  <a:gd name="connsiteX20" fmla="*/ 0 w 83331"/>
                  <a:gd name="connsiteY20" fmla="*/ 19693 h 58172"/>
                  <a:gd name="connsiteX21" fmla="*/ 1776 w 83331"/>
                  <a:gd name="connsiteY21" fmla="*/ 21107 h 58172"/>
                  <a:gd name="connsiteX22" fmla="*/ 4349 w 83331"/>
                  <a:gd name="connsiteY22" fmla="*/ 18714 h 58172"/>
                  <a:gd name="connsiteX23" fmla="*/ 20915 w 83331"/>
                  <a:gd name="connsiteY23" fmla="*/ 2793 h 58172"/>
                  <a:gd name="connsiteX24" fmla="*/ 24974 w 83331"/>
                  <a:gd name="connsiteY24" fmla="*/ 7036 h 58172"/>
                  <a:gd name="connsiteX25" fmla="*/ 22147 w 83331"/>
                  <a:gd name="connsiteY25" fmla="*/ 15704 h 58172"/>
                  <a:gd name="connsiteX26" fmla="*/ 12759 w 83331"/>
                  <a:gd name="connsiteY26" fmla="*/ 42687 h 58172"/>
                  <a:gd name="connsiteX27" fmla="*/ 32622 w 83331"/>
                  <a:gd name="connsiteY27" fmla="*/ 58173 h 58172"/>
                  <a:gd name="connsiteX28" fmla="*/ 51978 w 83331"/>
                  <a:gd name="connsiteY28" fmla="*/ 49541 h 58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3331" h="58172">
                    <a:moveTo>
                      <a:pt x="51978" y="49541"/>
                    </a:moveTo>
                    <a:cubicBezTo>
                      <a:pt x="53790" y="54763"/>
                      <a:pt x="59662" y="58173"/>
                      <a:pt x="66513" y="58173"/>
                    </a:cubicBezTo>
                    <a:cubicBezTo>
                      <a:pt x="72095" y="58173"/>
                      <a:pt x="75937" y="55162"/>
                      <a:pt x="78474" y="51137"/>
                    </a:cubicBezTo>
                    <a:cubicBezTo>
                      <a:pt x="81265" y="46494"/>
                      <a:pt x="83332" y="38661"/>
                      <a:pt x="83332" y="38479"/>
                    </a:cubicBezTo>
                    <a:cubicBezTo>
                      <a:pt x="83332" y="37065"/>
                      <a:pt x="82063" y="37065"/>
                      <a:pt x="81556" y="37065"/>
                    </a:cubicBezTo>
                    <a:cubicBezTo>
                      <a:pt x="79743" y="37065"/>
                      <a:pt x="79743" y="37645"/>
                      <a:pt x="79236" y="39459"/>
                    </a:cubicBezTo>
                    <a:cubicBezTo>
                      <a:pt x="76952" y="46676"/>
                      <a:pt x="73871" y="55380"/>
                      <a:pt x="67021" y="55380"/>
                    </a:cubicBezTo>
                    <a:cubicBezTo>
                      <a:pt x="63686" y="55380"/>
                      <a:pt x="61910" y="53784"/>
                      <a:pt x="61910" y="49541"/>
                    </a:cubicBezTo>
                    <a:cubicBezTo>
                      <a:pt x="61910" y="46676"/>
                      <a:pt x="63975" y="40655"/>
                      <a:pt x="65208" y="36049"/>
                    </a:cubicBezTo>
                    <a:lnTo>
                      <a:pt x="69812" y="22123"/>
                    </a:lnTo>
                    <a:cubicBezTo>
                      <a:pt x="70355" y="20310"/>
                      <a:pt x="71878" y="15486"/>
                      <a:pt x="72639" y="13491"/>
                    </a:cubicBezTo>
                    <a:cubicBezTo>
                      <a:pt x="73364" y="10445"/>
                      <a:pt x="74886" y="5622"/>
                      <a:pt x="74886" y="4823"/>
                    </a:cubicBezTo>
                    <a:cubicBezTo>
                      <a:pt x="74886" y="2611"/>
                      <a:pt x="72639" y="1414"/>
                      <a:pt x="70355" y="1414"/>
                    </a:cubicBezTo>
                    <a:cubicBezTo>
                      <a:pt x="69558" y="1414"/>
                      <a:pt x="65208" y="1596"/>
                      <a:pt x="63975" y="5839"/>
                    </a:cubicBezTo>
                    <a:cubicBezTo>
                      <a:pt x="60895" y="15305"/>
                      <a:pt x="53790" y="37863"/>
                      <a:pt x="51724" y="44500"/>
                    </a:cubicBezTo>
                    <a:cubicBezTo>
                      <a:pt x="51470" y="45080"/>
                      <a:pt x="45091" y="55380"/>
                      <a:pt x="33130" y="55380"/>
                    </a:cubicBezTo>
                    <a:cubicBezTo>
                      <a:pt x="24720" y="55380"/>
                      <a:pt x="23162" y="49541"/>
                      <a:pt x="23162" y="44899"/>
                    </a:cubicBezTo>
                    <a:cubicBezTo>
                      <a:pt x="23162" y="37645"/>
                      <a:pt x="27765" y="27599"/>
                      <a:pt x="31861" y="18714"/>
                    </a:cubicBezTo>
                    <a:cubicBezTo>
                      <a:pt x="33891" y="14652"/>
                      <a:pt x="34652" y="12875"/>
                      <a:pt x="34652" y="10445"/>
                    </a:cubicBezTo>
                    <a:cubicBezTo>
                      <a:pt x="34652" y="4823"/>
                      <a:pt x="29541" y="0"/>
                      <a:pt x="21422" y="0"/>
                    </a:cubicBezTo>
                    <a:cubicBezTo>
                      <a:pt x="5872" y="0"/>
                      <a:pt x="0" y="18714"/>
                      <a:pt x="0" y="19693"/>
                    </a:cubicBezTo>
                    <a:cubicBezTo>
                      <a:pt x="0" y="21107"/>
                      <a:pt x="1558" y="21107"/>
                      <a:pt x="1776" y="21107"/>
                    </a:cubicBezTo>
                    <a:cubicBezTo>
                      <a:pt x="3588" y="21107"/>
                      <a:pt x="3588" y="20745"/>
                      <a:pt x="4349" y="18714"/>
                    </a:cubicBezTo>
                    <a:cubicBezTo>
                      <a:pt x="8445" y="7616"/>
                      <a:pt x="14789" y="2793"/>
                      <a:pt x="20915" y="2793"/>
                    </a:cubicBezTo>
                    <a:cubicBezTo>
                      <a:pt x="22437" y="2793"/>
                      <a:pt x="24974" y="3010"/>
                      <a:pt x="24974" y="7036"/>
                    </a:cubicBezTo>
                    <a:cubicBezTo>
                      <a:pt x="24974" y="10046"/>
                      <a:pt x="23162" y="13890"/>
                      <a:pt x="22147" y="15704"/>
                    </a:cubicBezTo>
                    <a:cubicBezTo>
                      <a:pt x="16057" y="28579"/>
                      <a:pt x="12759" y="36412"/>
                      <a:pt x="12759" y="42687"/>
                    </a:cubicBezTo>
                    <a:cubicBezTo>
                      <a:pt x="12759" y="54945"/>
                      <a:pt x="23959" y="58173"/>
                      <a:pt x="32622" y="58173"/>
                    </a:cubicBezTo>
                    <a:cubicBezTo>
                      <a:pt x="43315" y="58173"/>
                      <a:pt x="49187" y="52333"/>
                      <a:pt x="51978" y="495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3318DC8-A0CF-5D95-4C75-FA4C161B6551}"/>
                  </a:ext>
                </a:extLst>
              </p:cNvPr>
              <p:cNvSpPr/>
              <p:nvPr/>
            </p:nvSpPr>
            <p:spPr>
              <a:xfrm>
                <a:off x="8094366" y="4931695"/>
                <a:ext cx="21770" cy="76038"/>
              </a:xfrm>
              <a:custGeom>
                <a:avLst/>
                <a:gdLst>
                  <a:gd name="connsiteX0" fmla="*/ 37660 w 37660"/>
                  <a:gd name="connsiteY0" fmla="*/ 127262 h 128676"/>
                  <a:gd name="connsiteX1" fmla="*/ 34870 w 37660"/>
                  <a:gd name="connsiteY1" fmla="*/ 124433 h 128676"/>
                  <a:gd name="connsiteX2" fmla="*/ 9388 w 37660"/>
                  <a:gd name="connsiteY2" fmla="*/ 64230 h 128676"/>
                  <a:gd name="connsiteX3" fmla="*/ 35667 w 37660"/>
                  <a:gd name="connsiteY3" fmla="*/ 3591 h 128676"/>
                  <a:gd name="connsiteX4" fmla="*/ 37660 w 37660"/>
                  <a:gd name="connsiteY4" fmla="*/ 1414 h 128676"/>
                  <a:gd name="connsiteX5" fmla="*/ 36174 w 37660"/>
                  <a:gd name="connsiteY5" fmla="*/ 0 h 128676"/>
                  <a:gd name="connsiteX6" fmla="*/ 10185 w 37660"/>
                  <a:gd name="connsiteY6" fmla="*/ 25170 h 128676"/>
                  <a:gd name="connsiteX7" fmla="*/ 0 w 37660"/>
                  <a:gd name="connsiteY7" fmla="*/ 64230 h 128676"/>
                  <a:gd name="connsiteX8" fmla="*/ 10693 w 37660"/>
                  <a:gd name="connsiteY8" fmla="*/ 104522 h 128676"/>
                  <a:gd name="connsiteX9" fmla="*/ 36174 w 37660"/>
                  <a:gd name="connsiteY9" fmla="*/ 128677 h 128676"/>
                  <a:gd name="connsiteX10" fmla="*/ 37660 w 37660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60" h="128676">
                    <a:moveTo>
                      <a:pt x="37660" y="127262"/>
                    </a:moveTo>
                    <a:cubicBezTo>
                      <a:pt x="37660" y="126863"/>
                      <a:pt x="37660" y="126645"/>
                      <a:pt x="34870" y="124433"/>
                    </a:cubicBezTo>
                    <a:cubicBezTo>
                      <a:pt x="14752" y="108330"/>
                      <a:pt x="9388" y="83959"/>
                      <a:pt x="9388" y="64230"/>
                    </a:cubicBezTo>
                    <a:cubicBezTo>
                      <a:pt x="9388" y="41889"/>
                      <a:pt x="15550" y="19512"/>
                      <a:pt x="35667" y="3591"/>
                    </a:cubicBezTo>
                    <a:cubicBezTo>
                      <a:pt x="37660" y="2031"/>
                      <a:pt x="37660" y="1778"/>
                      <a:pt x="37660" y="1414"/>
                    </a:cubicBezTo>
                    <a:cubicBezTo>
                      <a:pt x="37660" y="399"/>
                      <a:pt x="37189" y="0"/>
                      <a:pt x="36174" y="0"/>
                    </a:cubicBezTo>
                    <a:cubicBezTo>
                      <a:pt x="34362" y="0"/>
                      <a:pt x="19863" y="8886"/>
                      <a:pt x="10185" y="25170"/>
                    </a:cubicBezTo>
                    <a:cubicBezTo>
                      <a:pt x="2030" y="39278"/>
                      <a:pt x="0" y="53567"/>
                      <a:pt x="0" y="64230"/>
                    </a:cubicBezTo>
                    <a:cubicBezTo>
                      <a:pt x="0" y="74312"/>
                      <a:pt x="1776" y="89798"/>
                      <a:pt x="10693" y="104522"/>
                    </a:cubicBezTo>
                    <a:cubicBezTo>
                      <a:pt x="20624" y="120190"/>
                      <a:pt x="34362" y="128677"/>
                      <a:pt x="36174" y="128677"/>
                    </a:cubicBezTo>
                    <a:cubicBezTo>
                      <a:pt x="37189" y="128677"/>
                      <a:pt x="37660" y="128277"/>
                      <a:pt x="37660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E9635BF2-04DA-074C-50EC-E35BB7529F14}"/>
                  </a:ext>
                </a:extLst>
              </p:cNvPr>
              <p:cNvSpPr/>
              <p:nvPr/>
            </p:nvSpPr>
            <p:spPr>
              <a:xfrm>
                <a:off x="8123806" y="4941211"/>
                <a:ext cx="28873" cy="48305"/>
              </a:xfrm>
              <a:custGeom>
                <a:avLst/>
                <a:gdLst>
                  <a:gd name="connsiteX0" fmla="*/ 29578 w 49948"/>
                  <a:gd name="connsiteY0" fmla="*/ 29014 h 81746"/>
                  <a:gd name="connsiteX1" fmla="*/ 44837 w 49948"/>
                  <a:gd name="connsiteY1" fmla="*/ 29014 h 81746"/>
                  <a:gd name="connsiteX2" fmla="*/ 49948 w 49948"/>
                  <a:gd name="connsiteY2" fmla="*/ 26366 h 81746"/>
                  <a:gd name="connsiteX3" fmla="*/ 45345 w 49948"/>
                  <a:gd name="connsiteY3" fmla="*/ 24988 h 81746"/>
                  <a:gd name="connsiteX4" fmla="*/ 31136 w 49948"/>
                  <a:gd name="connsiteY4" fmla="*/ 24988 h 81746"/>
                  <a:gd name="connsiteX5" fmla="*/ 37733 w 49948"/>
                  <a:gd name="connsiteY5" fmla="*/ 3409 h 81746"/>
                  <a:gd name="connsiteX6" fmla="*/ 32876 w 49948"/>
                  <a:gd name="connsiteY6" fmla="*/ 0 h 81746"/>
                  <a:gd name="connsiteX7" fmla="*/ 26533 w 49948"/>
                  <a:gd name="connsiteY7" fmla="*/ 4642 h 81746"/>
                  <a:gd name="connsiteX8" fmla="*/ 20154 w 49948"/>
                  <a:gd name="connsiteY8" fmla="*/ 24988 h 81746"/>
                  <a:gd name="connsiteX9" fmla="*/ 4857 w 49948"/>
                  <a:gd name="connsiteY9" fmla="*/ 24988 h 81746"/>
                  <a:gd name="connsiteX10" fmla="*/ 0 w 49948"/>
                  <a:gd name="connsiteY10" fmla="*/ 27418 h 81746"/>
                  <a:gd name="connsiteX11" fmla="*/ 4603 w 49948"/>
                  <a:gd name="connsiteY11" fmla="*/ 29014 h 81746"/>
                  <a:gd name="connsiteX12" fmla="*/ 18885 w 49948"/>
                  <a:gd name="connsiteY12" fmla="*/ 29014 h 81746"/>
                  <a:gd name="connsiteX13" fmla="*/ 6379 w 49948"/>
                  <a:gd name="connsiteY13" fmla="*/ 69887 h 81746"/>
                  <a:gd name="connsiteX14" fmla="*/ 21422 w 49948"/>
                  <a:gd name="connsiteY14" fmla="*/ 81746 h 81746"/>
                  <a:gd name="connsiteX15" fmla="*/ 47157 w 49948"/>
                  <a:gd name="connsiteY15" fmla="*/ 62053 h 81746"/>
                  <a:gd name="connsiteX16" fmla="*/ 45345 w 49948"/>
                  <a:gd name="connsiteY16" fmla="*/ 60639 h 81746"/>
                  <a:gd name="connsiteX17" fmla="*/ 42844 w 49948"/>
                  <a:gd name="connsiteY17" fmla="*/ 62416 h 81746"/>
                  <a:gd name="connsiteX18" fmla="*/ 21676 w 49948"/>
                  <a:gd name="connsiteY18" fmla="*/ 78954 h 81746"/>
                  <a:gd name="connsiteX19" fmla="*/ 16565 w 49948"/>
                  <a:gd name="connsiteY19" fmla="*/ 73115 h 81746"/>
                  <a:gd name="connsiteX20" fmla="*/ 17580 w 49948"/>
                  <a:gd name="connsiteY20" fmla="*/ 66840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48" h="81746">
                    <a:moveTo>
                      <a:pt x="29578" y="29014"/>
                    </a:moveTo>
                    <a:lnTo>
                      <a:pt x="44837" y="29014"/>
                    </a:lnTo>
                    <a:cubicBezTo>
                      <a:pt x="48172" y="29014"/>
                      <a:pt x="49948" y="29014"/>
                      <a:pt x="49948" y="26366"/>
                    </a:cubicBezTo>
                    <a:cubicBezTo>
                      <a:pt x="49948" y="24988"/>
                      <a:pt x="48172" y="24988"/>
                      <a:pt x="45345" y="24988"/>
                    </a:cubicBezTo>
                    <a:lnTo>
                      <a:pt x="31136" y="24988"/>
                    </a:lnTo>
                    <a:cubicBezTo>
                      <a:pt x="36972" y="6637"/>
                      <a:pt x="37733" y="4207"/>
                      <a:pt x="37733" y="3409"/>
                    </a:cubicBezTo>
                    <a:cubicBezTo>
                      <a:pt x="37733" y="1233"/>
                      <a:pt x="35667" y="0"/>
                      <a:pt x="32876" y="0"/>
                    </a:cubicBezTo>
                    <a:cubicBezTo>
                      <a:pt x="32369" y="0"/>
                      <a:pt x="27765" y="0"/>
                      <a:pt x="26533" y="4642"/>
                    </a:cubicBezTo>
                    <a:lnTo>
                      <a:pt x="20154" y="24988"/>
                    </a:lnTo>
                    <a:lnTo>
                      <a:pt x="4857" y="24988"/>
                    </a:lnTo>
                    <a:cubicBezTo>
                      <a:pt x="1523" y="24988"/>
                      <a:pt x="0" y="24988"/>
                      <a:pt x="0" y="27418"/>
                    </a:cubicBezTo>
                    <a:cubicBezTo>
                      <a:pt x="0" y="29014"/>
                      <a:pt x="1305" y="29014"/>
                      <a:pt x="4603" y="29014"/>
                    </a:cubicBezTo>
                    <a:lnTo>
                      <a:pt x="18885" y="29014"/>
                    </a:lnTo>
                    <a:cubicBezTo>
                      <a:pt x="7177" y="65463"/>
                      <a:pt x="6379" y="67638"/>
                      <a:pt x="6379" y="69887"/>
                    </a:cubicBezTo>
                    <a:cubicBezTo>
                      <a:pt x="6379" y="76923"/>
                      <a:pt x="12505" y="81746"/>
                      <a:pt x="21422" y="81746"/>
                    </a:cubicBezTo>
                    <a:cubicBezTo>
                      <a:pt x="37950" y="81746"/>
                      <a:pt x="47157" y="63032"/>
                      <a:pt x="47157" y="62053"/>
                    </a:cubicBezTo>
                    <a:cubicBezTo>
                      <a:pt x="47157" y="60639"/>
                      <a:pt x="45852" y="60639"/>
                      <a:pt x="45345" y="60639"/>
                    </a:cubicBezTo>
                    <a:cubicBezTo>
                      <a:pt x="43822" y="60639"/>
                      <a:pt x="43605" y="61001"/>
                      <a:pt x="42844" y="62416"/>
                    </a:cubicBezTo>
                    <a:cubicBezTo>
                      <a:pt x="35957" y="75907"/>
                      <a:pt x="27258" y="78954"/>
                      <a:pt x="21676" y="78954"/>
                    </a:cubicBezTo>
                    <a:cubicBezTo>
                      <a:pt x="18377" y="78954"/>
                      <a:pt x="16565" y="77358"/>
                      <a:pt x="16565" y="73115"/>
                    </a:cubicBezTo>
                    <a:cubicBezTo>
                      <a:pt x="16565" y="69887"/>
                      <a:pt x="17073" y="69089"/>
                      <a:pt x="17580" y="668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69B50F5-C9B7-A6A1-B6EA-79C4A478C3F5}"/>
                  </a:ext>
                </a:extLst>
              </p:cNvPr>
              <p:cNvSpPr/>
              <p:nvPr/>
            </p:nvSpPr>
            <p:spPr>
              <a:xfrm>
                <a:off x="8160831" y="4931695"/>
                <a:ext cx="21770" cy="76038"/>
              </a:xfrm>
              <a:custGeom>
                <a:avLst/>
                <a:gdLst>
                  <a:gd name="connsiteX0" fmla="*/ 37661 w 37660"/>
                  <a:gd name="connsiteY0" fmla="*/ 64230 h 128676"/>
                  <a:gd name="connsiteX1" fmla="*/ 26968 w 37660"/>
                  <a:gd name="connsiteY1" fmla="*/ 24154 h 128676"/>
                  <a:gd name="connsiteX2" fmla="*/ 1776 w 37660"/>
                  <a:gd name="connsiteY2" fmla="*/ 0 h 128676"/>
                  <a:gd name="connsiteX3" fmla="*/ 0 w 37660"/>
                  <a:gd name="connsiteY3" fmla="*/ 1414 h 128676"/>
                  <a:gd name="connsiteX4" fmla="*/ 3008 w 37660"/>
                  <a:gd name="connsiteY4" fmla="*/ 4425 h 128676"/>
                  <a:gd name="connsiteX5" fmla="*/ 28272 w 37660"/>
                  <a:gd name="connsiteY5" fmla="*/ 64230 h 128676"/>
                  <a:gd name="connsiteX6" fmla="*/ 2284 w 37660"/>
                  <a:gd name="connsiteY6" fmla="*/ 125050 h 128676"/>
                  <a:gd name="connsiteX7" fmla="*/ 0 w 37660"/>
                  <a:gd name="connsiteY7" fmla="*/ 127262 h 128676"/>
                  <a:gd name="connsiteX8" fmla="*/ 1776 w 37660"/>
                  <a:gd name="connsiteY8" fmla="*/ 128677 h 128676"/>
                  <a:gd name="connsiteX9" fmla="*/ 27475 w 37660"/>
                  <a:gd name="connsiteY9" fmla="*/ 103507 h 128676"/>
                  <a:gd name="connsiteX10" fmla="*/ 37661 w 37660"/>
                  <a:gd name="connsiteY10" fmla="*/ 64230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60" h="128676">
                    <a:moveTo>
                      <a:pt x="37661" y="64230"/>
                    </a:moveTo>
                    <a:cubicBezTo>
                      <a:pt x="37661" y="54329"/>
                      <a:pt x="35921" y="38843"/>
                      <a:pt x="26968" y="24154"/>
                    </a:cubicBezTo>
                    <a:cubicBezTo>
                      <a:pt x="17290" y="8451"/>
                      <a:pt x="3299" y="0"/>
                      <a:pt x="1776" y="0"/>
                    </a:cubicBezTo>
                    <a:cubicBezTo>
                      <a:pt x="725" y="0"/>
                      <a:pt x="0" y="617"/>
                      <a:pt x="0" y="1414"/>
                    </a:cubicBezTo>
                    <a:cubicBezTo>
                      <a:pt x="0" y="1778"/>
                      <a:pt x="0" y="2031"/>
                      <a:pt x="3008" y="4425"/>
                    </a:cubicBezTo>
                    <a:cubicBezTo>
                      <a:pt x="19066" y="17082"/>
                      <a:pt x="28272" y="37428"/>
                      <a:pt x="28272" y="64230"/>
                    </a:cubicBezTo>
                    <a:cubicBezTo>
                      <a:pt x="28272" y="86353"/>
                      <a:pt x="22400" y="108947"/>
                      <a:pt x="2284" y="125050"/>
                    </a:cubicBezTo>
                    <a:cubicBezTo>
                      <a:pt x="0" y="126645"/>
                      <a:pt x="0" y="126863"/>
                      <a:pt x="0" y="127262"/>
                    </a:cubicBezTo>
                    <a:cubicBezTo>
                      <a:pt x="0" y="128096"/>
                      <a:pt x="725" y="128677"/>
                      <a:pt x="1776" y="128677"/>
                    </a:cubicBezTo>
                    <a:cubicBezTo>
                      <a:pt x="3299" y="128677"/>
                      <a:pt x="18051" y="119827"/>
                      <a:pt x="27475" y="103507"/>
                    </a:cubicBezTo>
                    <a:cubicBezTo>
                      <a:pt x="35921" y="89399"/>
                      <a:pt x="37661" y="75110"/>
                      <a:pt x="37661" y="642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0B59A892-FB67-AD4E-C60B-B3FC101B0BD2}"/>
                  </a:ext>
                </a:extLst>
              </p:cNvPr>
              <p:cNvSpPr/>
              <p:nvPr/>
            </p:nvSpPr>
            <p:spPr>
              <a:xfrm>
                <a:off x="7330756" y="5068939"/>
                <a:ext cx="43290" cy="49141"/>
              </a:xfrm>
              <a:custGeom>
                <a:avLst/>
                <a:gdLst>
                  <a:gd name="connsiteX0" fmla="*/ 74125 w 74886"/>
                  <a:gd name="connsiteY0" fmla="*/ 7834 h 83160"/>
                  <a:gd name="connsiteX1" fmla="*/ 74886 w 74886"/>
                  <a:gd name="connsiteY1" fmla="*/ 4860 h 83160"/>
                  <a:gd name="connsiteX2" fmla="*/ 70065 w 74886"/>
                  <a:gd name="connsiteY2" fmla="*/ 1378 h 83160"/>
                  <a:gd name="connsiteX3" fmla="*/ 64447 w 74886"/>
                  <a:gd name="connsiteY3" fmla="*/ 4026 h 83160"/>
                  <a:gd name="connsiteX4" fmla="*/ 62164 w 74886"/>
                  <a:gd name="connsiteY4" fmla="*/ 11062 h 83160"/>
                  <a:gd name="connsiteX5" fmla="*/ 58829 w 74886"/>
                  <a:gd name="connsiteY5" fmla="*/ 21361 h 83160"/>
                  <a:gd name="connsiteX6" fmla="*/ 51434 w 74886"/>
                  <a:gd name="connsiteY6" fmla="*/ 44500 h 83160"/>
                  <a:gd name="connsiteX7" fmla="*/ 33130 w 74886"/>
                  <a:gd name="connsiteY7" fmla="*/ 55380 h 83160"/>
                  <a:gd name="connsiteX8" fmla="*/ 23162 w 74886"/>
                  <a:gd name="connsiteY8" fmla="*/ 44899 h 83160"/>
                  <a:gd name="connsiteX9" fmla="*/ 31354 w 74886"/>
                  <a:gd name="connsiteY9" fmla="*/ 19730 h 83160"/>
                  <a:gd name="connsiteX10" fmla="*/ 34652 w 74886"/>
                  <a:gd name="connsiteY10" fmla="*/ 10481 h 83160"/>
                  <a:gd name="connsiteX11" fmla="*/ 21386 w 74886"/>
                  <a:gd name="connsiteY11" fmla="*/ 0 h 83160"/>
                  <a:gd name="connsiteX12" fmla="*/ 0 w 74886"/>
                  <a:gd name="connsiteY12" fmla="*/ 19730 h 83160"/>
                  <a:gd name="connsiteX13" fmla="*/ 1776 w 74886"/>
                  <a:gd name="connsiteY13" fmla="*/ 21144 h 83160"/>
                  <a:gd name="connsiteX14" fmla="*/ 4313 w 74886"/>
                  <a:gd name="connsiteY14" fmla="*/ 18750 h 83160"/>
                  <a:gd name="connsiteX15" fmla="*/ 20878 w 74886"/>
                  <a:gd name="connsiteY15" fmla="*/ 2829 h 83160"/>
                  <a:gd name="connsiteX16" fmla="*/ 24974 w 74886"/>
                  <a:gd name="connsiteY16" fmla="*/ 6855 h 83160"/>
                  <a:gd name="connsiteX17" fmla="*/ 22147 w 74886"/>
                  <a:gd name="connsiteY17" fmla="*/ 15921 h 83160"/>
                  <a:gd name="connsiteX18" fmla="*/ 12723 w 74886"/>
                  <a:gd name="connsiteY18" fmla="*/ 42904 h 83160"/>
                  <a:gd name="connsiteX19" fmla="*/ 32586 w 74886"/>
                  <a:gd name="connsiteY19" fmla="*/ 58209 h 83160"/>
                  <a:gd name="connsiteX20" fmla="*/ 48933 w 74886"/>
                  <a:gd name="connsiteY20" fmla="*/ 52370 h 83160"/>
                  <a:gd name="connsiteX21" fmla="*/ 38458 w 74886"/>
                  <a:gd name="connsiteY21" fmla="*/ 72281 h 83160"/>
                  <a:gd name="connsiteX22" fmla="*/ 20625 w 74886"/>
                  <a:gd name="connsiteY22" fmla="*/ 80368 h 83160"/>
                  <a:gd name="connsiteX23" fmla="*/ 8119 w 74886"/>
                  <a:gd name="connsiteY23" fmla="*/ 74892 h 83160"/>
                  <a:gd name="connsiteX24" fmla="*/ 15006 w 74886"/>
                  <a:gd name="connsiteY24" fmla="*/ 73296 h 83160"/>
                  <a:gd name="connsiteX25" fmla="*/ 18341 w 74886"/>
                  <a:gd name="connsiteY25" fmla="*/ 68037 h 83160"/>
                  <a:gd name="connsiteX26" fmla="*/ 12469 w 74886"/>
                  <a:gd name="connsiteY26" fmla="*/ 63649 h 83160"/>
                  <a:gd name="connsiteX27" fmla="*/ 3299 w 74886"/>
                  <a:gd name="connsiteY27" fmla="*/ 71918 h 83160"/>
                  <a:gd name="connsiteX28" fmla="*/ 20625 w 74886"/>
                  <a:gd name="connsiteY28" fmla="*/ 83161 h 83160"/>
                  <a:gd name="connsiteX29" fmla="*/ 58611 w 74886"/>
                  <a:gd name="connsiteY29" fmla="*/ 56976 h 8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4886" h="83160">
                    <a:moveTo>
                      <a:pt x="74125" y="7834"/>
                    </a:moveTo>
                    <a:cubicBezTo>
                      <a:pt x="74886" y="6057"/>
                      <a:pt x="74886" y="5839"/>
                      <a:pt x="74886" y="4860"/>
                    </a:cubicBezTo>
                    <a:cubicBezTo>
                      <a:pt x="74886" y="2611"/>
                      <a:pt x="72603" y="1378"/>
                      <a:pt x="70065" y="1378"/>
                    </a:cubicBezTo>
                    <a:cubicBezTo>
                      <a:pt x="68507" y="1378"/>
                      <a:pt x="66006" y="2212"/>
                      <a:pt x="64447" y="4026"/>
                    </a:cubicBezTo>
                    <a:cubicBezTo>
                      <a:pt x="64193" y="4860"/>
                      <a:pt x="62635" y="8668"/>
                      <a:pt x="62164" y="11062"/>
                    </a:cubicBezTo>
                    <a:cubicBezTo>
                      <a:pt x="60895" y="14326"/>
                      <a:pt x="59844" y="17916"/>
                      <a:pt x="58829" y="21361"/>
                    </a:cubicBezTo>
                    <a:lnTo>
                      <a:pt x="51434" y="44500"/>
                    </a:lnTo>
                    <a:cubicBezTo>
                      <a:pt x="50927" y="46350"/>
                      <a:pt x="43823" y="55380"/>
                      <a:pt x="33130" y="55380"/>
                    </a:cubicBezTo>
                    <a:cubicBezTo>
                      <a:pt x="24974" y="55380"/>
                      <a:pt x="23162" y="49759"/>
                      <a:pt x="23162" y="44899"/>
                    </a:cubicBezTo>
                    <a:cubicBezTo>
                      <a:pt x="23162" y="39060"/>
                      <a:pt x="25989" y="31009"/>
                      <a:pt x="31354" y="19730"/>
                    </a:cubicBezTo>
                    <a:cubicBezTo>
                      <a:pt x="33855" y="14507"/>
                      <a:pt x="34652" y="13092"/>
                      <a:pt x="34652" y="10481"/>
                    </a:cubicBezTo>
                    <a:cubicBezTo>
                      <a:pt x="34652" y="4860"/>
                      <a:pt x="29541" y="0"/>
                      <a:pt x="21386" y="0"/>
                    </a:cubicBezTo>
                    <a:cubicBezTo>
                      <a:pt x="5872" y="0"/>
                      <a:pt x="0" y="18750"/>
                      <a:pt x="0" y="19730"/>
                    </a:cubicBezTo>
                    <a:cubicBezTo>
                      <a:pt x="0" y="21144"/>
                      <a:pt x="1522" y="21144"/>
                      <a:pt x="1776" y="21144"/>
                    </a:cubicBezTo>
                    <a:cubicBezTo>
                      <a:pt x="3516" y="21144"/>
                      <a:pt x="3516" y="20745"/>
                      <a:pt x="4313" y="18750"/>
                    </a:cubicBezTo>
                    <a:cubicBezTo>
                      <a:pt x="8917" y="6673"/>
                      <a:pt x="15260" y="2829"/>
                      <a:pt x="20878" y="2829"/>
                    </a:cubicBezTo>
                    <a:cubicBezTo>
                      <a:pt x="22147" y="2829"/>
                      <a:pt x="24974" y="2829"/>
                      <a:pt x="24974" y="6855"/>
                    </a:cubicBezTo>
                    <a:cubicBezTo>
                      <a:pt x="24974" y="10082"/>
                      <a:pt x="23162" y="13491"/>
                      <a:pt x="22147" y="15921"/>
                    </a:cubicBezTo>
                    <a:cubicBezTo>
                      <a:pt x="15550" y="29594"/>
                      <a:pt x="12723" y="36848"/>
                      <a:pt x="12723" y="42904"/>
                    </a:cubicBezTo>
                    <a:cubicBezTo>
                      <a:pt x="12723" y="54365"/>
                      <a:pt x="22944" y="58209"/>
                      <a:pt x="32586" y="58209"/>
                    </a:cubicBezTo>
                    <a:cubicBezTo>
                      <a:pt x="38965" y="58209"/>
                      <a:pt x="44330" y="55997"/>
                      <a:pt x="48933" y="52370"/>
                    </a:cubicBezTo>
                    <a:cubicBezTo>
                      <a:pt x="46867" y="59007"/>
                      <a:pt x="44837" y="65463"/>
                      <a:pt x="38458" y="72281"/>
                    </a:cubicBezTo>
                    <a:cubicBezTo>
                      <a:pt x="34145" y="76524"/>
                      <a:pt x="28019" y="80368"/>
                      <a:pt x="20625" y="80368"/>
                    </a:cubicBezTo>
                    <a:cubicBezTo>
                      <a:pt x="18341" y="80368"/>
                      <a:pt x="10947" y="79933"/>
                      <a:pt x="8119" y="74892"/>
                    </a:cubicBezTo>
                    <a:cubicBezTo>
                      <a:pt x="10693" y="74892"/>
                      <a:pt x="12976" y="74892"/>
                      <a:pt x="15006" y="73296"/>
                    </a:cubicBezTo>
                    <a:cubicBezTo>
                      <a:pt x="16782" y="72281"/>
                      <a:pt x="18341" y="70467"/>
                      <a:pt x="18341" y="68037"/>
                    </a:cubicBezTo>
                    <a:cubicBezTo>
                      <a:pt x="18341" y="64048"/>
                      <a:pt x="13991" y="63649"/>
                      <a:pt x="12469" y="63649"/>
                    </a:cubicBezTo>
                    <a:cubicBezTo>
                      <a:pt x="8663" y="63649"/>
                      <a:pt x="3299" y="65644"/>
                      <a:pt x="3299" y="71918"/>
                    </a:cubicBezTo>
                    <a:cubicBezTo>
                      <a:pt x="3299" y="78301"/>
                      <a:pt x="10403" y="83161"/>
                      <a:pt x="20625" y="83161"/>
                    </a:cubicBezTo>
                    <a:cubicBezTo>
                      <a:pt x="37189" y="83161"/>
                      <a:pt x="54008" y="71483"/>
                      <a:pt x="58611" y="569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D2EE387-0424-F5A4-DA3C-50B86F499AC4}"/>
                  </a:ext>
                </a:extLst>
              </p:cNvPr>
              <p:cNvSpPr/>
              <p:nvPr/>
            </p:nvSpPr>
            <p:spPr>
              <a:xfrm>
                <a:off x="7386639" y="5045493"/>
                <a:ext cx="21812" cy="76038"/>
              </a:xfrm>
              <a:custGeom>
                <a:avLst/>
                <a:gdLst>
                  <a:gd name="connsiteX0" fmla="*/ 37733 w 37732"/>
                  <a:gd name="connsiteY0" fmla="*/ 127262 h 128676"/>
                  <a:gd name="connsiteX1" fmla="*/ 34906 w 37732"/>
                  <a:gd name="connsiteY1" fmla="*/ 124469 h 128676"/>
                  <a:gd name="connsiteX2" fmla="*/ 9460 w 37732"/>
                  <a:gd name="connsiteY2" fmla="*/ 64265 h 128676"/>
                  <a:gd name="connsiteX3" fmla="*/ 35667 w 37732"/>
                  <a:gd name="connsiteY3" fmla="*/ 3627 h 128676"/>
                  <a:gd name="connsiteX4" fmla="*/ 37733 w 37732"/>
                  <a:gd name="connsiteY4" fmla="*/ 1450 h 128676"/>
                  <a:gd name="connsiteX5" fmla="*/ 36174 w 37732"/>
                  <a:gd name="connsiteY5" fmla="*/ 0 h 128676"/>
                  <a:gd name="connsiteX6" fmla="*/ 10185 w 37732"/>
                  <a:gd name="connsiteY6" fmla="*/ 25206 h 128676"/>
                  <a:gd name="connsiteX7" fmla="*/ 0 w 37732"/>
                  <a:gd name="connsiteY7" fmla="*/ 64265 h 128676"/>
                  <a:gd name="connsiteX8" fmla="*/ 10693 w 37732"/>
                  <a:gd name="connsiteY8" fmla="*/ 104486 h 128676"/>
                  <a:gd name="connsiteX9" fmla="*/ 36174 w 37732"/>
                  <a:gd name="connsiteY9" fmla="*/ 128676 h 128676"/>
                  <a:gd name="connsiteX10" fmla="*/ 37733 w 37732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2" h="128676">
                    <a:moveTo>
                      <a:pt x="37733" y="127262"/>
                    </a:moveTo>
                    <a:cubicBezTo>
                      <a:pt x="37733" y="126899"/>
                      <a:pt x="37733" y="126681"/>
                      <a:pt x="34906" y="124469"/>
                    </a:cubicBezTo>
                    <a:cubicBezTo>
                      <a:pt x="14789" y="108367"/>
                      <a:pt x="9460" y="83958"/>
                      <a:pt x="9460" y="64265"/>
                    </a:cubicBezTo>
                    <a:cubicBezTo>
                      <a:pt x="9460" y="41888"/>
                      <a:pt x="15550" y="19548"/>
                      <a:pt x="35667" y="3627"/>
                    </a:cubicBezTo>
                    <a:cubicBezTo>
                      <a:pt x="37733" y="1994"/>
                      <a:pt x="37733" y="1813"/>
                      <a:pt x="37733" y="1450"/>
                    </a:cubicBezTo>
                    <a:cubicBezTo>
                      <a:pt x="37733" y="399"/>
                      <a:pt x="37226" y="0"/>
                      <a:pt x="36174" y="0"/>
                    </a:cubicBezTo>
                    <a:cubicBezTo>
                      <a:pt x="34435" y="0"/>
                      <a:pt x="19863" y="8849"/>
                      <a:pt x="10185" y="25206"/>
                    </a:cubicBezTo>
                    <a:cubicBezTo>
                      <a:pt x="2030" y="39277"/>
                      <a:pt x="0" y="53566"/>
                      <a:pt x="0" y="64265"/>
                    </a:cubicBezTo>
                    <a:cubicBezTo>
                      <a:pt x="0" y="74312"/>
                      <a:pt x="1776" y="89834"/>
                      <a:pt x="10693" y="104486"/>
                    </a:cubicBezTo>
                    <a:cubicBezTo>
                      <a:pt x="20661" y="120226"/>
                      <a:pt x="34435" y="128676"/>
                      <a:pt x="36174" y="128676"/>
                    </a:cubicBezTo>
                    <a:cubicBezTo>
                      <a:pt x="37226" y="128676"/>
                      <a:pt x="37733" y="128313"/>
                      <a:pt x="37733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58EB7F8A-19A0-4365-85CA-C721C832B3F0}"/>
                  </a:ext>
                </a:extLst>
              </p:cNvPr>
              <p:cNvSpPr/>
              <p:nvPr/>
            </p:nvSpPr>
            <p:spPr>
              <a:xfrm>
                <a:off x="7416080" y="5055031"/>
                <a:ext cx="28894" cy="48305"/>
              </a:xfrm>
              <a:custGeom>
                <a:avLst/>
                <a:gdLst>
                  <a:gd name="connsiteX0" fmla="*/ 29578 w 49984"/>
                  <a:gd name="connsiteY0" fmla="*/ 28977 h 81746"/>
                  <a:gd name="connsiteX1" fmla="*/ 44837 w 49984"/>
                  <a:gd name="connsiteY1" fmla="*/ 28977 h 81746"/>
                  <a:gd name="connsiteX2" fmla="*/ 49985 w 49984"/>
                  <a:gd name="connsiteY2" fmla="*/ 26366 h 81746"/>
                  <a:gd name="connsiteX3" fmla="*/ 45381 w 49984"/>
                  <a:gd name="connsiteY3" fmla="*/ 24916 h 81746"/>
                  <a:gd name="connsiteX4" fmla="*/ 31100 w 49984"/>
                  <a:gd name="connsiteY4" fmla="*/ 24916 h 81746"/>
                  <a:gd name="connsiteX5" fmla="*/ 37733 w 49984"/>
                  <a:gd name="connsiteY5" fmla="*/ 3409 h 81746"/>
                  <a:gd name="connsiteX6" fmla="*/ 32912 w 49984"/>
                  <a:gd name="connsiteY6" fmla="*/ 0 h 81746"/>
                  <a:gd name="connsiteX7" fmla="*/ 26533 w 49984"/>
                  <a:gd name="connsiteY7" fmla="*/ 4606 h 81746"/>
                  <a:gd name="connsiteX8" fmla="*/ 20154 w 49984"/>
                  <a:gd name="connsiteY8" fmla="*/ 24916 h 81746"/>
                  <a:gd name="connsiteX9" fmla="*/ 4857 w 49984"/>
                  <a:gd name="connsiteY9" fmla="*/ 24916 h 81746"/>
                  <a:gd name="connsiteX10" fmla="*/ 0 w 49984"/>
                  <a:gd name="connsiteY10" fmla="*/ 27346 h 81746"/>
                  <a:gd name="connsiteX11" fmla="*/ 4603 w 49984"/>
                  <a:gd name="connsiteY11" fmla="*/ 28977 h 81746"/>
                  <a:gd name="connsiteX12" fmla="*/ 18885 w 49984"/>
                  <a:gd name="connsiteY12" fmla="*/ 28977 h 81746"/>
                  <a:gd name="connsiteX13" fmla="*/ 6379 w 49984"/>
                  <a:gd name="connsiteY13" fmla="*/ 69887 h 81746"/>
                  <a:gd name="connsiteX14" fmla="*/ 21422 w 49984"/>
                  <a:gd name="connsiteY14" fmla="*/ 81746 h 81746"/>
                  <a:gd name="connsiteX15" fmla="*/ 47157 w 49984"/>
                  <a:gd name="connsiteY15" fmla="*/ 61981 h 81746"/>
                  <a:gd name="connsiteX16" fmla="*/ 45381 w 49984"/>
                  <a:gd name="connsiteY16" fmla="*/ 60602 h 81746"/>
                  <a:gd name="connsiteX17" fmla="*/ 42808 w 49984"/>
                  <a:gd name="connsiteY17" fmla="*/ 62416 h 81746"/>
                  <a:gd name="connsiteX18" fmla="*/ 21676 w 49984"/>
                  <a:gd name="connsiteY18" fmla="*/ 78918 h 81746"/>
                  <a:gd name="connsiteX19" fmla="*/ 16565 w 49984"/>
                  <a:gd name="connsiteY19" fmla="*/ 73042 h 81746"/>
                  <a:gd name="connsiteX20" fmla="*/ 17580 w 49984"/>
                  <a:gd name="connsiteY20" fmla="*/ 66841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84" h="81746">
                    <a:moveTo>
                      <a:pt x="29578" y="28977"/>
                    </a:moveTo>
                    <a:lnTo>
                      <a:pt x="44837" y="28977"/>
                    </a:lnTo>
                    <a:cubicBezTo>
                      <a:pt x="48172" y="28977"/>
                      <a:pt x="49985" y="28977"/>
                      <a:pt x="49985" y="26366"/>
                    </a:cubicBezTo>
                    <a:cubicBezTo>
                      <a:pt x="49985" y="24916"/>
                      <a:pt x="48172" y="24916"/>
                      <a:pt x="45381" y="24916"/>
                    </a:cubicBezTo>
                    <a:lnTo>
                      <a:pt x="31100" y="24916"/>
                    </a:lnTo>
                    <a:cubicBezTo>
                      <a:pt x="36936" y="6637"/>
                      <a:pt x="37733" y="4207"/>
                      <a:pt x="37733" y="3409"/>
                    </a:cubicBezTo>
                    <a:cubicBezTo>
                      <a:pt x="37733" y="1160"/>
                      <a:pt x="35703" y="0"/>
                      <a:pt x="32912" y="0"/>
                    </a:cubicBezTo>
                    <a:cubicBezTo>
                      <a:pt x="32405" y="0"/>
                      <a:pt x="27802" y="0"/>
                      <a:pt x="26533" y="4606"/>
                    </a:cubicBezTo>
                    <a:lnTo>
                      <a:pt x="20154" y="24916"/>
                    </a:lnTo>
                    <a:lnTo>
                      <a:pt x="4857" y="24916"/>
                    </a:lnTo>
                    <a:cubicBezTo>
                      <a:pt x="1559" y="24916"/>
                      <a:pt x="0" y="24916"/>
                      <a:pt x="0" y="27346"/>
                    </a:cubicBezTo>
                    <a:cubicBezTo>
                      <a:pt x="0" y="28977"/>
                      <a:pt x="1305" y="28977"/>
                      <a:pt x="4603" y="28977"/>
                    </a:cubicBezTo>
                    <a:lnTo>
                      <a:pt x="18885" y="28977"/>
                    </a:lnTo>
                    <a:cubicBezTo>
                      <a:pt x="7177" y="65426"/>
                      <a:pt x="6379" y="67638"/>
                      <a:pt x="6379" y="69887"/>
                    </a:cubicBezTo>
                    <a:cubicBezTo>
                      <a:pt x="6379" y="76923"/>
                      <a:pt x="12505" y="81746"/>
                      <a:pt x="21422" y="81746"/>
                    </a:cubicBezTo>
                    <a:cubicBezTo>
                      <a:pt x="37951" y="81746"/>
                      <a:pt x="47157" y="62996"/>
                      <a:pt x="47157" y="61981"/>
                    </a:cubicBezTo>
                    <a:cubicBezTo>
                      <a:pt x="47157" y="60602"/>
                      <a:pt x="45889" y="60602"/>
                      <a:pt x="45381" y="60602"/>
                    </a:cubicBezTo>
                    <a:cubicBezTo>
                      <a:pt x="43823" y="60602"/>
                      <a:pt x="43605" y="61001"/>
                      <a:pt x="42808" y="62416"/>
                    </a:cubicBezTo>
                    <a:cubicBezTo>
                      <a:pt x="35957" y="75908"/>
                      <a:pt x="27258" y="78918"/>
                      <a:pt x="21676" y="78918"/>
                    </a:cubicBezTo>
                    <a:cubicBezTo>
                      <a:pt x="18377" y="78918"/>
                      <a:pt x="16565" y="77286"/>
                      <a:pt x="16565" y="73042"/>
                    </a:cubicBezTo>
                    <a:cubicBezTo>
                      <a:pt x="16565" y="69887"/>
                      <a:pt x="17073" y="69053"/>
                      <a:pt x="17580" y="66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69B4786-FFA5-560D-74CF-F029D071B04D}"/>
                  </a:ext>
                </a:extLst>
              </p:cNvPr>
              <p:cNvSpPr/>
              <p:nvPr/>
            </p:nvSpPr>
            <p:spPr>
              <a:xfrm>
                <a:off x="7453104" y="5045493"/>
                <a:ext cx="21813" cy="76038"/>
              </a:xfrm>
              <a:custGeom>
                <a:avLst/>
                <a:gdLst>
                  <a:gd name="connsiteX0" fmla="*/ 37733 w 37733"/>
                  <a:gd name="connsiteY0" fmla="*/ 64265 h 128676"/>
                  <a:gd name="connsiteX1" fmla="*/ 26968 w 37733"/>
                  <a:gd name="connsiteY1" fmla="*/ 24154 h 128676"/>
                  <a:gd name="connsiteX2" fmla="*/ 1776 w 37733"/>
                  <a:gd name="connsiteY2" fmla="*/ 0 h 128676"/>
                  <a:gd name="connsiteX3" fmla="*/ 0 w 37733"/>
                  <a:gd name="connsiteY3" fmla="*/ 1450 h 128676"/>
                  <a:gd name="connsiteX4" fmla="*/ 3081 w 37733"/>
                  <a:gd name="connsiteY4" fmla="*/ 4424 h 128676"/>
                  <a:gd name="connsiteX5" fmla="*/ 28273 w 37733"/>
                  <a:gd name="connsiteY5" fmla="*/ 64265 h 128676"/>
                  <a:gd name="connsiteX6" fmla="*/ 2284 w 37733"/>
                  <a:gd name="connsiteY6" fmla="*/ 125086 h 128676"/>
                  <a:gd name="connsiteX7" fmla="*/ 0 w 37733"/>
                  <a:gd name="connsiteY7" fmla="*/ 127262 h 128676"/>
                  <a:gd name="connsiteX8" fmla="*/ 1776 w 37733"/>
                  <a:gd name="connsiteY8" fmla="*/ 128676 h 128676"/>
                  <a:gd name="connsiteX9" fmla="*/ 27511 w 37733"/>
                  <a:gd name="connsiteY9" fmla="*/ 103506 h 128676"/>
                  <a:gd name="connsiteX10" fmla="*/ 37733 w 37733"/>
                  <a:gd name="connsiteY10" fmla="*/ 64265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3" h="128676">
                    <a:moveTo>
                      <a:pt x="37733" y="64265"/>
                    </a:moveTo>
                    <a:cubicBezTo>
                      <a:pt x="37733" y="54365"/>
                      <a:pt x="35921" y="38878"/>
                      <a:pt x="26968" y="24154"/>
                    </a:cubicBezTo>
                    <a:cubicBezTo>
                      <a:pt x="17290" y="8450"/>
                      <a:pt x="3299" y="0"/>
                      <a:pt x="1776" y="0"/>
                    </a:cubicBezTo>
                    <a:cubicBezTo>
                      <a:pt x="725" y="0"/>
                      <a:pt x="0" y="616"/>
                      <a:pt x="0" y="1450"/>
                    </a:cubicBezTo>
                    <a:cubicBezTo>
                      <a:pt x="0" y="1813"/>
                      <a:pt x="0" y="1994"/>
                      <a:pt x="3081" y="4424"/>
                    </a:cubicBezTo>
                    <a:cubicBezTo>
                      <a:pt x="19102" y="17118"/>
                      <a:pt x="28273" y="37464"/>
                      <a:pt x="28273" y="64265"/>
                    </a:cubicBezTo>
                    <a:cubicBezTo>
                      <a:pt x="28273" y="86388"/>
                      <a:pt x="22437" y="108946"/>
                      <a:pt x="2284" y="125086"/>
                    </a:cubicBezTo>
                    <a:cubicBezTo>
                      <a:pt x="0" y="126681"/>
                      <a:pt x="0" y="126899"/>
                      <a:pt x="0" y="127262"/>
                    </a:cubicBezTo>
                    <a:cubicBezTo>
                      <a:pt x="0" y="128059"/>
                      <a:pt x="725" y="128676"/>
                      <a:pt x="1776" y="128676"/>
                    </a:cubicBezTo>
                    <a:cubicBezTo>
                      <a:pt x="3299" y="128676"/>
                      <a:pt x="18087" y="119827"/>
                      <a:pt x="27511" y="103506"/>
                    </a:cubicBezTo>
                    <a:cubicBezTo>
                      <a:pt x="35921" y="89435"/>
                      <a:pt x="37733" y="75146"/>
                      <a:pt x="37733" y="64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F9994DB-8B3F-DC9D-D73D-480CBF0B614A}"/>
                  </a:ext>
                </a:extLst>
              </p:cNvPr>
              <p:cNvSpPr/>
              <p:nvPr/>
            </p:nvSpPr>
            <p:spPr>
              <a:xfrm>
                <a:off x="7515714" y="5074641"/>
                <a:ext cx="62462" cy="17745"/>
              </a:xfrm>
              <a:custGeom>
                <a:avLst/>
                <a:gdLst>
                  <a:gd name="connsiteX0" fmla="*/ 102434 w 108051"/>
                  <a:gd name="connsiteY0" fmla="*/ 5041 h 30029"/>
                  <a:gd name="connsiteX1" fmla="*/ 108052 w 108051"/>
                  <a:gd name="connsiteY1" fmla="*/ 2611 h 30029"/>
                  <a:gd name="connsiteX2" fmla="*/ 102724 w 108051"/>
                  <a:gd name="connsiteY2" fmla="*/ 0 h 30029"/>
                  <a:gd name="connsiteX3" fmla="*/ 5364 w 108051"/>
                  <a:gd name="connsiteY3" fmla="*/ 0 h 30029"/>
                  <a:gd name="connsiteX4" fmla="*/ 0 w 108051"/>
                  <a:gd name="connsiteY4" fmla="*/ 2611 h 30029"/>
                  <a:gd name="connsiteX5" fmla="*/ 5364 w 108051"/>
                  <a:gd name="connsiteY5" fmla="*/ 5041 h 30029"/>
                  <a:gd name="connsiteX6" fmla="*/ 102724 w 108051"/>
                  <a:gd name="connsiteY6" fmla="*/ 30029 h 30029"/>
                  <a:gd name="connsiteX7" fmla="*/ 108052 w 108051"/>
                  <a:gd name="connsiteY7" fmla="*/ 27418 h 30029"/>
                  <a:gd name="connsiteX8" fmla="*/ 102434 w 108051"/>
                  <a:gd name="connsiteY8" fmla="*/ 24988 h 30029"/>
                  <a:gd name="connsiteX9" fmla="*/ 5364 w 108051"/>
                  <a:gd name="connsiteY9" fmla="*/ 24988 h 30029"/>
                  <a:gd name="connsiteX10" fmla="*/ 0 w 108051"/>
                  <a:gd name="connsiteY10" fmla="*/ 27418 h 30029"/>
                  <a:gd name="connsiteX11" fmla="*/ 5364 w 108051"/>
                  <a:gd name="connsiteY11" fmla="*/ 30029 h 3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051" h="30029">
                    <a:moveTo>
                      <a:pt x="102434" y="5041"/>
                    </a:moveTo>
                    <a:cubicBezTo>
                      <a:pt x="105007" y="5041"/>
                      <a:pt x="108052" y="5041"/>
                      <a:pt x="108052" y="2611"/>
                    </a:cubicBezTo>
                    <a:cubicBezTo>
                      <a:pt x="108052" y="0"/>
                      <a:pt x="105007" y="0"/>
                      <a:pt x="102724" y="0"/>
                    </a:cubicBezTo>
                    <a:lnTo>
                      <a:pt x="5364" y="0"/>
                    </a:lnTo>
                    <a:cubicBezTo>
                      <a:pt x="3081" y="0"/>
                      <a:pt x="0" y="0"/>
                      <a:pt x="0" y="2611"/>
                    </a:cubicBezTo>
                    <a:cubicBezTo>
                      <a:pt x="0" y="5041"/>
                      <a:pt x="3081" y="5041"/>
                      <a:pt x="5364" y="5041"/>
                    </a:cubicBezTo>
                    <a:close/>
                    <a:moveTo>
                      <a:pt x="102724" y="30029"/>
                    </a:moveTo>
                    <a:cubicBezTo>
                      <a:pt x="105007" y="30029"/>
                      <a:pt x="108052" y="30029"/>
                      <a:pt x="108052" y="27418"/>
                    </a:cubicBezTo>
                    <a:cubicBezTo>
                      <a:pt x="108052" y="24988"/>
                      <a:pt x="105007" y="24988"/>
                      <a:pt x="102434" y="24988"/>
                    </a:cubicBezTo>
                    <a:lnTo>
                      <a:pt x="5364" y="24988"/>
                    </a:lnTo>
                    <a:cubicBezTo>
                      <a:pt x="3081" y="24988"/>
                      <a:pt x="0" y="24988"/>
                      <a:pt x="0" y="27418"/>
                    </a:cubicBezTo>
                    <a:cubicBezTo>
                      <a:pt x="0" y="30029"/>
                      <a:pt x="3081" y="30029"/>
                      <a:pt x="5364" y="300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DB4819C7-E47F-3374-DD44-0187F6710757}"/>
                  </a:ext>
                </a:extLst>
              </p:cNvPr>
              <p:cNvSpPr/>
              <p:nvPr/>
            </p:nvSpPr>
            <p:spPr>
              <a:xfrm>
                <a:off x="7614237" y="5048965"/>
                <a:ext cx="66737" cy="55185"/>
              </a:xfrm>
              <a:custGeom>
                <a:avLst/>
                <a:gdLst>
                  <a:gd name="connsiteX0" fmla="*/ 115446 w 115446"/>
                  <a:gd name="connsiteY0" fmla="*/ 1378 h 93388"/>
                  <a:gd name="connsiteX1" fmla="*/ 113634 w 115446"/>
                  <a:gd name="connsiteY1" fmla="*/ 0 h 93388"/>
                  <a:gd name="connsiteX2" fmla="*/ 111133 w 115446"/>
                  <a:gd name="connsiteY2" fmla="*/ 1596 h 93388"/>
                  <a:gd name="connsiteX3" fmla="*/ 99933 w 115446"/>
                  <a:gd name="connsiteY3" fmla="*/ 11424 h 93388"/>
                  <a:gd name="connsiteX4" fmla="*/ 72893 w 115446"/>
                  <a:gd name="connsiteY4" fmla="*/ 0 h 93388"/>
                  <a:gd name="connsiteX5" fmla="*/ 0 w 115446"/>
                  <a:gd name="connsiteY5" fmla="*/ 58172 h 93388"/>
                  <a:gd name="connsiteX6" fmla="*/ 44112 w 115446"/>
                  <a:gd name="connsiteY6" fmla="*/ 93388 h 93388"/>
                  <a:gd name="connsiteX7" fmla="*/ 79272 w 115446"/>
                  <a:gd name="connsiteY7" fmla="*/ 82326 h 93388"/>
                  <a:gd name="connsiteX8" fmla="*/ 97069 w 115446"/>
                  <a:gd name="connsiteY8" fmla="*/ 59805 h 93388"/>
                  <a:gd name="connsiteX9" fmla="*/ 95039 w 115446"/>
                  <a:gd name="connsiteY9" fmla="*/ 58390 h 93388"/>
                  <a:gd name="connsiteX10" fmla="*/ 93046 w 115446"/>
                  <a:gd name="connsiteY10" fmla="*/ 59805 h 93388"/>
                  <a:gd name="connsiteX11" fmla="*/ 76481 w 115446"/>
                  <a:gd name="connsiteY11" fmla="*/ 80151 h 93388"/>
                  <a:gd name="connsiteX12" fmla="*/ 46650 w 115446"/>
                  <a:gd name="connsiteY12" fmla="*/ 89398 h 93388"/>
                  <a:gd name="connsiteX13" fmla="*/ 14789 w 115446"/>
                  <a:gd name="connsiteY13" fmla="*/ 62815 h 93388"/>
                  <a:gd name="connsiteX14" fmla="*/ 34435 w 115446"/>
                  <a:gd name="connsiteY14" fmla="*/ 19512 h 93388"/>
                  <a:gd name="connsiteX15" fmla="*/ 74161 w 115446"/>
                  <a:gd name="connsiteY15" fmla="*/ 4026 h 93388"/>
                  <a:gd name="connsiteX16" fmla="*/ 100440 w 115446"/>
                  <a:gd name="connsiteY16" fmla="*/ 28796 h 93388"/>
                  <a:gd name="connsiteX17" fmla="*/ 99933 w 115446"/>
                  <a:gd name="connsiteY17" fmla="*/ 35433 h 93388"/>
                  <a:gd name="connsiteX18" fmla="*/ 102180 w 115446"/>
                  <a:gd name="connsiteY18" fmla="*/ 36630 h 93388"/>
                  <a:gd name="connsiteX19" fmla="*/ 105261 w 115446"/>
                  <a:gd name="connsiteY19" fmla="*/ 34019 h 9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5446" h="93388">
                    <a:moveTo>
                      <a:pt x="115446" y="1378"/>
                    </a:moveTo>
                    <a:cubicBezTo>
                      <a:pt x="115446" y="979"/>
                      <a:pt x="115157" y="0"/>
                      <a:pt x="113634" y="0"/>
                    </a:cubicBezTo>
                    <a:cubicBezTo>
                      <a:pt x="113127" y="0"/>
                      <a:pt x="112909" y="181"/>
                      <a:pt x="111133" y="1596"/>
                    </a:cubicBezTo>
                    <a:lnTo>
                      <a:pt x="99933" y="11424"/>
                    </a:lnTo>
                    <a:cubicBezTo>
                      <a:pt x="98374" y="9610"/>
                      <a:pt x="90980" y="0"/>
                      <a:pt x="72893" y="0"/>
                    </a:cubicBezTo>
                    <a:cubicBezTo>
                      <a:pt x="36464" y="0"/>
                      <a:pt x="0" y="28361"/>
                      <a:pt x="0" y="58172"/>
                    </a:cubicBezTo>
                    <a:cubicBezTo>
                      <a:pt x="0" y="79316"/>
                      <a:pt x="19138" y="93388"/>
                      <a:pt x="44112" y="93388"/>
                    </a:cubicBezTo>
                    <a:cubicBezTo>
                      <a:pt x="58103" y="93388"/>
                      <a:pt x="70609" y="88347"/>
                      <a:pt x="79272" y="82326"/>
                    </a:cubicBezTo>
                    <a:cubicBezTo>
                      <a:pt x="94278" y="71881"/>
                      <a:pt x="97069" y="60167"/>
                      <a:pt x="97069" y="59805"/>
                    </a:cubicBezTo>
                    <a:cubicBezTo>
                      <a:pt x="97069" y="58390"/>
                      <a:pt x="95329" y="58390"/>
                      <a:pt x="95039" y="58390"/>
                    </a:cubicBezTo>
                    <a:cubicBezTo>
                      <a:pt x="94061" y="58390"/>
                      <a:pt x="93263" y="58753"/>
                      <a:pt x="93046" y="59805"/>
                    </a:cubicBezTo>
                    <a:cubicBezTo>
                      <a:pt x="91487" y="63395"/>
                      <a:pt x="87681" y="72679"/>
                      <a:pt x="76481" y="80151"/>
                    </a:cubicBezTo>
                    <a:cubicBezTo>
                      <a:pt x="65244" y="87186"/>
                      <a:pt x="55023" y="89398"/>
                      <a:pt x="46650" y="89398"/>
                    </a:cubicBezTo>
                    <a:cubicBezTo>
                      <a:pt x="32115" y="89398"/>
                      <a:pt x="14789" y="82762"/>
                      <a:pt x="14789" y="62815"/>
                    </a:cubicBezTo>
                    <a:cubicBezTo>
                      <a:pt x="14789" y="55344"/>
                      <a:pt x="18123" y="34599"/>
                      <a:pt x="34435" y="19512"/>
                    </a:cubicBezTo>
                    <a:cubicBezTo>
                      <a:pt x="44330" y="10445"/>
                      <a:pt x="59626" y="4026"/>
                      <a:pt x="74161" y="4026"/>
                    </a:cubicBezTo>
                    <a:cubicBezTo>
                      <a:pt x="90726" y="4026"/>
                      <a:pt x="100440" y="13854"/>
                      <a:pt x="100440" y="28796"/>
                    </a:cubicBezTo>
                    <a:cubicBezTo>
                      <a:pt x="100440" y="34019"/>
                      <a:pt x="99933" y="34019"/>
                      <a:pt x="99933" y="35433"/>
                    </a:cubicBezTo>
                    <a:cubicBezTo>
                      <a:pt x="99933" y="36630"/>
                      <a:pt x="101672" y="36630"/>
                      <a:pt x="102180" y="36630"/>
                    </a:cubicBezTo>
                    <a:cubicBezTo>
                      <a:pt x="104246" y="36630"/>
                      <a:pt x="104246" y="36412"/>
                      <a:pt x="105261" y="340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F7164FDE-F2A1-79A1-F769-A09FE2F91BA7}"/>
                  </a:ext>
                </a:extLst>
              </p:cNvPr>
              <p:cNvSpPr/>
              <p:nvPr/>
            </p:nvSpPr>
            <p:spPr>
              <a:xfrm>
                <a:off x="7686212" y="5068940"/>
                <a:ext cx="46705" cy="34397"/>
              </a:xfrm>
              <a:custGeom>
                <a:avLst/>
                <a:gdLst>
                  <a:gd name="connsiteX0" fmla="*/ 49441 w 80794"/>
                  <a:gd name="connsiteY0" fmla="*/ 17916 h 58209"/>
                  <a:gd name="connsiteX1" fmla="*/ 65462 w 80794"/>
                  <a:gd name="connsiteY1" fmla="*/ 2829 h 58209"/>
                  <a:gd name="connsiteX2" fmla="*/ 73617 w 80794"/>
                  <a:gd name="connsiteY2" fmla="*/ 4424 h 58209"/>
                  <a:gd name="connsiteX3" fmla="*/ 66006 w 80794"/>
                  <a:gd name="connsiteY3" fmla="*/ 11461 h 58209"/>
                  <a:gd name="connsiteX4" fmla="*/ 72131 w 80794"/>
                  <a:gd name="connsiteY4" fmla="*/ 15921 h 58209"/>
                  <a:gd name="connsiteX5" fmla="*/ 80795 w 80794"/>
                  <a:gd name="connsiteY5" fmla="*/ 8486 h 58209"/>
                  <a:gd name="connsiteX6" fmla="*/ 65752 w 80794"/>
                  <a:gd name="connsiteY6" fmla="*/ 0 h 58209"/>
                  <a:gd name="connsiteX7" fmla="*/ 48679 w 80794"/>
                  <a:gd name="connsiteY7" fmla="*/ 9647 h 58209"/>
                  <a:gd name="connsiteX8" fmla="*/ 31100 w 80794"/>
                  <a:gd name="connsiteY8" fmla="*/ 0 h 58209"/>
                  <a:gd name="connsiteX9" fmla="*/ 4821 w 80794"/>
                  <a:gd name="connsiteY9" fmla="*/ 19730 h 58209"/>
                  <a:gd name="connsiteX10" fmla="*/ 6887 w 80794"/>
                  <a:gd name="connsiteY10" fmla="*/ 21144 h 58209"/>
                  <a:gd name="connsiteX11" fmla="*/ 8917 w 80794"/>
                  <a:gd name="connsiteY11" fmla="*/ 19730 h 58209"/>
                  <a:gd name="connsiteX12" fmla="*/ 30846 w 80794"/>
                  <a:gd name="connsiteY12" fmla="*/ 2829 h 58209"/>
                  <a:gd name="connsiteX13" fmla="*/ 39473 w 80794"/>
                  <a:gd name="connsiteY13" fmla="*/ 11461 h 58209"/>
                  <a:gd name="connsiteX14" fmla="*/ 30846 w 80794"/>
                  <a:gd name="connsiteY14" fmla="*/ 42106 h 58209"/>
                  <a:gd name="connsiteX15" fmla="*/ 15296 w 80794"/>
                  <a:gd name="connsiteY15" fmla="*/ 55380 h 58209"/>
                  <a:gd name="connsiteX16" fmla="*/ 7141 w 80794"/>
                  <a:gd name="connsiteY16" fmla="*/ 53748 h 58209"/>
                  <a:gd name="connsiteX17" fmla="*/ 14789 w 80794"/>
                  <a:gd name="connsiteY17" fmla="*/ 46712 h 58209"/>
                  <a:gd name="connsiteX18" fmla="*/ 8917 w 80794"/>
                  <a:gd name="connsiteY18" fmla="*/ 42288 h 58209"/>
                  <a:gd name="connsiteX19" fmla="*/ 0 w 80794"/>
                  <a:gd name="connsiteY19" fmla="*/ 49759 h 58209"/>
                  <a:gd name="connsiteX20" fmla="*/ 15043 w 80794"/>
                  <a:gd name="connsiteY20" fmla="*/ 58209 h 58209"/>
                  <a:gd name="connsiteX21" fmla="*/ 32115 w 80794"/>
                  <a:gd name="connsiteY21" fmla="*/ 48526 h 58209"/>
                  <a:gd name="connsiteX22" fmla="*/ 49694 w 80794"/>
                  <a:gd name="connsiteY22" fmla="*/ 58209 h 58209"/>
                  <a:gd name="connsiteX23" fmla="*/ 75684 w 80794"/>
                  <a:gd name="connsiteY23" fmla="*/ 38443 h 58209"/>
                  <a:gd name="connsiteX24" fmla="*/ 73908 w 80794"/>
                  <a:gd name="connsiteY24" fmla="*/ 37065 h 58209"/>
                  <a:gd name="connsiteX25" fmla="*/ 71624 w 80794"/>
                  <a:gd name="connsiteY25" fmla="*/ 38443 h 58209"/>
                  <a:gd name="connsiteX26" fmla="*/ 50166 w 80794"/>
                  <a:gd name="connsiteY26" fmla="*/ 55380 h 58209"/>
                  <a:gd name="connsiteX27" fmla="*/ 41285 w 80794"/>
                  <a:gd name="connsiteY27" fmla="*/ 46930 h 58209"/>
                  <a:gd name="connsiteX28" fmla="*/ 43859 w 80794"/>
                  <a:gd name="connsiteY28" fmla="*/ 35651 h 5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0794" h="58209">
                    <a:moveTo>
                      <a:pt x="49441" y="17916"/>
                    </a:moveTo>
                    <a:cubicBezTo>
                      <a:pt x="50456" y="14688"/>
                      <a:pt x="54262" y="2829"/>
                      <a:pt x="65462" y="2829"/>
                    </a:cubicBezTo>
                    <a:cubicBezTo>
                      <a:pt x="66260" y="2829"/>
                      <a:pt x="70319" y="2829"/>
                      <a:pt x="73617" y="4424"/>
                    </a:cubicBezTo>
                    <a:cubicBezTo>
                      <a:pt x="69051" y="5223"/>
                      <a:pt x="66006" y="8269"/>
                      <a:pt x="66006" y="11461"/>
                    </a:cubicBezTo>
                    <a:cubicBezTo>
                      <a:pt x="66006" y="13491"/>
                      <a:pt x="67782" y="15921"/>
                      <a:pt x="72131" y="15921"/>
                    </a:cubicBezTo>
                    <a:cubicBezTo>
                      <a:pt x="75684" y="15921"/>
                      <a:pt x="80795" y="13709"/>
                      <a:pt x="80795" y="8486"/>
                    </a:cubicBezTo>
                    <a:cubicBezTo>
                      <a:pt x="80795" y="1813"/>
                      <a:pt x="71334" y="0"/>
                      <a:pt x="65752" y="0"/>
                    </a:cubicBezTo>
                    <a:cubicBezTo>
                      <a:pt x="56328" y="0"/>
                      <a:pt x="50673" y="6855"/>
                      <a:pt x="48679" y="9647"/>
                    </a:cubicBezTo>
                    <a:cubicBezTo>
                      <a:pt x="44584" y="1197"/>
                      <a:pt x="35921" y="0"/>
                      <a:pt x="31100" y="0"/>
                    </a:cubicBezTo>
                    <a:cubicBezTo>
                      <a:pt x="14281" y="0"/>
                      <a:pt x="4821" y="16502"/>
                      <a:pt x="4821" y="19730"/>
                    </a:cubicBezTo>
                    <a:cubicBezTo>
                      <a:pt x="4821" y="21144"/>
                      <a:pt x="6633" y="21144"/>
                      <a:pt x="6887" y="21144"/>
                    </a:cubicBezTo>
                    <a:cubicBezTo>
                      <a:pt x="8192" y="21144"/>
                      <a:pt x="8663" y="20745"/>
                      <a:pt x="8917" y="19730"/>
                    </a:cubicBezTo>
                    <a:cubicBezTo>
                      <a:pt x="14535" y="6057"/>
                      <a:pt x="25228" y="2829"/>
                      <a:pt x="30846" y="2829"/>
                    </a:cubicBezTo>
                    <a:cubicBezTo>
                      <a:pt x="33891" y="2829"/>
                      <a:pt x="39473" y="4026"/>
                      <a:pt x="39473" y="11461"/>
                    </a:cubicBezTo>
                    <a:cubicBezTo>
                      <a:pt x="39473" y="15486"/>
                      <a:pt x="36682" y="23973"/>
                      <a:pt x="30846" y="42106"/>
                    </a:cubicBezTo>
                    <a:cubicBezTo>
                      <a:pt x="28273" y="49940"/>
                      <a:pt x="22400" y="55380"/>
                      <a:pt x="15296" y="55380"/>
                    </a:cubicBezTo>
                    <a:cubicBezTo>
                      <a:pt x="14281" y="55380"/>
                      <a:pt x="10693" y="55380"/>
                      <a:pt x="7141" y="53748"/>
                    </a:cubicBezTo>
                    <a:cubicBezTo>
                      <a:pt x="11200" y="52950"/>
                      <a:pt x="14789" y="50339"/>
                      <a:pt x="14789" y="46712"/>
                    </a:cubicBezTo>
                    <a:cubicBezTo>
                      <a:pt x="14789" y="43303"/>
                      <a:pt x="11200" y="42288"/>
                      <a:pt x="8917" y="42288"/>
                    </a:cubicBezTo>
                    <a:cubicBezTo>
                      <a:pt x="3842" y="42288"/>
                      <a:pt x="0" y="45516"/>
                      <a:pt x="0" y="49759"/>
                    </a:cubicBezTo>
                    <a:cubicBezTo>
                      <a:pt x="0" y="55598"/>
                      <a:pt x="7902" y="58209"/>
                      <a:pt x="15043" y="58209"/>
                    </a:cubicBezTo>
                    <a:cubicBezTo>
                      <a:pt x="25989" y="58209"/>
                      <a:pt x="31861" y="49142"/>
                      <a:pt x="32115" y="48526"/>
                    </a:cubicBezTo>
                    <a:cubicBezTo>
                      <a:pt x="34145" y="53168"/>
                      <a:pt x="39980" y="58209"/>
                      <a:pt x="49694" y="58209"/>
                    </a:cubicBezTo>
                    <a:cubicBezTo>
                      <a:pt x="66513" y="58209"/>
                      <a:pt x="75684" y="41671"/>
                      <a:pt x="75684" y="38443"/>
                    </a:cubicBezTo>
                    <a:cubicBezTo>
                      <a:pt x="75684" y="37065"/>
                      <a:pt x="74415" y="37065"/>
                      <a:pt x="73908" y="37065"/>
                    </a:cubicBezTo>
                    <a:cubicBezTo>
                      <a:pt x="72349" y="37065"/>
                      <a:pt x="72131" y="37645"/>
                      <a:pt x="71624" y="38443"/>
                    </a:cubicBezTo>
                    <a:cubicBezTo>
                      <a:pt x="66260" y="52370"/>
                      <a:pt x="55277" y="55380"/>
                      <a:pt x="50166" y="55380"/>
                    </a:cubicBezTo>
                    <a:cubicBezTo>
                      <a:pt x="43859" y="55380"/>
                      <a:pt x="41285" y="51355"/>
                      <a:pt x="41285" y="46930"/>
                    </a:cubicBezTo>
                    <a:cubicBezTo>
                      <a:pt x="41285" y="44101"/>
                      <a:pt x="42046" y="41308"/>
                      <a:pt x="43859" y="356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E4D3E50-92A2-F882-39CF-DD95AA31FEFD}"/>
                  </a:ext>
                </a:extLst>
              </p:cNvPr>
              <p:cNvSpPr/>
              <p:nvPr/>
            </p:nvSpPr>
            <p:spPr>
              <a:xfrm>
                <a:off x="7746328" y="5045493"/>
                <a:ext cx="21791" cy="76038"/>
              </a:xfrm>
              <a:custGeom>
                <a:avLst/>
                <a:gdLst>
                  <a:gd name="connsiteX0" fmla="*/ 37697 w 37696"/>
                  <a:gd name="connsiteY0" fmla="*/ 127262 h 128676"/>
                  <a:gd name="connsiteX1" fmla="*/ 34906 w 37696"/>
                  <a:gd name="connsiteY1" fmla="*/ 124469 h 128676"/>
                  <a:gd name="connsiteX2" fmla="*/ 9425 w 37696"/>
                  <a:gd name="connsiteY2" fmla="*/ 64265 h 128676"/>
                  <a:gd name="connsiteX3" fmla="*/ 35667 w 37696"/>
                  <a:gd name="connsiteY3" fmla="*/ 3627 h 128676"/>
                  <a:gd name="connsiteX4" fmla="*/ 37697 w 37696"/>
                  <a:gd name="connsiteY4" fmla="*/ 1450 h 128676"/>
                  <a:gd name="connsiteX5" fmla="*/ 36175 w 37696"/>
                  <a:gd name="connsiteY5" fmla="*/ 0 h 128676"/>
                  <a:gd name="connsiteX6" fmla="*/ 10186 w 37696"/>
                  <a:gd name="connsiteY6" fmla="*/ 25206 h 128676"/>
                  <a:gd name="connsiteX7" fmla="*/ 0 w 37696"/>
                  <a:gd name="connsiteY7" fmla="*/ 64265 h 128676"/>
                  <a:gd name="connsiteX8" fmla="*/ 10693 w 37696"/>
                  <a:gd name="connsiteY8" fmla="*/ 104486 h 128676"/>
                  <a:gd name="connsiteX9" fmla="*/ 36175 w 37696"/>
                  <a:gd name="connsiteY9" fmla="*/ 128676 h 128676"/>
                  <a:gd name="connsiteX10" fmla="*/ 37697 w 37696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96" h="128676">
                    <a:moveTo>
                      <a:pt x="37697" y="127262"/>
                    </a:moveTo>
                    <a:cubicBezTo>
                      <a:pt x="37697" y="126899"/>
                      <a:pt x="37697" y="126681"/>
                      <a:pt x="34906" y="124469"/>
                    </a:cubicBezTo>
                    <a:cubicBezTo>
                      <a:pt x="14789" y="108367"/>
                      <a:pt x="9425" y="83958"/>
                      <a:pt x="9425" y="64265"/>
                    </a:cubicBezTo>
                    <a:cubicBezTo>
                      <a:pt x="9425" y="41888"/>
                      <a:pt x="15514" y="19548"/>
                      <a:pt x="35667" y="3627"/>
                    </a:cubicBezTo>
                    <a:cubicBezTo>
                      <a:pt x="37697" y="1994"/>
                      <a:pt x="37697" y="1813"/>
                      <a:pt x="37697" y="1450"/>
                    </a:cubicBezTo>
                    <a:cubicBezTo>
                      <a:pt x="37697" y="399"/>
                      <a:pt x="37189" y="0"/>
                      <a:pt x="36175" y="0"/>
                    </a:cubicBezTo>
                    <a:cubicBezTo>
                      <a:pt x="34398" y="0"/>
                      <a:pt x="19864" y="8849"/>
                      <a:pt x="10186" y="25206"/>
                    </a:cubicBezTo>
                    <a:cubicBezTo>
                      <a:pt x="2030" y="39277"/>
                      <a:pt x="0" y="53566"/>
                      <a:pt x="0" y="64265"/>
                    </a:cubicBezTo>
                    <a:cubicBezTo>
                      <a:pt x="0" y="74312"/>
                      <a:pt x="1776" y="89834"/>
                      <a:pt x="10693" y="104486"/>
                    </a:cubicBezTo>
                    <a:cubicBezTo>
                      <a:pt x="20661" y="120226"/>
                      <a:pt x="34398" y="128676"/>
                      <a:pt x="36175" y="128676"/>
                    </a:cubicBezTo>
                    <a:cubicBezTo>
                      <a:pt x="37189" y="128676"/>
                      <a:pt x="37697" y="128313"/>
                      <a:pt x="37697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258D05D-165C-AE41-3D6F-B9E34F0AF9F0}"/>
                  </a:ext>
                </a:extLst>
              </p:cNvPr>
              <p:cNvSpPr/>
              <p:nvPr/>
            </p:nvSpPr>
            <p:spPr>
              <a:xfrm>
                <a:off x="7775767" y="5055031"/>
                <a:ext cx="28873" cy="48305"/>
              </a:xfrm>
              <a:custGeom>
                <a:avLst/>
                <a:gdLst>
                  <a:gd name="connsiteX0" fmla="*/ 29578 w 49948"/>
                  <a:gd name="connsiteY0" fmla="*/ 28977 h 81746"/>
                  <a:gd name="connsiteX1" fmla="*/ 44837 w 49948"/>
                  <a:gd name="connsiteY1" fmla="*/ 28977 h 81746"/>
                  <a:gd name="connsiteX2" fmla="*/ 49948 w 49948"/>
                  <a:gd name="connsiteY2" fmla="*/ 26366 h 81746"/>
                  <a:gd name="connsiteX3" fmla="*/ 45345 w 49948"/>
                  <a:gd name="connsiteY3" fmla="*/ 24916 h 81746"/>
                  <a:gd name="connsiteX4" fmla="*/ 31136 w 49948"/>
                  <a:gd name="connsiteY4" fmla="*/ 24916 h 81746"/>
                  <a:gd name="connsiteX5" fmla="*/ 37733 w 49948"/>
                  <a:gd name="connsiteY5" fmla="*/ 3409 h 81746"/>
                  <a:gd name="connsiteX6" fmla="*/ 32876 w 49948"/>
                  <a:gd name="connsiteY6" fmla="*/ 0 h 81746"/>
                  <a:gd name="connsiteX7" fmla="*/ 26533 w 49948"/>
                  <a:gd name="connsiteY7" fmla="*/ 4606 h 81746"/>
                  <a:gd name="connsiteX8" fmla="*/ 20154 w 49948"/>
                  <a:gd name="connsiteY8" fmla="*/ 24916 h 81746"/>
                  <a:gd name="connsiteX9" fmla="*/ 4821 w 49948"/>
                  <a:gd name="connsiteY9" fmla="*/ 24916 h 81746"/>
                  <a:gd name="connsiteX10" fmla="*/ 0 w 49948"/>
                  <a:gd name="connsiteY10" fmla="*/ 27346 h 81746"/>
                  <a:gd name="connsiteX11" fmla="*/ 4603 w 49948"/>
                  <a:gd name="connsiteY11" fmla="*/ 28977 h 81746"/>
                  <a:gd name="connsiteX12" fmla="*/ 18885 w 49948"/>
                  <a:gd name="connsiteY12" fmla="*/ 28977 h 81746"/>
                  <a:gd name="connsiteX13" fmla="*/ 6379 w 49948"/>
                  <a:gd name="connsiteY13" fmla="*/ 69887 h 81746"/>
                  <a:gd name="connsiteX14" fmla="*/ 21386 w 49948"/>
                  <a:gd name="connsiteY14" fmla="*/ 81746 h 81746"/>
                  <a:gd name="connsiteX15" fmla="*/ 47157 w 49948"/>
                  <a:gd name="connsiteY15" fmla="*/ 61981 h 81746"/>
                  <a:gd name="connsiteX16" fmla="*/ 45345 w 49948"/>
                  <a:gd name="connsiteY16" fmla="*/ 60602 h 81746"/>
                  <a:gd name="connsiteX17" fmla="*/ 42844 w 49948"/>
                  <a:gd name="connsiteY17" fmla="*/ 62416 h 81746"/>
                  <a:gd name="connsiteX18" fmla="*/ 21676 w 49948"/>
                  <a:gd name="connsiteY18" fmla="*/ 78918 h 81746"/>
                  <a:gd name="connsiteX19" fmla="*/ 16565 w 49948"/>
                  <a:gd name="connsiteY19" fmla="*/ 73042 h 81746"/>
                  <a:gd name="connsiteX20" fmla="*/ 17580 w 49948"/>
                  <a:gd name="connsiteY20" fmla="*/ 66841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48" h="81746">
                    <a:moveTo>
                      <a:pt x="29578" y="28977"/>
                    </a:moveTo>
                    <a:lnTo>
                      <a:pt x="44837" y="28977"/>
                    </a:lnTo>
                    <a:cubicBezTo>
                      <a:pt x="48172" y="28977"/>
                      <a:pt x="49948" y="28977"/>
                      <a:pt x="49948" y="26366"/>
                    </a:cubicBezTo>
                    <a:cubicBezTo>
                      <a:pt x="49948" y="24916"/>
                      <a:pt x="48172" y="24916"/>
                      <a:pt x="45345" y="24916"/>
                    </a:cubicBezTo>
                    <a:lnTo>
                      <a:pt x="31136" y="24916"/>
                    </a:lnTo>
                    <a:cubicBezTo>
                      <a:pt x="36972" y="6637"/>
                      <a:pt x="37733" y="4207"/>
                      <a:pt x="37733" y="3409"/>
                    </a:cubicBezTo>
                    <a:cubicBezTo>
                      <a:pt x="37733" y="1160"/>
                      <a:pt x="35667" y="0"/>
                      <a:pt x="32876" y="0"/>
                    </a:cubicBezTo>
                    <a:cubicBezTo>
                      <a:pt x="32369" y="0"/>
                      <a:pt x="27765" y="0"/>
                      <a:pt x="26533" y="4606"/>
                    </a:cubicBezTo>
                    <a:lnTo>
                      <a:pt x="20154" y="24916"/>
                    </a:lnTo>
                    <a:lnTo>
                      <a:pt x="4821" y="24916"/>
                    </a:lnTo>
                    <a:cubicBezTo>
                      <a:pt x="1523" y="24916"/>
                      <a:pt x="0" y="24916"/>
                      <a:pt x="0" y="27346"/>
                    </a:cubicBezTo>
                    <a:cubicBezTo>
                      <a:pt x="0" y="28977"/>
                      <a:pt x="1305" y="28977"/>
                      <a:pt x="4603" y="28977"/>
                    </a:cubicBezTo>
                    <a:lnTo>
                      <a:pt x="18885" y="28977"/>
                    </a:lnTo>
                    <a:cubicBezTo>
                      <a:pt x="7177" y="65426"/>
                      <a:pt x="6379" y="67638"/>
                      <a:pt x="6379" y="69887"/>
                    </a:cubicBezTo>
                    <a:cubicBezTo>
                      <a:pt x="6379" y="76923"/>
                      <a:pt x="12505" y="81746"/>
                      <a:pt x="21386" y="81746"/>
                    </a:cubicBezTo>
                    <a:cubicBezTo>
                      <a:pt x="37950" y="81746"/>
                      <a:pt x="47157" y="62996"/>
                      <a:pt x="47157" y="61981"/>
                    </a:cubicBezTo>
                    <a:cubicBezTo>
                      <a:pt x="47157" y="60602"/>
                      <a:pt x="45852" y="60602"/>
                      <a:pt x="45345" y="60602"/>
                    </a:cubicBezTo>
                    <a:cubicBezTo>
                      <a:pt x="43822" y="60602"/>
                      <a:pt x="43569" y="61001"/>
                      <a:pt x="42844" y="62416"/>
                    </a:cubicBezTo>
                    <a:cubicBezTo>
                      <a:pt x="35957" y="75908"/>
                      <a:pt x="27258" y="78918"/>
                      <a:pt x="21676" y="78918"/>
                    </a:cubicBezTo>
                    <a:cubicBezTo>
                      <a:pt x="18377" y="78918"/>
                      <a:pt x="16565" y="77286"/>
                      <a:pt x="16565" y="73042"/>
                    </a:cubicBezTo>
                    <a:cubicBezTo>
                      <a:pt x="16565" y="69887"/>
                      <a:pt x="17072" y="69053"/>
                      <a:pt x="17580" y="66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D683EEA-BCDA-2C95-3A94-447CE2D676F8}"/>
                  </a:ext>
                </a:extLst>
              </p:cNvPr>
              <p:cNvSpPr/>
              <p:nvPr/>
            </p:nvSpPr>
            <p:spPr>
              <a:xfrm>
                <a:off x="7812792" y="5045493"/>
                <a:ext cx="21791" cy="76038"/>
              </a:xfrm>
              <a:custGeom>
                <a:avLst/>
                <a:gdLst>
                  <a:gd name="connsiteX0" fmla="*/ 37696 w 37696"/>
                  <a:gd name="connsiteY0" fmla="*/ 64265 h 128676"/>
                  <a:gd name="connsiteX1" fmla="*/ 27004 w 37696"/>
                  <a:gd name="connsiteY1" fmla="*/ 24154 h 128676"/>
                  <a:gd name="connsiteX2" fmla="*/ 1776 w 37696"/>
                  <a:gd name="connsiteY2" fmla="*/ 0 h 128676"/>
                  <a:gd name="connsiteX3" fmla="*/ 0 w 37696"/>
                  <a:gd name="connsiteY3" fmla="*/ 1450 h 128676"/>
                  <a:gd name="connsiteX4" fmla="*/ 3045 w 37696"/>
                  <a:gd name="connsiteY4" fmla="*/ 4424 h 128676"/>
                  <a:gd name="connsiteX5" fmla="*/ 28272 w 37696"/>
                  <a:gd name="connsiteY5" fmla="*/ 64265 h 128676"/>
                  <a:gd name="connsiteX6" fmla="*/ 2284 w 37696"/>
                  <a:gd name="connsiteY6" fmla="*/ 125086 h 128676"/>
                  <a:gd name="connsiteX7" fmla="*/ 0 w 37696"/>
                  <a:gd name="connsiteY7" fmla="*/ 127262 h 128676"/>
                  <a:gd name="connsiteX8" fmla="*/ 1776 w 37696"/>
                  <a:gd name="connsiteY8" fmla="*/ 128676 h 128676"/>
                  <a:gd name="connsiteX9" fmla="*/ 27511 w 37696"/>
                  <a:gd name="connsiteY9" fmla="*/ 103506 h 128676"/>
                  <a:gd name="connsiteX10" fmla="*/ 37696 w 37696"/>
                  <a:gd name="connsiteY10" fmla="*/ 64265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96" h="128676">
                    <a:moveTo>
                      <a:pt x="37696" y="64265"/>
                    </a:moveTo>
                    <a:cubicBezTo>
                      <a:pt x="37696" y="54365"/>
                      <a:pt x="35884" y="38878"/>
                      <a:pt x="27004" y="24154"/>
                    </a:cubicBezTo>
                    <a:cubicBezTo>
                      <a:pt x="17289" y="8450"/>
                      <a:pt x="3298" y="0"/>
                      <a:pt x="1776" y="0"/>
                    </a:cubicBezTo>
                    <a:cubicBezTo>
                      <a:pt x="725" y="0"/>
                      <a:pt x="0" y="616"/>
                      <a:pt x="0" y="1450"/>
                    </a:cubicBezTo>
                    <a:cubicBezTo>
                      <a:pt x="0" y="1813"/>
                      <a:pt x="0" y="1994"/>
                      <a:pt x="3045" y="4424"/>
                    </a:cubicBezTo>
                    <a:cubicBezTo>
                      <a:pt x="19102" y="17118"/>
                      <a:pt x="28272" y="37464"/>
                      <a:pt x="28272" y="64265"/>
                    </a:cubicBezTo>
                    <a:cubicBezTo>
                      <a:pt x="28272" y="86388"/>
                      <a:pt x="22400" y="108946"/>
                      <a:pt x="2284" y="125086"/>
                    </a:cubicBezTo>
                    <a:cubicBezTo>
                      <a:pt x="0" y="126681"/>
                      <a:pt x="0" y="126899"/>
                      <a:pt x="0" y="127262"/>
                    </a:cubicBezTo>
                    <a:cubicBezTo>
                      <a:pt x="0" y="128059"/>
                      <a:pt x="725" y="128676"/>
                      <a:pt x="1776" y="128676"/>
                    </a:cubicBezTo>
                    <a:cubicBezTo>
                      <a:pt x="3298" y="128676"/>
                      <a:pt x="18087" y="119827"/>
                      <a:pt x="27511" y="103506"/>
                    </a:cubicBezTo>
                    <a:cubicBezTo>
                      <a:pt x="35884" y="89435"/>
                      <a:pt x="37696" y="75146"/>
                      <a:pt x="37696" y="64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12985B7-5E87-0B62-0A6B-5D94B0581A37}"/>
                  </a:ext>
                </a:extLst>
              </p:cNvPr>
              <p:cNvSpPr/>
              <p:nvPr/>
            </p:nvSpPr>
            <p:spPr>
              <a:xfrm>
                <a:off x="7870163" y="5058224"/>
                <a:ext cx="62441" cy="50598"/>
              </a:xfrm>
              <a:custGeom>
                <a:avLst/>
                <a:gdLst>
                  <a:gd name="connsiteX0" fmla="*/ 57342 w 108015"/>
                  <a:gd name="connsiteY0" fmla="*/ 45334 h 85626"/>
                  <a:gd name="connsiteX1" fmla="*/ 102687 w 108015"/>
                  <a:gd name="connsiteY1" fmla="*/ 45334 h 85626"/>
                  <a:gd name="connsiteX2" fmla="*/ 108016 w 108015"/>
                  <a:gd name="connsiteY2" fmla="*/ 42723 h 85626"/>
                  <a:gd name="connsiteX3" fmla="*/ 102687 w 108015"/>
                  <a:gd name="connsiteY3" fmla="*/ 40293 h 85626"/>
                  <a:gd name="connsiteX4" fmla="*/ 57342 w 108015"/>
                  <a:gd name="connsiteY4" fmla="*/ 40293 h 85626"/>
                  <a:gd name="connsiteX5" fmla="*/ 57342 w 108015"/>
                  <a:gd name="connsiteY5" fmla="*/ 4243 h 85626"/>
                  <a:gd name="connsiteX6" fmla="*/ 53971 w 108015"/>
                  <a:gd name="connsiteY6" fmla="*/ 0 h 85626"/>
                  <a:gd name="connsiteX7" fmla="*/ 50673 w 108015"/>
                  <a:gd name="connsiteY7" fmla="*/ 4243 h 85626"/>
                  <a:gd name="connsiteX8" fmla="*/ 50673 w 108015"/>
                  <a:gd name="connsiteY8" fmla="*/ 40293 h 85626"/>
                  <a:gd name="connsiteX9" fmla="*/ 5328 w 108015"/>
                  <a:gd name="connsiteY9" fmla="*/ 40293 h 85626"/>
                  <a:gd name="connsiteX10" fmla="*/ 0 w 108015"/>
                  <a:gd name="connsiteY10" fmla="*/ 42723 h 85626"/>
                  <a:gd name="connsiteX11" fmla="*/ 5328 w 108015"/>
                  <a:gd name="connsiteY11" fmla="*/ 45334 h 85626"/>
                  <a:gd name="connsiteX12" fmla="*/ 50673 w 108015"/>
                  <a:gd name="connsiteY12" fmla="*/ 45334 h 85626"/>
                  <a:gd name="connsiteX13" fmla="*/ 50673 w 108015"/>
                  <a:gd name="connsiteY13" fmla="*/ 81384 h 85626"/>
                  <a:gd name="connsiteX14" fmla="*/ 53971 w 108015"/>
                  <a:gd name="connsiteY14" fmla="*/ 85627 h 85626"/>
                  <a:gd name="connsiteX15" fmla="*/ 57342 w 108015"/>
                  <a:gd name="connsiteY15" fmla="*/ 81384 h 8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015" h="85626">
                    <a:moveTo>
                      <a:pt x="57342" y="45334"/>
                    </a:moveTo>
                    <a:lnTo>
                      <a:pt x="102687" y="45334"/>
                    </a:lnTo>
                    <a:cubicBezTo>
                      <a:pt x="104971" y="45334"/>
                      <a:pt x="108016" y="45334"/>
                      <a:pt x="108016" y="42723"/>
                    </a:cubicBezTo>
                    <a:cubicBezTo>
                      <a:pt x="108016" y="40293"/>
                      <a:pt x="104971" y="40293"/>
                      <a:pt x="102687" y="40293"/>
                    </a:cubicBezTo>
                    <a:lnTo>
                      <a:pt x="57342" y="40293"/>
                    </a:lnTo>
                    <a:lnTo>
                      <a:pt x="57342" y="4243"/>
                    </a:lnTo>
                    <a:cubicBezTo>
                      <a:pt x="57342" y="2430"/>
                      <a:pt x="57342" y="0"/>
                      <a:pt x="53971" y="0"/>
                    </a:cubicBezTo>
                    <a:cubicBezTo>
                      <a:pt x="50673" y="0"/>
                      <a:pt x="50673" y="2430"/>
                      <a:pt x="50673" y="4243"/>
                    </a:cubicBezTo>
                    <a:lnTo>
                      <a:pt x="50673" y="40293"/>
                    </a:lnTo>
                    <a:lnTo>
                      <a:pt x="5328" y="40293"/>
                    </a:lnTo>
                    <a:cubicBezTo>
                      <a:pt x="3045" y="40293"/>
                      <a:pt x="0" y="40293"/>
                      <a:pt x="0" y="42723"/>
                    </a:cubicBezTo>
                    <a:cubicBezTo>
                      <a:pt x="0" y="45334"/>
                      <a:pt x="3045" y="45334"/>
                      <a:pt x="5328" y="45334"/>
                    </a:cubicBezTo>
                    <a:lnTo>
                      <a:pt x="50673" y="45334"/>
                    </a:lnTo>
                    <a:lnTo>
                      <a:pt x="50673" y="81384"/>
                    </a:lnTo>
                    <a:cubicBezTo>
                      <a:pt x="50673" y="83197"/>
                      <a:pt x="50673" y="85627"/>
                      <a:pt x="53971" y="85627"/>
                    </a:cubicBezTo>
                    <a:cubicBezTo>
                      <a:pt x="57342" y="85627"/>
                      <a:pt x="57342" y="83197"/>
                      <a:pt x="57342" y="81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313E55AB-8562-6F2E-DB34-070B78B20A4F}"/>
                  </a:ext>
                </a:extLst>
              </p:cNvPr>
              <p:cNvSpPr/>
              <p:nvPr/>
            </p:nvSpPr>
            <p:spPr>
              <a:xfrm>
                <a:off x="7962631" y="5050616"/>
                <a:ext cx="71702" cy="51884"/>
              </a:xfrm>
              <a:custGeom>
                <a:avLst/>
                <a:gdLst>
                  <a:gd name="connsiteX0" fmla="*/ 19065 w 124036"/>
                  <a:gd name="connsiteY0" fmla="*/ 77720 h 87802"/>
                  <a:gd name="connsiteX1" fmla="*/ 4313 w 124036"/>
                  <a:gd name="connsiteY1" fmla="*/ 83777 h 87802"/>
                  <a:gd name="connsiteX2" fmla="*/ 0 w 124036"/>
                  <a:gd name="connsiteY2" fmla="*/ 86171 h 87802"/>
                  <a:gd name="connsiteX3" fmla="*/ 4313 w 124036"/>
                  <a:gd name="connsiteY3" fmla="*/ 87803 h 87802"/>
                  <a:gd name="connsiteX4" fmla="*/ 58321 w 124036"/>
                  <a:gd name="connsiteY4" fmla="*/ 87803 h 87802"/>
                  <a:gd name="connsiteX5" fmla="*/ 124037 w 124036"/>
                  <a:gd name="connsiteY5" fmla="*/ 32641 h 87802"/>
                  <a:gd name="connsiteX6" fmla="*/ 85869 w 124036"/>
                  <a:gd name="connsiteY6" fmla="*/ 0 h 87802"/>
                  <a:gd name="connsiteX7" fmla="*/ 31317 w 124036"/>
                  <a:gd name="connsiteY7" fmla="*/ 0 h 87802"/>
                  <a:gd name="connsiteX8" fmla="*/ 26460 w 124036"/>
                  <a:gd name="connsiteY8" fmla="*/ 2430 h 87802"/>
                  <a:gd name="connsiteX9" fmla="*/ 31063 w 124036"/>
                  <a:gd name="connsiteY9" fmla="*/ 4026 h 87802"/>
                  <a:gd name="connsiteX10" fmla="*/ 37950 w 124036"/>
                  <a:gd name="connsiteY10" fmla="*/ 4243 h 87802"/>
                  <a:gd name="connsiteX11" fmla="*/ 41503 w 124036"/>
                  <a:gd name="connsiteY11" fmla="*/ 6455 h 87802"/>
                  <a:gd name="connsiteX12" fmla="*/ 40959 w 124036"/>
                  <a:gd name="connsiteY12" fmla="*/ 8885 h 87802"/>
                  <a:gd name="connsiteX13" fmla="*/ 54225 w 124036"/>
                  <a:gd name="connsiteY13" fmla="*/ 8885 h 87802"/>
                  <a:gd name="connsiteX14" fmla="*/ 63142 w 124036"/>
                  <a:gd name="connsiteY14" fmla="*/ 4026 h 87802"/>
                  <a:gd name="connsiteX15" fmla="*/ 80504 w 124036"/>
                  <a:gd name="connsiteY15" fmla="*/ 4026 h 87802"/>
                  <a:gd name="connsiteX16" fmla="*/ 109755 w 124036"/>
                  <a:gd name="connsiteY16" fmla="*/ 27780 h 87802"/>
                  <a:gd name="connsiteX17" fmla="*/ 92683 w 124036"/>
                  <a:gd name="connsiteY17" fmla="*/ 69270 h 87802"/>
                  <a:gd name="connsiteX18" fmla="*/ 55240 w 124036"/>
                  <a:gd name="connsiteY18" fmla="*/ 83777 h 87802"/>
                  <a:gd name="connsiteX19" fmla="*/ 36935 w 124036"/>
                  <a:gd name="connsiteY19" fmla="*/ 83777 h 87802"/>
                  <a:gd name="connsiteX20" fmla="*/ 33347 w 124036"/>
                  <a:gd name="connsiteY20" fmla="*/ 83777 h 87802"/>
                  <a:gd name="connsiteX21" fmla="*/ 31317 w 124036"/>
                  <a:gd name="connsiteY21" fmla="*/ 82363 h 87802"/>
                  <a:gd name="connsiteX22" fmla="*/ 32078 w 124036"/>
                  <a:gd name="connsiteY22" fmla="*/ 79534 h 8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4036" h="87802">
                    <a:moveTo>
                      <a:pt x="19065" y="77720"/>
                    </a:moveTo>
                    <a:cubicBezTo>
                      <a:pt x="17580" y="82762"/>
                      <a:pt x="17289" y="83777"/>
                      <a:pt x="4313" y="83777"/>
                    </a:cubicBezTo>
                    <a:cubicBezTo>
                      <a:pt x="1740" y="83777"/>
                      <a:pt x="0" y="83777"/>
                      <a:pt x="0" y="86171"/>
                    </a:cubicBezTo>
                    <a:cubicBezTo>
                      <a:pt x="0" y="87803"/>
                      <a:pt x="1232" y="87803"/>
                      <a:pt x="4313" y="87803"/>
                    </a:cubicBezTo>
                    <a:lnTo>
                      <a:pt x="58321" y="87803"/>
                    </a:lnTo>
                    <a:cubicBezTo>
                      <a:pt x="91958" y="87803"/>
                      <a:pt x="124037" y="60602"/>
                      <a:pt x="124037" y="32641"/>
                    </a:cubicBezTo>
                    <a:cubicBezTo>
                      <a:pt x="124037" y="14507"/>
                      <a:pt x="110299" y="0"/>
                      <a:pt x="85869" y="0"/>
                    </a:cubicBezTo>
                    <a:lnTo>
                      <a:pt x="31317" y="0"/>
                    </a:lnTo>
                    <a:cubicBezTo>
                      <a:pt x="28272" y="0"/>
                      <a:pt x="26460" y="0"/>
                      <a:pt x="26460" y="2430"/>
                    </a:cubicBezTo>
                    <a:cubicBezTo>
                      <a:pt x="26460" y="4026"/>
                      <a:pt x="27765" y="4026"/>
                      <a:pt x="31063" y="4026"/>
                    </a:cubicBezTo>
                    <a:cubicBezTo>
                      <a:pt x="33093" y="4026"/>
                      <a:pt x="36138" y="4243"/>
                      <a:pt x="37950" y="4243"/>
                    </a:cubicBezTo>
                    <a:cubicBezTo>
                      <a:pt x="40742" y="4642"/>
                      <a:pt x="41503" y="4823"/>
                      <a:pt x="41503" y="6455"/>
                    </a:cubicBezTo>
                    <a:cubicBezTo>
                      <a:pt x="41503" y="6818"/>
                      <a:pt x="41503" y="7253"/>
                      <a:pt x="40959" y="8885"/>
                    </a:cubicBezTo>
                    <a:close/>
                    <a:moveTo>
                      <a:pt x="54225" y="8885"/>
                    </a:moveTo>
                    <a:cubicBezTo>
                      <a:pt x="55748" y="4424"/>
                      <a:pt x="56038" y="4026"/>
                      <a:pt x="63142" y="4026"/>
                    </a:cubicBezTo>
                    <a:lnTo>
                      <a:pt x="80504" y="4026"/>
                    </a:lnTo>
                    <a:cubicBezTo>
                      <a:pt x="96272" y="4026"/>
                      <a:pt x="109755" y="10880"/>
                      <a:pt x="109755" y="27780"/>
                    </a:cubicBezTo>
                    <a:cubicBezTo>
                      <a:pt x="109755" y="34018"/>
                      <a:pt x="106747" y="55162"/>
                      <a:pt x="92683" y="69270"/>
                    </a:cubicBezTo>
                    <a:cubicBezTo>
                      <a:pt x="88116" y="74130"/>
                      <a:pt x="75393" y="83777"/>
                      <a:pt x="55240" y="83777"/>
                    </a:cubicBezTo>
                    <a:lnTo>
                      <a:pt x="36935" y="83777"/>
                    </a:lnTo>
                    <a:cubicBezTo>
                      <a:pt x="34652" y="83777"/>
                      <a:pt x="34362" y="83777"/>
                      <a:pt x="33347" y="83777"/>
                    </a:cubicBezTo>
                    <a:cubicBezTo>
                      <a:pt x="31824" y="83559"/>
                      <a:pt x="31317" y="83378"/>
                      <a:pt x="31317" y="82363"/>
                    </a:cubicBezTo>
                    <a:cubicBezTo>
                      <a:pt x="31317" y="81964"/>
                      <a:pt x="31317" y="81782"/>
                      <a:pt x="32078" y="795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98BA9F4-EEF4-6734-AFC6-C6385C9D4EFD}"/>
                  </a:ext>
                </a:extLst>
              </p:cNvPr>
              <p:cNvSpPr/>
              <p:nvPr/>
            </p:nvSpPr>
            <p:spPr>
              <a:xfrm>
                <a:off x="8041962" y="5068940"/>
                <a:ext cx="48172" cy="34397"/>
              </a:xfrm>
              <a:custGeom>
                <a:avLst/>
                <a:gdLst>
                  <a:gd name="connsiteX0" fmla="*/ 51978 w 83331"/>
                  <a:gd name="connsiteY0" fmla="*/ 49505 h 58209"/>
                  <a:gd name="connsiteX1" fmla="*/ 66513 w 83331"/>
                  <a:gd name="connsiteY1" fmla="*/ 58209 h 58209"/>
                  <a:gd name="connsiteX2" fmla="*/ 78438 w 83331"/>
                  <a:gd name="connsiteY2" fmla="*/ 51137 h 58209"/>
                  <a:gd name="connsiteX3" fmla="*/ 83332 w 83331"/>
                  <a:gd name="connsiteY3" fmla="*/ 38443 h 58209"/>
                  <a:gd name="connsiteX4" fmla="*/ 81519 w 83331"/>
                  <a:gd name="connsiteY4" fmla="*/ 37065 h 58209"/>
                  <a:gd name="connsiteX5" fmla="*/ 79236 w 83331"/>
                  <a:gd name="connsiteY5" fmla="*/ 39459 h 58209"/>
                  <a:gd name="connsiteX6" fmla="*/ 67021 w 83331"/>
                  <a:gd name="connsiteY6" fmla="*/ 55380 h 58209"/>
                  <a:gd name="connsiteX7" fmla="*/ 61910 w 83331"/>
                  <a:gd name="connsiteY7" fmla="*/ 49505 h 58209"/>
                  <a:gd name="connsiteX8" fmla="*/ 65244 w 83331"/>
                  <a:gd name="connsiteY8" fmla="*/ 36014 h 58209"/>
                  <a:gd name="connsiteX9" fmla="*/ 69812 w 83331"/>
                  <a:gd name="connsiteY9" fmla="*/ 22159 h 58209"/>
                  <a:gd name="connsiteX10" fmla="*/ 72602 w 83331"/>
                  <a:gd name="connsiteY10" fmla="*/ 13491 h 58209"/>
                  <a:gd name="connsiteX11" fmla="*/ 74922 w 83331"/>
                  <a:gd name="connsiteY11" fmla="*/ 4860 h 58209"/>
                  <a:gd name="connsiteX12" fmla="*/ 70319 w 83331"/>
                  <a:gd name="connsiteY12" fmla="*/ 1378 h 58209"/>
                  <a:gd name="connsiteX13" fmla="*/ 63940 w 83331"/>
                  <a:gd name="connsiteY13" fmla="*/ 5839 h 58209"/>
                  <a:gd name="connsiteX14" fmla="*/ 51724 w 83331"/>
                  <a:gd name="connsiteY14" fmla="*/ 44500 h 58209"/>
                  <a:gd name="connsiteX15" fmla="*/ 33093 w 83331"/>
                  <a:gd name="connsiteY15" fmla="*/ 55380 h 58209"/>
                  <a:gd name="connsiteX16" fmla="*/ 23198 w 83331"/>
                  <a:gd name="connsiteY16" fmla="*/ 44899 h 58209"/>
                  <a:gd name="connsiteX17" fmla="*/ 31861 w 83331"/>
                  <a:gd name="connsiteY17" fmla="*/ 18750 h 58209"/>
                  <a:gd name="connsiteX18" fmla="*/ 34652 w 83331"/>
                  <a:gd name="connsiteY18" fmla="*/ 10481 h 58209"/>
                  <a:gd name="connsiteX19" fmla="*/ 21385 w 83331"/>
                  <a:gd name="connsiteY19" fmla="*/ 0 h 58209"/>
                  <a:gd name="connsiteX20" fmla="*/ 0 w 83331"/>
                  <a:gd name="connsiteY20" fmla="*/ 19730 h 58209"/>
                  <a:gd name="connsiteX21" fmla="*/ 1812 w 83331"/>
                  <a:gd name="connsiteY21" fmla="*/ 21144 h 58209"/>
                  <a:gd name="connsiteX22" fmla="*/ 4313 w 83331"/>
                  <a:gd name="connsiteY22" fmla="*/ 18750 h 58209"/>
                  <a:gd name="connsiteX23" fmla="*/ 20878 w 83331"/>
                  <a:gd name="connsiteY23" fmla="*/ 2829 h 58209"/>
                  <a:gd name="connsiteX24" fmla="*/ 24974 w 83331"/>
                  <a:gd name="connsiteY24" fmla="*/ 7036 h 58209"/>
                  <a:gd name="connsiteX25" fmla="*/ 22183 w 83331"/>
                  <a:gd name="connsiteY25" fmla="*/ 15704 h 58209"/>
                  <a:gd name="connsiteX26" fmla="*/ 12723 w 83331"/>
                  <a:gd name="connsiteY26" fmla="*/ 42687 h 58209"/>
                  <a:gd name="connsiteX27" fmla="*/ 32586 w 83331"/>
                  <a:gd name="connsiteY27" fmla="*/ 58209 h 58209"/>
                  <a:gd name="connsiteX28" fmla="*/ 51978 w 83331"/>
                  <a:gd name="connsiteY28" fmla="*/ 49505 h 58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3331" h="58209">
                    <a:moveTo>
                      <a:pt x="51978" y="49505"/>
                    </a:moveTo>
                    <a:cubicBezTo>
                      <a:pt x="53754" y="54800"/>
                      <a:pt x="59626" y="58209"/>
                      <a:pt x="66513" y="58209"/>
                    </a:cubicBezTo>
                    <a:cubicBezTo>
                      <a:pt x="72131" y="58209"/>
                      <a:pt x="75937" y="55162"/>
                      <a:pt x="78438" y="51137"/>
                    </a:cubicBezTo>
                    <a:cubicBezTo>
                      <a:pt x="81302" y="46531"/>
                      <a:pt x="83332" y="38697"/>
                      <a:pt x="83332" y="38443"/>
                    </a:cubicBezTo>
                    <a:cubicBezTo>
                      <a:pt x="83332" y="37065"/>
                      <a:pt x="82027" y="37065"/>
                      <a:pt x="81519" y="37065"/>
                    </a:cubicBezTo>
                    <a:cubicBezTo>
                      <a:pt x="79743" y="37065"/>
                      <a:pt x="79743" y="37645"/>
                      <a:pt x="79236" y="39459"/>
                    </a:cubicBezTo>
                    <a:cubicBezTo>
                      <a:pt x="76952" y="46712"/>
                      <a:pt x="73908" y="55380"/>
                      <a:pt x="67021" y="55380"/>
                    </a:cubicBezTo>
                    <a:cubicBezTo>
                      <a:pt x="63722" y="55380"/>
                      <a:pt x="61910" y="53748"/>
                      <a:pt x="61910" y="49505"/>
                    </a:cubicBezTo>
                    <a:cubicBezTo>
                      <a:pt x="61910" y="46712"/>
                      <a:pt x="63940" y="40692"/>
                      <a:pt x="65244" y="36014"/>
                    </a:cubicBezTo>
                    <a:lnTo>
                      <a:pt x="69812" y="22159"/>
                    </a:lnTo>
                    <a:cubicBezTo>
                      <a:pt x="70319" y="20346"/>
                      <a:pt x="71841" y="15486"/>
                      <a:pt x="72602" y="13491"/>
                    </a:cubicBezTo>
                    <a:cubicBezTo>
                      <a:pt x="73364" y="10481"/>
                      <a:pt x="74922" y="5622"/>
                      <a:pt x="74922" y="4860"/>
                    </a:cubicBezTo>
                    <a:cubicBezTo>
                      <a:pt x="74922" y="2611"/>
                      <a:pt x="72602" y="1378"/>
                      <a:pt x="70319" y="1378"/>
                    </a:cubicBezTo>
                    <a:cubicBezTo>
                      <a:pt x="69558" y="1378"/>
                      <a:pt x="65244" y="1632"/>
                      <a:pt x="63940" y="5839"/>
                    </a:cubicBezTo>
                    <a:cubicBezTo>
                      <a:pt x="60858" y="15305"/>
                      <a:pt x="53754" y="37863"/>
                      <a:pt x="51724" y="44500"/>
                    </a:cubicBezTo>
                    <a:cubicBezTo>
                      <a:pt x="51470" y="45117"/>
                      <a:pt x="45091" y="55380"/>
                      <a:pt x="33093" y="55380"/>
                    </a:cubicBezTo>
                    <a:cubicBezTo>
                      <a:pt x="24720" y="55380"/>
                      <a:pt x="23198" y="49505"/>
                      <a:pt x="23198" y="44899"/>
                    </a:cubicBezTo>
                    <a:cubicBezTo>
                      <a:pt x="23198" y="37645"/>
                      <a:pt x="27765" y="27563"/>
                      <a:pt x="31861" y="18750"/>
                    </a:cubicBezTo>
                    <a:cubicBezTo>
                      <a:pt x="33891" y="14688"/>
                      <a:pt x="34652" y="12875"/>
                      <a:pt x="34652" y="10481"/>
                    </a:cubicBezTo>
                    <a:cubicBezTo>
                      <a:pt x="34652" y="4860"/>
                      <a:pt x="29577" y="0"/>
                      <a:pt x="21385" y="0"/>
                    </a:cubicBezTo>
                    <a:cubicBezTo>
                      <a:pt x="5836" y="0"/>
                      <a:pt x="0" y="18750"/>
                      <a:pt x="0" y="19730"/>
                    </a:cubicBezTo>
                    <a:cubicBezTo>
                      <a:pt x="0" y="21144"/>
                      <a:pt x="1522" y="21144"/>
                      <a:pt x="1812" y="21144"/>
                    </a:cubicBezTo>
                    <a:cubicBezTo>
                      <a:pt x="3588" y="21144"/>
                      <a:pt x="3588" y="20745"/>
                      <a:pt x="4313" y="18750"/>
                    </a:cubicBezTo>
                    <a:cubicBezTo>
                      <a:pt x="8409" y="7652"/>
                      <a:pt x="14789" y="2829"/>
                      <a:pt x="20878" y="2829"/>
                    </a:cubicBezTo>
                    <a:cubicBezTo>
                      <a:pt x="22400" y="2829"/>
                      <a:pt x="24974" y="3010"/>
                      <a:pt x="24974" y="7036"/>
                    </a:cubicBezTo>
                    <a:cubicBezTo>
                      <a:pt x="24974" y="10082"/>
                      <a:pt x="23198" y="13890"/>
                      <a:pt x="22183" y="15704"/>
                    </a:cubicBezTo>
                    <a:cubicBezTo>
                      <a:pt x="16021" y="28615"/>
                      <a:pt x="12723" y="36449"/>
                      <a:pt x="12723" y="42687"/>
                    </a:cubicBezTo>
                    <a:cubicBezTo>
                      <a:pt x="12723" y="54981"/>
                      <a:pt x="23959" y="58209"/>
                      <a:pt x="32586" y="58209"/>
                    </a:cubicBezTo>
                    <a:cubicBezTo>
                      <a:pt x="43351" y="58209"/>
                      <a:pt x="49187" y="52370"/>
                      <a:pt x="51978" y="49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64A455-C8A5-96FF-B694-B40550EA1ACD}"/>
                  </a:ext>
                </a:extLst>
              </p:cNvPr>
              <p:cNvSpPr/>
              <p:nvPr/>
            </p:nvSpPr>
            <p:spPr>
              <a:xfrm>
                <a:off x="8102181" y="5045493"/>
                <a:ext cx="21812" cy="76038"/>
              </a:xfrm>
              <a:custGeom>
                <a:avLst/>
                <a:gdLst>
                  <a:gd name="connsiteX0" fmla="*/ 37733 w 37732"/>
                  <a:gd name="connsiteY0" fmla="*/ 127262 h 128676"/>
                  <a:gd name="connsiteX1" fmla="*/ 34906 w 37732"/>
                  <a:gd name="connsiteY1" fmla="*/ 124469 h 128676"/>
                  <a:gd name="connsiteX2" fmla="*/ 9460 w 37732"/>
                  <a:gd name="connsiteY2" fmla="*/ 64265 h 128676"/>
                  <a:gd name="connsiteX3" fmla="*/ 35667 w 37732"/>
                  <a:gd name="connsiteY3" fmla="*/ 3627 h 128676"/>
                  <a:gd name="connsiteX4" fmla="*/ 37733 w 37732"/>
                  <a:gd name="connsiteY4" fmla="*/ 1450 h 128676"/>
                  <a:gd name="connsiteX5" fmla="*/ 36211 w 37732"/>
                  <a:gd name="connsiteY5" fmla="*/ 0 h 128676"/>
                  <a:gd name="connsiteX6" fmla="*/ 10185 w 37732"/>
                  <a:gd name="connsiteY6" fmla="*/ 25206 h 128676"/>
                  <a:gd name="connsiteX7" fmla="*/ 0 w 37732"/>
                  <a:gd name="connsiteY7" fmla="*/ 64265 h 128676"/>
                  <a:gd name="connsiteX8" fmla="*/ 10693 w 37732"/>
                  <a:gd name="connsiteY8" fmla="*/ 104486 h 128676"/>
                  <a:gd name="connsiteX9" fmla="*/ 36211 w 37732"/>
                  <a:gd name="connsiteY9" fmla="*/ 128676 h 128676"/>
                  <a:gd name="connsiteX10" fmla="*/ 37733 w 37732"/>
                  <a:gd name="connsiteY10" fmla="*/ 127262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32" h="128676">
                    <a:moveTo>
                      <a:pt x="37733" y="127262"/>
                    </a:moveTo>
                    <a:cubicBezTo>
                      <a:pt x="37733" y="126899"/>
                      <a:pt x="37733" y="126681"/>
                      <a:pt x="34906" y="124469"/>
                    </a:cubicBezTo>
                    <a:cubicBezTo>
                      <a:pt x="14789" y="108367"/>
                      <a:pt x="9460" y="83958"/>
                      <a:pt x="9460" y="64265"/>
                    </a:cubicBezTo>
                    <a:cubicBezTo>
                      <a:pt x="9460" y="41888"/>
                      <a:pt x="15550" y="19548"/>
                      <a:pt x="35667" y="3627"/>
                    </a:cubicBezTo>
                    <a:cubicBezTo>
                      <a:pt x="37733" y="1994"/>
                      <a:pt x="37733" y="1813"/>
                      <a:pt x="37733" y="1450"/>
                    </a:cubicBezTo>
                    <a:cubicBezTo>
                      <a:pt x="37733" y="399"/>
                      <a:pt x="37226" y="0"/>
                      <a:pt x="36211" y="0"/>
                    </a:cubicBezTo>
                    <a:cubicBezTo>
                      <a:pt x="34398" y="0"/>
                      <a:pt x="19863" y="8849"/>
                      <a:pt x="10185" y="25206"/>
                    </a:cubicBezTo>
                    <a:cubicBezTo>
                      <a:pt x="2066" y="39277"/>
                      <a:pt x="0" y="53566"/>
                      <a:pt x="0" y="64265"/>
                    </a:cubicBezTo>
                    <a:cubicBezTo>
                      <a:pt x="0" y="74312"/>
                      <a:pt x="1776" y="89834"/>
                      <a:pt x="10693" y="104486"/>
                    </a:cubicBezTo>
                    <a:cubicBezTo>
                      <a:pt x="20661" y="120226"/>
                      <a:pt x="34398" y="128676"/>
                      <a:pt x="36211" y="128676"/>
                    </a:cubicBezTo>
                    <a:cubicBezTo>
                      <a:pt x="37226" y="128676"/>
                      <a:pt x="37733" y="128313"/>
                      <a:pt x="37733" y="127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838D876-DE15-8408-4A7D-265B48A05A76}"/>
                  </a:ext>
                </a:extLst>
              </p:cNvPr>
              <p:cNvSpPr/>
              <p:nvPr/>
            </p:nvSpPr>
            <p:spPr>
              <a:xfrm>
                <a:off x="8131642" y="5055031"/>
                <a:ext cx="28853" cy="48305"/>
              </a:xfrm>
              <a:custGeom>
                <a:avLst/>
                <a:gdLst>
                  <a:gd name="connsiteX0" fmla="*/ 29505 w 49912"/>
                  <a:gd name="connsiteY0" fmla="*/ 28977 h 81746"/>
                  <a:gd name="connsiteX1" fmla="*/ 44837 w 49912"/>
                  <a:gd name="connsiteY1" fmla="*/ 28977 h 81746"/>
                  <a:gd name="connsiteX2" fmla="*/ 49912 w 49912"/>
                  <a:gd name="connsiteY2" fmla="*/ 26366 h 81746"/>
                  <a:gd name="connsiteX3" fmla="*/ 45309 w 49912"/>
                  <a:gd name="connsiteY3" fmla="*/ 24916 h 81746"/>
                  <a:gd name="connsiteX4" fmla="*/ 31064 w 49912"/>
                  <a:gd name="connsiteY4" fmla="*/ 24916 h 81746"/>
                  <a:gd name="connsiteX5" fmla="*/ 37697 w 49912"/>
                  <a:gd name="connsiteY5" fmla="*/ 3409 h 81746"/>
                  <a:gd name="connsiteX6" fmla="*/ 32876 w 49912"/>
                  <a:gd name="connsiteY6" fmla="*/ 0 h 81746"/>
                  <a:gd name="connsiteX7" fmla="*/ 26497 w 49912"/>
                  <a:gd name="connsiteY7" fmla="*/ 4606 h 81746"/>
                  <a:gd name="connsiteX8" fmla="*/ 20117 w 49912"/>
                  <a:gd name="connsiteY8" fmla="*/ 24916 h 81746"/>
                  <a:gd name="connsiteX9" fmla="*/ 4821 w 49912"/>
                  <a:gd name="connsiteY9" fmla="*/ 24916 h 81746"/>
                  <a:gd name="connsiteX10" fmla="*/ 0 w 49912"/>
                  <a:gd name="connsiteY10" fmla="*/ 27346 h 81746"/>
                  <a:gd name="connsiteX11" fmla="*/ 4603 w 49912"/>
                  <a:gd name="connsiteY11" fmla="*/ 28977 h 81746"/>
                  <a:gd name="connsiteX12" fmla="*/ 18812 w 49912"/>
                  <a:gd name="connsiteY12" fmla="*/ 28977 h 81746"/>
                  <a:gd name="connsiteX13" fmla="*/ 6343 w 49912"/>
                  <a:gd name="connsiteY13" fmla="*/ 69887 h 81746"/>
                  <a:gd name="connsiteX14" fmla="*/ 21386 w 49912"/>
                  <a:gd name="connsiteY14" fmla="*/ 81746 h 81746"/>
                  <a:gd name="connsiteX15" fmla="*/ 47085 w 49912"/>
                  <a:gd name="connsiteY15" fmla="*/ 61981 h 81746"/>
                  <a:gd name="connsiteX16" fmla="*/ 45309 w 49912"/>
                  <a:gd name="connsiteY16" fmla="*/ 60602 h 81746"/>
                  <a:gd name="connsiteX17" fmla="*/ 42772 w 49912"/>
                  <a:gd name="connsiteY17" fmla="*/ 62416 h 81746"/>
                  <a:gd name="connsiteX18" fmla="*/ 21640 w 49912"/>
                  <a:gd name="connsiteY18" fmla="*/ 78918 h 81746"/>
                  <a:gd name="connsiteX19" fmla="*/ 16529 w 49912"/>
                  <a:gd name="connsiteY19" fmla="*/ 73042 h 81746"/>
                  <a:gd name="connsiteX20" fmla="*/ 17580 w 49912"/>
                  <a:gd name="connsiteY20" fmla="*/ 66841 h 81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912" h="81746">
                    <a:moveTo>
                      <a:pt x="29505" y="28977"/>
                    </a:moveTo>
                    <a:lnTo>
                      <a:pt x="44837" y="28977"/>
                    </a:lnTo>
                    <a:cubicBezTo>
                      <a:pt x="48136" y="28977"/>
                      <a:pt x="49912" y="28977"/>
                      <a:pt x="49912" y="26366"/>
                    </a:cubicBezTo>
                    <a:cubicBezTo>
                      <a:pt x="49912" y="24916"/>
                      <a:pt x="48136" y="24916"/>
                      <a:pt x="45309" y="24916"/>
                    </a:cubicBezTo>
                    <a:lnTo>
                      <a:pt x="31064" y="24916"/>
                    </a:lnTo>
                    <a:cubicBezTo>
                      <a:pt x="36936" y="6637"/>
                      <a:pt x="37697" y="4207"/>
                      <a:pt x="37697" y="3409"/>
                    </a:cubicBezTo>
                    <a:cubicBezTo>
                      <a:pt x="37697" y="1160"/>
                      <a:pt x="35667" y="0"/>
                      <a:pt x="32876" y="0"/>
                    </a:cubicBezTo>
                    <a:cubicBezTo>
                      <a:pt x="32332" y="0"/>
                      <a:pt x="27729" y="0"/>
                      <a:pt x="26497" y="4606"/>
                    </a:cubicBezTo>
                    <a:lnTo>
                      <a:pt x="20117" y="24916"/>
                    </a:lnTo>
                    <a:lnTo>
                      <a:pt x="4821" y="24916"/>
                    </a:lnTo>
                    <a:cubicBezTo>
                      <a:pt x="1523" y="24916"/>
                      <a:pt x="0" y="24916"/>
                      <a:pt x="0" y="27346"/>
                    </a:cubicBezTo>
                    <a:cubicBezTo>
                      <a:pt x="0" y="28977"/>
                      <a:pt x="1233" y="28977"/>
                      <a:pt x="4603" y="28977"/>
                    </a:cubicBezTo>
                    <a:lnTo>
                      <a:pt x="18812" y="28977"/>
                    </a:lnTo>
                    <a:cubicBezTo>
                      <a:pt x="7105" y="65426"/>
                      <a:pt x="6343" y="67638"/>
                      <a:pt x="6343" y="69887"/>
                    </a:cubicBezTo>
                    <a:cubicBezTo>
                      <a:pt x="6343" y="76923"/>
                      <a:pt x="12469" y="81746"/>
                      <a:pt x="21386" y="81746"/>
                    </a:cubicBezTo>
                    <a:cubicBezTo>
                      <a:pt x="37951" y="81746"/>
                      <a:pt x="47085" y="62996"/>
                      <a:pt x="47085" y="61981"/>
                    </a:cubicBezTo>
                    <a:cubicBezTo>
                      <a:pt x="47085" y="60602"/>
                      <a:pt x="45852" y="60602"/>
                      <a:pt x="45309" y="60602"/>
                    </a:cubicBezTo>
                    <a:cubicBezTo>
                      <a:pt x="43787" y="60602"/>
                      <a:pt x="43569" y="61001"/>
                      <a:pt x="42772" y="62416"/>
                    </a:cubicBezTo>
                    <a:cubicBezTo>
                      <a:pt x="35885" y="75908"/>
                      <a:pt x="27258" y="78918"/>
                      <a:pt x="21640" y="78918"/>
                    </a:cubicBezTo>
                    <a:cubicBezTo>
                      <a:pt x="18305" y="78918"/>
                      <a:pt x="16529" y="77286"/>
                      <a:pt x="16529" y="73042"/>
                    </a:cubicBezTo>
                    <a:cubicBezTo>
                      <a:pt x="16529" y="69887"/>
                      <a:pt x="17036" y="69053"/>
                      <a:pt x="17580" y="668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A30B31D9-537C-27DE-B60D-5E13FB5CC987}"/>
                  </a:ext>
                </a:extLst>
              </p:cNvPr>
              <p:cNvSpPr/>
              <p:nvPr/>
            </p:nvSpPr>
            <p:spPr>
              <a:xfrm>
                <a:off x="8168646" y="5045493"/>
                <a:ext cx="21791" cy="76038"/>
              </a:xfrm>
              <a:custGeom>
                <a:avLst/>
                <a:gdLst>
                  <a:gd name="connsiteX0" fmla="*/ 37697 w 37696"/>
                  <a:gd name="connsiteY0" fmla="*/ 64265 h 128676"/>
                  <a:gd name="connsiteX1" fmla="*/ 27004 w 37696"/>
                  <a:gd name="connsiteY1" fmla="*/ 24154 h 128676"/>
                  <a:gd name="connsiteX2" fmla="*/ 1776 w 37696"/>
                  <a:gd name="connsiteY2" fmla="*/ 0 h 128676"/>
                  <a:gd name="connsiteX3" fmla="*/ 0 w 37696"/>
                  <a:gd name="connsiteY3" fmla="*/ 1450 h 128676"/>
                  <a:gd name="connsiteX4" fmla="*/ 3045 w 37696"/>
                  <a:gd name="connsiteY4" fmla="*/ 4424 h 128676"/>
                  <a:gd name="connsiteX5" fmla="*/ 28273 w 37696"/>
                  <a:gd name="connsiteY5" fmla="*/ 64265 h 128676"/>
                  <a:gd name="connsiteX6" fmla="*/ 2284 w 37696"/>
                  <a:gd name="connsiteY6" fmla="*/ 125086 h 128676"/>
                  <a:gd name="connsiteX7" fmla="*/ 0 w 37696"/>
                  <a:gd name="connsiteY7" fmla="*/ 127262 h 128676"/>
                  <a:gd name="connsiteX8" fmla="*/ 1776 w 37696"/>
                  <a:gd name="connsiteY8" fmla="*/ 128676 h 128676"/>
                  <a:gd name="connsiteX9" fmla="*/ 27475 w 37696"/>
                  <a:gd name="connsiteY9" fmla="*/ 103506 h 128676"/>
                  <a:gd name="connsiteX10" fmla="*/ 37697 w 37696"/>
                  <a:gd name="connsiteY10" fmla="*/ 64265 h 12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696" h="128676">
                    <a:moveTo>
                      <a:pt x="37697" y="64265"/>
                    </a:moveTo>
                    <a:cubicBezTo>
                      <a:pt x="37697" y="54365"/>
                      <a:pt x="35921" y="38878"/>
                      <a:pt x="27004" y="24154"/>
                    </a:cubicBezTo>
                    <a:cubicBezTo>
                      <a:pt x="17326" y="8450"/>
                      <a:pt x="3299" y="0"/>
                      <a:pt x="1776" y="0"/>
                    </a:cubicBezTo>
                    <a:cubicBezTo>
                      <a:pt x="761" y="0"/>
                      <a:pt x="0" y="616"/>
                      <a:pt x="0" y="1450"/>
                    </a:cubicBezTo>
                    <a:cubicBezTo>
                      <a:pt x="0" y="1813"/>
                      <a:pt x="0" y="1994"/>
                      <a:pt x="3045" y="4424"/>
                    </a:cubicBezTo>
                    <a:cubicBezTo>
                      <a:pt x="19102" y="17118"/>
                      <a:pt x="28273" y="37464"/>
                      <a:pt x="28273" y="64265"/>
                    </a:cubicBezTo>
                    <a:cubicBezTo>
                      <a:pt x="28273" y="86388"/>
                      <a:pt x="22437" y="108946"/>
                      <a:pt x="2284" y="125086"/>
                    </a:cubicBezTo>
                    <a:cubicBezTo>
                      <a:pt x="0" y="126681"/>
                      <a:pt x="0" y="126899"/>
                      <a:pt x="0" y="127262"/>
                    </a:cubicBezTo>
                    <a:cubicBezTo>
                      <a:pt x="0" y="128059"/>
                      <a:pt x="761" y="128676"/>
                      <a:pt x="1776" y="128676"/>
                    </a:cubicBezTo>
                    <a:cubicBezTo>
                      <a:pt x="3299" y="128676"/>
                      <a:pt x="18087" y="119827"/>
                      <a:pt x="27475" y="103506"/>
                    </a:cubicBezTo>
                    <a:cubicBezTo>
                      <a:pt x="35921" y="89435"/>
                      <a:pt x="37697" y="75146"/>
                      <a:pt x="37697" y="642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E4F36A-7797-501E-A061-E148EE0475B5}"/>
                  </a:ext>
                </a:extLst>
              </p:cNvPr>
              <p:cNvSpPr/>
              <p:nvPr/>
            </p:nvSpPr>
            <p:spPr>
              <a:xfrm>
                <a:off x="6290657" y="4956727"/>
                <a:ext cx="52385" cy="60136"/>
              </a:xfrm>
              <a:custGeom>
                <a:avLst/>
                <a:gdLst>
                  <a:gd name="connsiteX0" fmla="*/ 60101 w 90620"/>
                  <a:gd name="connsiteY0" fmla="*/ 44282 h 101766"/>
                  <a:gd name="connsiteX1" fmla="*/ 33750 w 90620"/>
                  <a:gd name="connsiteY1" fmla="*/ 40112 h 101766"/>
                  <a:gd name="connsiteX2" fmla="*/ 13179 w 90620"/>
                  <a:gd name="connsiteY2" fmla="*/ 22377 h 101766"/>
                  <a:gd name="connsiteX3" fmla="*/ 40154 w 90620"/>
                  <a:gd name="connsiteY3" fmla="*/ 3953 h 101766"/>
                  <a:gd name="connsiteX4" fmla="*/ 80008 w 90620"/>
                  <a:gd name="connsiteY4" fmla="*/ 33112 h 101766"/>
                  <a:gd name="connsiteX5" fmla="*/ 82596 w 90620"/>
                  <a:gd name="connsiteY5" fmla="*/ 34853 h 101766"/>
                  <a:gd name="connsiteX6" fmla="*/ 85155 w 90620"/>
                  <a:gd name="connsiteY6" fmla="*/ 31589 h 101766"/>
                  <a:gd name="connsiteX7" fmla="*/ 85155 w 90620"/>
                  <a:gd name="connsiteY7" fmla="*/ 3482 h 101766"/>
                  <a:gd name="connsiteX8" fmla="*/ 82919 w 90620"/>
                  <a:gd name="connsiteY8" fmla="*/ 0 h 101766"/>
                  <a:gd name="connsiteX9" fmla="*/ 80008 w 90620"/>
                  <a:gd name="connsiteY9" fmla="*/ 1959 h 101766"/>
                  <a:gd name="connsiteX10" fmla="*/ 72610 w 90620"/>
                  <a:gd name="connsiteY10" fmla="*/ 9865 h 101766"/>
                  <a:gd name="connsiteX11" fmla="*/ 39843 w 90620"/>
                  <a:gd name="connsiteY11" fmla="*/ 0 h 101766"/>
                  <a:gd name="connsiteX12" fmla="*/ 0 w 90620"/>
                  <a:gd name="connsiteY12" fmla="*/ 27164 h 101766"/>
                  <a:gd name="connsiteX13" fmla="*/ 26674 w 90620"/>
                  <a:gd name="connsiteY13" fmla="*/ 52841 h 101766"/>
                  <a:gd name="connsiteX14" fmla="*/ 54012 w 90620"/>
                  <a:gd name="connsiteY14" fmla="*/ 57447 h 101766"/>
                  <a:gd name="connsiteX15" fmla="*/ 71348 w 90620"/>
                  <a:gd name="connsiteY15" fmla="*/ 64447 h 101766"/>
                  <a:gd name="connsiteX16" fmla="*/ 77764 w 90620"/>
                  <a:gd name="connsiteY16" fmla="*/ 77430 h 101766"/>
                  <a:gd name="connsiteX17" fmla="*/ 50155 w 90620"/>
                  <a:gd name="connsiteY17" fmla="*/ 97377 h 101766"/>
                  <a:gd name="connsiteX18" fmla="*/ 17699 w 90620"/>
                  <a:gd name="connsiteY18" fmla="*/ 89907 h 101766"/>
                  <a:gd name="connsiteX19" fmla="*/ 5154 w 90620"/>
                  <a:gd name="connsiteY19" fmla="*/ 68436 h 101766"/>
                  <a:gd name="connsiteX20" fmla="*/ 2599 w 90620"/>
                  <a:gd name="connsiteY20" fmla="*/ 66877 h 101766"/>
                  <a:gd name="connsiteX21" fmla="*/ 0 w 90620"/>
                  <a:gd name="connsiteY21" fmla="*/ 70395 h 101766"/>
                  <a:gd name="connsiteX22" fmla="*/ 0 w 90620"/>
                  <a:gd name="connsiteY22" fmla="*/ 98502 h 101766"/>
                  <a:gd name="connsiteX23" fmla="*/ 2284 w 90620"/>
                  <a:gd name="connsiteY23" fmla="*/ 101766 h 101766"/>
                  <a:gd name="connsiteX24" fmla="*/ 5154 w 90620"/>
                  <a:gd name="connsiteY24" fmla="*/ 100025 h 101766"/>
                  <a:gd name="connsiteX25" fmla="*/ 12545 w 90620"/>
                  <a:gd name="connsiteY25" fmla="*/ 91901 h 101766"/>
                  <a:gd name="connsiteX26" fmla="*/ 50467 w 90620"/>
                  <a:gd name="connsiteY26" fmla="*/ 101766 h 101766"/>
                  <a:gd name="connsiteX27" fmla="*/ 90621 w 90620"/>
                  <a:gd name="connsiteY27" fmla="*/ 72607 h 101766"/>
                  <a:gd name="connsiteX28" fmla="*/ 60101 w 90620"/>
                  <a:gd name="connsiteY28" fmla="*/ 44282 h 1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620" h="101766">
                    <a:moveTo>
                      <a:pt x="60101" y="44282"/>
                    </a:moveTo>
                    <a:lnTo>
                      <a:pt x="33750" y="40112"/>
                    </a:lnTo>
                    <a:cubicBezTo>
                      <a:pt x="20882" y="37935"/>
                      <a:pt x="13179" y="30465"/>
                      <a:pt x="13179" y="22377"/>
                    </a:cubicBezTo>
                    <a:cubicBezTo>
                      <a:pt x="13179" y="12476"/>
                      <a:pt x="24115" y="3953"/>
                      <a:pt x="40154" y="3953"/>
                    </a:cubicBezTo>
                    <a:cubicBezTo>
                      <a:pt x="74219" y="3953"/>
                      <a:pt x="78750" y="26983"/>
                      <a:pt x="80008" y="33112"/>
                    </a:cubicBezTo>
                    <a:cubicBezTo>
                      <a:pt x="80320" y="33982"/>
                      <a:pt x="80320" y="34853"/>
                      <a:pt x="82596" y="34853"/>
                    </a:cubicBezTo>
                    <a:cubicBezTo>
                      <a:pt x="85155" y="34853"/>
                      <a:pt x="85155" y="34200"/>
                      <a:pt x="85155" y="31589"/>
                    </a:cubicBezTo>
                    <a:lnTo>
                      <a:pt x="85155" y="3482"/>
                    </a:lnTo>
                    <a:cubicBezTo>
                      <a:pt x="85155" y="1088"/>
                      <a:pt x="85155" y="0"/>
                      <a:pt x="82919" y="0"/>
                    </a:cubicBezTo>
                    <a:cubicBezTo>
                      <a:pt x="81621" y="0"/>
                      <a:pt x="81298" y="218"/>
                      <a:pt x="80008" y="1959"/>
                    </a:cubicBezTo>
                    <a:lnTo>
                      <a:pt x="72610" y="9865"/>
                    </a:lnTo>
                    <a:cubicBezTo>
                      <a:pt x="66517" y="5694"/>
                      <a:pt x="58180" y="0"/>
                      <a:pt x="39843" y="0"/>
                    </a:cubicBezTo>
                    <a:cubicBezTo>
                      <a:pt x="17036" y="0"/>
                      <a:pt x="0" y="12258"/>
                      <a:pt x="0" y="27164"/>
                    </a:cubicBezTo>
                    <a:cubicBezTo>
                      <a:pt x="0" y="38806"/>
                      <a:pt x="10936" y="49142"/>
                      <a:pt x="26674" y="52841"/>
                    </a:cubicBezTo>
                    <a:cubicBezTo>
                      <a:pt x="28907" y="53276"/>
                      <a:pt x="39531" y="55054"/>
                      <a:pt x="54012" y="57447"/>
                    </a:cubicBezTo>
                    <a:cubicBezTo>
                      <a:pt x="59438" y="58354"/>
                      <a:pt x="65571" y="59406"/>
                      <a:pt x="71348" y="64447"/>
                    </a:cubicBezTo>
                    <a:cubicBezTo>
                      <a:pt x="75517" y="68183"/>
                      <a:pt x="77764" y="72824"/>
                      <a:pt x="77764" y="77430"/>
                    </a:cubicBezTo>
                    <a:cubicBezTo>
                      <a:pt x="77764" y="87295"/>
                      <a:pt x="67492" y="97377"/>
                      <a:pt x="50155" y="97377"/>
                    </a:cubicBezTo>
                    <a:cubicBezTo>
                      <a:pt x="44363" y="97377"/>
                      <a:pt x="28595" y="96725"/>
                      <a:pt x="17699" y="89907"/>
                    </a:cubicBezTo>
                    <a:cubicBezTo>
                      <a:pt x="5778" y="82254"/>
                      <a:pt x="5154" y="73441"/>
                      <a:pt x="5154" y="68436"/>
                    </a:cubicBezTo>
                    <a:cubicBezTo>
                      <a:pt x="4843" y="66877"/>
                      <a:pt x="3233" y="66877"/>
                      <a:pt x="2599" y="66877"/>
                    </a:cubicBezTo>
                    <a:cubicBezTo>
                      <a:pt x="0" y="66877"/>
                      <a:pt x="0" y="68001"/>
                      <a:pt x="0" y="70395"/>
                    </a:cubicBezTo>
                    <a:lnTo>
                      <a:pt x="0" y="98502"/>
                    </a:lnTo>
                    <a:cubicBezTo>
                      <a:pt x="0" y="100895"/>
                      <a:pt x="0" y="101766"/>
                      <a:pt x="2284" y="101766"/>
                    </a:cubicBezTo>
                    <a:cubicBezTo>
                      <a:pt x="3545" y="101766"/>
                      <a:pt x="3857" y="101548"/>
                      <a:pt x="5154" y="100025"/>
                    </a:cubicBezTo>
                    <a:cubicBezTo>
                      <a:pt x="5154" y="99808"/>
                      <a:pt x="5778" y="99372"/>
                      <a:pt x="12545" y="91901"/>
                    </a:cubicBezTo>
                    <a:cubicBezTo>
                      <a:pt x="18961" y="96725"/>
                      <a:pt x="32140" y="101766"/>
                      <a:pt x="50467" y="101766"/>
                    </a:cubicBezTo>
                    <a:cubicBezTo>
                      <a:pt x="74219" y="101766"/>
                      <a:pt x="90621" y="88166"/>
                      <a:pt x="90621" y="72607"/>
                    </a:cubicBezTo>
                    <a:cubicBezTo>
                      <a:pt x="90621" y="58789"/>
                      <a:pt x="77130" y="47147"/>
                      <a:pt x="60101" y="442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A20C0D4B-3587-B656-7A67-E4F764DACAAE}"/>
                  </a:ext>
                </a:extLst>
              </p:cNvPr>
              <p:cNvSpPr/>
              <p:nvPr/>
            </p:nvSpPr>
            <p:spPr>
              <a:xfrm>
                <a:off x="6352001" y="4964249"/>
                <a:ext cx="37155" cy="51692"/>
              </a:xfrm>
              <a:custGeom>
                <a:avLst/>
                <a:gdLst>
                  <a:gd name="connsiteX0" fmla="*/ 31469 w 64273"/>
                  <a:gd name="connsiteY0" fmla="*/ 30066 h 87476"/>
                  <a:gd name="connsiteX1" fmla="*/ 61051 w 64273"/>
                  <a:gd name="connsiteY1" fmla="*/ 30066 h 87476"/>
                  <a:gd name="connsiteX2" fmla="*/ 61051 w 64273"/>
                  <a:gd name="connsiteY2" fmla="*/ 25641 h 87476"/>
                  <a:gd name="connsiteX3" fmla="*/ 31469 w 64273"/>
                  <a:gd name="connsiteY3" fmla="*/ 25641 h 87476"/>
                  <a:gd name="connsiteX4" fmla="*/ 31469 w 64273"/>
                  <a:gd name="connsiteY4" fmla="*/ 0 h 87476"/>
                  <a:gd name="connsiteX5" fmla="*/ 26351 w 64273"/>
                  <a:gd name="connsiteY5" fmla="*/ 0 h 87476"/>
                  <a:gd name="connsiteX6" fmla="*/ 0 w 64273"/>
                  <a:gd name="connsiteY6" fmla="*/ 26983 h 87476"/>
                  <a:gd name="connsiteX7" fmla="*/ 0 w 64273"/>
                  <a:gd name="connsiteY7" fmla="*/ 30066 h 87476"/>
                  <a:gd name="connsiteX8" fmla="*/ 17351 w 64273"/>
                  <a:gd name="connsiteY8" fmla="*/ 30066 h 87476"/>
                  <a:gd name="connsiteX9" fmla="*/ 17351 w 64273"/>
                  <a:gd name="connsiteY9" fmla="*/ 68654 h 87476"/>
                  <a:gd name="connsiteX10" fmla="*/ 44015 w 64273"/>
                  <a:gd name="connsiteY10" fmla="*/ 87477 h 87476"/>
                  <a:gd name="connsiteX11" fmla="*/ 64273 w 64273"/>
                  <a:gd name="connsiteY11" fmla="*/ 68654 h 87476"/>
                  <a:gd name="connsiteX12" fmla="*/ 64273 w 64273"/>
                  <a:gd name="connsiteY12" fmla="*/ 60711 h 87476"/>
                  <a:gd name="connsiteX13" fmla="*/ 59119 w 64273"/>
                  <a:gd name="connsiteY13" fmla="*/ 60711 h 87476"/>
                  <a:gd name="connsiteX14" fmla="*/ 59119 w 64273"/>
                  <a:gd name="connsiteY14" fmla="*/ 68400 h 87476"/>
                  <a:gd name="connsiteX15" fmla="*/ 45312 w 64273"/>
                  <a:gd name="connsiteY15" fmla="*/ 83995 h 87476"/>
                  <a:gd name="connsiteX16" fmla="*/ 31469 w 64273"/>
                  <a:gd name="connsiteY16" fmla="*/ 68835 h 8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73" h="87476">
                    <a:moveTo>
                      <a:pt x="31469" y="30066"/>
                    </a:moveTo>
                    <a:lnTo>
                      <a:pt x="61051" y="30066"/>
                    </a:lnTo>
                    <a:lnTo>
                      <a:pt x="61051" y="25641"/>
                    </a:lnTo>
                    <a:lnTo>
                      <a:pt x="31469" y="25641"/>
                    </a:lnTo>
                    <a:lnTo>
                      <a:pt x="31469" y="0"/>
                    </a:lnTo>
                    <a:lnTo>
                      <a:pt x="26351" y="0"/>
                    </a:lnTo>
                    <a:cubicBezTo>
                      <a:pt x="26351" y="11424"/>
                      <a:pt x="20262" y="26330"/>
                      <a:pt x="0" y="26983"/>
                    </a:cubicBezTo>
                    <a:lnTo>
                      <a:pt x="0" y="30066"/>
                    </a:lnTo>
                    <a:lnTo>
                      <a:pt x="17351" y="30066"/>
                    </a:lnTo>
                    <a:lnTo>
                      <a:pt x="17351" y="68654"/>
                    </a:lnTo>
                    <a:cubicBezTo>
                      <a:pt x="17351" y="85772"/>
                      <a:pt x="36624" y="87477"/>
                      <a:pt x="44015" y="87477"/>
                    </a:cubicBezTo>
                    <a:cubicBezTo>
                      <a:pt x="58495" y="87477"/>
                      <a:pt x="64273" y="77648"/>
                      <a:pt x="64273" y="68654"/>
                    </a:cubicBezTo>
                    <a:lnTo>
                      <a:pt x="64273" y="60711"/>
                    </a:lnTo>
                    <a:lnTo>
                      <a:pt x="59119" y="60711"/>
                    </a:lnTo>
                    <a:lnTo>
                      <a:pt x="59119" y="68400"/>
                    </a:lnTo>
                    <a:cubicBezTo>
                      <a:pt x="59119" y="78700"/>
                      <a:pt x="53026" y="83995"/>
                      <a:pt x="45312" y="83995"/>
                    </a:cubicBezTo>
                    <a:cubicBezTo>
                      <a:pt x="31469" y="83995"/>
                      <a:pt x="31469" y="71265"/>
                      <a:pt x="31469" y="68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83401FD3-904A-A8EF-3861-BBD9392B4131}"/>
                  </a:ext>
                </a:extLst>
              </p:cNvPr>
              <p:cNvSpPr/>
              <p:nvPr/>
            </p:nvSpPr>
            <p:spPr>
              <a:xfrm>
                <a:off x="6400843" y="4977987"/>
                <a:ext cx="53475" cy="37954"/>
              </a:xfrm>
              <a:custGeom>
                <a:avLst/>
                <a:gdLst>
                  <a:gd name="connsiteX0" fmla="*/ 59430 w 92505"/>
                  <a:gd name="connsiteY0" fmla="*/ 52189 h 64229"/>
                  <a:gd name="connsiteX1" fmla="*/ 75481 w 92505"/>
                  <a:gd name="connsiteY1" fmla="*/ 63576 h 64229"/>
                  <a:gd name="connsiteX2" fmla="*/ 92506 w 92505"/>
                  <a:gd name="connsiteY2" fmla="*/ 50194 h 64229"/>
                  <a:gd name="connsiteX3" fmla="*/ 92506 w 92505"/>
                  <a:gd name="connsiteY3" fmla="*/ 42324 h 64229"/>
                  <a:gd name="connsiteX4" fmla="*/ 87402 w 92505"/>
                  <a:gd name="connsiteY4" fmla="*/ 42324 h 64229"/>
                  <a:gd name="connsiteX5" fmla="*/ 87402 w 92505"/>
                  <a:gd name="connsiteY5" fmla="*/ 50194 h 64229"/>
                  <a:gd name="connsiteX6" fmla="*/ 80001 w 92505"/>
                  <a:gd name="connsiteY6" fmla="*/ 59188 h 64229"/>
                  <a:gd name="connsiteX7" fmla="*/ 72298 w 92505"/>
                  <a:gd name="connsiteY7" fmla="*/ 52189 h 64229"/>
                  <a:gd name="connsiteX8" fmla="*/ 72298 w 92505"/>
                  <a:gd name="connsiteY8" fmla="*/ 24335 h 64229"/>
                  <a:gd name="connsiteX9" fmla="*/ 64896 w 92505"/>
                  <a:gd name="connsiteY9" fmla="*/ 7652 h 64229"/>
                  <a:gd name="connsiteX10" fmla="*/ 36936 w 92505"/>
                  <a:gd name="connsiteY10" fmla="*/ 0 h 64229"/>
                  <a:gd name="connsiteX11" fmla="*/ 5781 w 92505"/>
                  <a:gd name="connsiteY11" fmla="*/ 15776 h 64229"/>
                  <a:gd name="connsiteX12" fmla="*/ 15416 w 92505"/>
                  <a:gd name="connsiteY12" fmla="*/ 22377 h 64229"/>
                  <a:gd name="connsiteX13" fmla="*/ 24742 w 92505"/>
                  <a:gd name="connsiteY13" fmla="*/ 15994 h 64229"/>
                  <a:gd name="connsiteX14" fmla="*/ 14118 w 92505"/>
                  <a:gd name="connsiteY14" fmla="*/ 9647 h 64229"/>
                  <a:gd name="connsiteX15" fmla="*/ 36301 w 92505"/>
                  <a:gd name="connsiteY15" fmla="*/ 3083 h 64229"/>
                  <a:gd name="connsiteX16" fmla="*/ 58129 w 92505"/>
                  <a:gd name="connsiteY16" fmla="*/ 21035 h 64229"/>
                  <a:gd name="connsiteX17" fmla="*/ 58129 w 92505"/>
                  <a:gd name="connsiteY17" fmla="*/ 26112 h 64229"/>
                  <a:gd name="connsiteX18" fmla="*/ 20570 w 92505"/>
                  <a:gd name="connsiteY18" fmla="*/ 31153 h 64229"/>
                  <a:gd name="connsiteX19" fmla="*/ 0 w 92505"/>
                  <a:gd name="connsiteY19" fmla="*/ 49323 h 64229"/>
                  <a:gd name="connsiteX20" fmla="*/ 32767 w 92505"/>
                  <a:gd name="connsiteY20" fmla="*/ 64229 h 64229"/>
                  <a:gd name="connsiteX21" fmla="*/ 59430 w 92505"/>
                  <a:gd name="connsiteY21" fmla="*/ 52189 h 64229"/>
                  <a:gd name="connsiteX22" fmla="*/ 58129 w 92505"/>
                  <a:gd name="connsiteY22" fmla="*/ 29159 h 64229"/>
                  <a:gd name="connsiteX23" fmla="*/ 58129 w 92505"/>
                  <a:gd name="connsiteY23" fmla="*/ 43194 h 64229"/>
                  <a:gd name="connsiteX24" fmla="*/ 34065 w 92505"/>
                  <a:gd name="connsiteY24" fmla="*/ 61183 h 64229"/>
                  <a:gd name="connsiteX25" fmla="*/ 15728 w 92505"/>
                  <a:gd name="connsiteY25" fmla="*/ 49323 h 64229"/>
                  <a:gd name="connsiteX26" fmla="*/ 58129 w 92505"/>
                  <a:gd name="connsiteY26" fmla="*/ 29159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05" h="64229">
                    <a:moveTo>
                      <a:pt x="59430" y="52189"/>
                    </a:moveTo>
                    <a:cubicBezTo>
                      <a:pt x="60376" y="57665"/>
                      <a:pt x="65842" y="63576"/>
                      <a:pt x="75481" y="63576"/>
                    </a:cubicBezTo>
                    <a:cubicBezTo>
                      <a:pt x="80001" y="63576"/>
                      <a:pt x="92506" y="61618"/>
                      <a:pt x="92506" y="50194"/>
                    </a:cubicBezTo>
                    <a:lnTo>
                      <a:pt x="92506" y="42324"/>
                    </a:lnTo>
                    <a:lnTo>
                      <a:pt x="87402" y="42324"/>
                    </a:lnTo>
                    <a:lnTo>
                      <a:pt x="87402" y="50194"/>
                    </a:lnTo>
                    <a:cubicBezTo>
                      <a:pt x="87402" y="58318"/>
                      <a:pt x="82244" y="59188"/>
                      <a:pt x="80001" y="59188"/>
                    </a:cubicBezTo>
                    <a:cubicBezTo>
                      <a:pt x="73233" y="59188"/>
                      <a:pt x="72298" y="52877"/>
                      <a:pt x="72298" y="52189"/>
                    </a:cubicBezTo>
                    <a:lnTo>
                      <a:pt x="72298" y="24335"/>
                    </a:lnTo>
                    <a:cubicBezTo>
                      <a:pt x="72298" y="18424"/>
                      <a:pt x="72298" y="12911"/>
                      <a:pt x="64896" y="7652"/>
                    </a:cubicBezTo>
                    <a:cubicBezTo>
                      <a:pt x="56871" y="2176"/>
                      <a:pt x="46570" y="0"/>
                      <a:pt x="36936" y="0"/>
                    </a:cubicBezTo>
                    <a:cubicBezTo>
                      <a:pt x="19896" y="0"/>
                      <a:pt x="5781" y="6564"/>
                      <a:pt x="5781" y="15776"/>
                    </a:cubicBezTo>
                    <a:cubicBezTo>
                      <a:pt x="5781" y="19947"/>
                      <a:pt x="9950" y="22377"/>
                      <a:pt x="15416" y="22377"/>
                    </a:cubicBezTo>
                    <a:cubicBezTo>
                      <a:pt x="21197" y="22377"/>
                      <a:pt x="24742" y="19475"/>
                      <a:pt x="24742" y="15994"/>
                    </a:cubicBezTo>
                    <a:cubicBezTo>
                      <a:pt x="24742" y="14253"/>
                      <a:pt x="23753" y="9647"/>
                      <a:pt x="14118" y="9647"/>
                    </a:cubicBezTo>
                    <a:cubicBezTo>
                      <a:pt x="19896" y="4570"/>
                      <a:pt x="29857" y="3083"/>
                      <a:pt x="36301" y="3083"/>
                    </a:cubicBezTo>
                    <a:cubicBezTo>
                      <a:pt x="46570" y="3083"/>
                      <a:pt x="58129" y="8523"/>
                      <a:pt x="58129" y="21035"/>
                    </a:cubicBezTo>
                    <a:lnTo>
                      <a:pt x="58129" y="26112"/>
                    </a:lnTo>
                    <a:cubicBezTo>
                      <a:pt x="47556" y="26511"/>
                      <a:pt x="33391" y="26946"/>
                      <a:pt x="20570" y="31153"/>
                    </a:cubicBezTo>
                    <a:cubicBezTo>
                      <a:pt x="5154" y="35941"/>
                      <a:pt x="0" y="43194"/>
                      <a:pt x="0" y="49323"/>
                    </a:cubicBezTo>
                    <a:cubicBezTo>
                      <a:pt x="0" y="60748"/>
                      <a:pt x="19896" y="64229"/>
                      <a:pt x="32767" y="64229"/>
                    </a:cubicBezTo>
                    <a:cubicBezTo>
                      <a:pt x="46258" y="64229"/>
                      <a:pt x="55574" y="58535"/>
                      <a:pt x="59430" y="52189"/>
                    </a:cubicBezTo>
                    <a:close/>
                    <a:moveTo>
                      <a:pt x="58129" y="29159"/>
                    </a:moveTo>
                    <a:lnTo>
                      <a:pt x="58129" y="43194"/>
                    </a:lnTo>
                    <a:cubicBezTo>
                      <a:pt x="58129" y="56359"/>
                      <a:pt x="43377" y="61183"/>
                      <a:pt x="34065" y="61183"/>
                    </a:cubicBezTo>
                    <a:cubicBezTo>
                      <a:pt x="24075" y="61183"/>
                      <a:pt x="15728" y="56359"/>
                      <a:pt x="15728" y="49323"/>
                    </a:cubicBezTo>
                    <a:cubicBezTo>
                      <a:pt x="15728" y="41671"/>
                      <a:pt x="24427" y="30029"/>
                      <a:pt x="58129" y="29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966FF81D-9C46-2DFA-97B6-6DEC56319380}"/>
                  </a:ext>
                </a:extLst>
              </p:cNvPr>
              <p:cNvSpPr/>
              <p:nvPr/>
            </p:nvSpPr>
            <p:spPr>
              <a:xfrm>
                <a:off x="6457253" y="4964249"/>
                <a:ext cx="37155" cy="51692"/>
              </a:xfrm>
              <a:custGeom>
                <a:avLst/>
                <a:gdLst>
                  <a:gd name="connsiteX0" fmla="*/ 31506 w 64273"/>
                  <a:gd name="connsiteY0" fmla="*/ 30066 h 87476"/>
                  <a:gd name="connsiteX1" fmla="*/ 61051 w 64273"/>
                  <a:gd name="connsiteY1" fmla="*/ 30066 h 87476"/>
                  <a:gd name="connsiteX2" fmla="*/ 61051 w 64273"/>
                  <a:gd name="connsiteY2" fmla="*/ 25641 h 87476"/>
                  <a:gd name="connsiteX3" fmla="*/ 31506 w 64273"/>
                  <a:gd name="connsiteY3" fmla="*/ 25641 h 87476"/>
                  <a:gd name="connsiteX4" fmla="*/ 31506 w 64273"/>
                  <a:gd name="connsiteY4" fmla="*/ 0 h 87476"/>
                  <a:gd name="connsiteX5" fmla="*/ 26352 w 64273"/>
                  <a:gd name="connsiteY5" fmla="*/ 0 h 87476"/>
                  <a:gd name="connsiteX6" fmla="*/ 0 w 64273"/>
                  <a:gd name="connsiteY6" fmla="*/ 26983 h 87476"/>
                  <a:gd name="connsiteX7" fmla="*/ 0 w 64273"/>
                  <a:gd name="connsiteY7" fmla="*/ 30066 h 87476"/>
                  <a:gd name="connsiteX8" fmla="*/ 17348 w 64273"/>
                  <a:gd name="connsiteY8" fmla="*/ 30066 h 87476"/>
                  <a:gd name="connsiteX9" fmla="*/ 17348 w 64273"/>
                  <a:gd name="connsiteY9" fmla="*/ 68654 h 87476"/>
                  <a:gd name="connsiteX10" fmla="*/ 44011 w 64273"/>
                  <a:gd name="connsiteY10" fmla="*/ 87477 h 87476"/>
                  <a:gd name="connsiteX11" fmla="*/ 64273 w 64273"/>
                  <a:gd name="connsiteY11" fmla="*/ 68654 h 87476"/>
                  <a:gd name="connsiteX12" fmla="*/ 64273 w 64273"/>
                  <a:gd name="connsiteY12" fmla="*/ 60711 h 87476"/>
                  <a:gd name="connsiteX13" fmla="*/ 59115 w 64273"/>
                  <a:gd name="connsiteY13" fmla="*/ 60711 h 87476"/>
                  <a:gd name="connsiteX14" fmla="*/ 59115 w 64273"/>
                  <a:gd name="connsiteY14" fmla="*/ 68400 h 87476"/>
                  <a:gd name="connsiteX15" fmla="*/ 45312 w 64273"/>
                  <a:gd name="connsiteY15" fmla="*/ 83995 h 87476"/>
                  <a:gd name="connsiteX16" fmla="*/ 31506 w 64273"/>
                  <a:gd name="connsiteY16" fmla="*/ 68835 h 8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73" h="87476">
                    <a:moveTo>
                      <a:pt x="31506" y="30066"/>
                    </a:moveTo>
                    <a:lnTo>
                      <a:pt x="61051" y="30066"/>
                    </a:lnTo>
                    <a:lnTo>
                      <a:pt x="61051" y="25641"/>
                    </a:lnTo>
                    <a:lnTo>
                      <a:pt x="31506" y="25641"/>
                    </a:lnTo>
                    <a:lnTo>
                      <a:pt x="31506" y="0"/>
                    </a:lnTo>
                    <a:lnTo>
                      <a:pt x="26352" y="0"/>
                    </a:lnTo>
                    <a:cubicBezTo>
                      <a:pt x="26352" y="11424"/>
                      <a:pt x="20258" y="26330"/>
                      <a:pt x="0" y="26983"/>
                    </a:cubicBezTo>
                    <a:lnTo>
                      <a:pt x="0" y="30066"/>
                    </a:lnTo>
                    <a:lnTo>
                      <a:pt x="17348" y="30066"/>
                    </a:lnTo>
                    <a:lnTo>
                      <a:pt x="17348" y="68654"/>
                    </a:lnTo>
                    <a:cubicBezTo>
                      <a:pt x="17348" y="85772"/>
                      <a:pt x="36664" y="87477"/>
                      <a:pt x="44011" y="87477"/>
                    </a:cubicBezTo>
                    <a:cubicBezTo>
                      <a:pt x="58492" y="87477"/>
                      <a:pt x="64273" y="77648"/>
                      <a:pt x="64273" y="68654"/>
                    </a:cubicBezTo>
                    <a:lnTo>
                      <a:pt x="64273" y="60711"/>
                    </a:lnTo>
                    <a:lnTo>
                      <a:pt x="59115" y="60711"/>
                    </a:lnTo>
                    <a:lnTo>
                      <a:pt x="59115" y="68400"/>
                    </a:lnTo>
                    <a:cubicBezTo>
                      <a:pt x="59115" y="78700"/>
                      <a:pt x="53026" y="83995"/>
                      <a:pt x="45312" y="83995"/>
                    </a:cubicBezTo>
                    <a:cubicBezTo>
                      <a:pt x="31506" y="83995"/>
                      <a:pt x="31506" y="71265"/>
                      <a:pt x="31506" y="688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30B6E578-9D00-D86D-B5DF-D2D4018DA33D}"/>
                  </a:ext>
                </a:extLst>
              </p:cNvPr>
              <p:cNvSpPr/>
              <p:nvPr/>
            </p:nvSpPr>
            <p:spPr>
              <a:xfrm>
                <a:off x="6504436" y="4977987"/>
                <a:ext cx="45861" cy="37954"/>
              </a:xfrm>
              <a:custGeom>
                <a:avLst/>
                <a:gdLst>
                  <a:gd name="connsiteX0" fmla="*/ 17029 w 79333"/>
                  <a:gd name="connsiteY0" fmla="*/ 27418 h 64229"/>
                  <a:gd name="connsiteX1" fmla="*/ 42713 w 79333"/>
                  <a:gd name="connsiteY1" fmla="*/ 3083 h 64229"/>
                  <a:gd name="connsiteX2" fmla="*/ 65843 w 79333"/>
                  <a:gd name="connsiteY2" fmla="*/ 27418 h 64229"/>
                  <a:gd name="connsiteX3" fmla="*/ 17029 w 79333"/>
                  <a:gd name="connsiteY3" fmla="*/ 30464 h 64229"/>
                  <a:gd name="connsiteX4" fmla="*/ 74219 w 79333"/>
                  <a:gd name="connsiteY4" fmla="*/ 30464 h 64229"/>
                  <a:gd name="connsiteX5" fmla="*/ 79334 w 79333"/>
                  <a:gd name="connsiteY5" fmla="*/ 27418 h 64229"/>
                  <a:gd name="connsiteX6" fmla="*/ 42713 w 79333"/>
                  <a:gd name="connsiteY6" fmla="*/ 0 h 64229"/>
                  <a:gd name="connsiteX7" fmla="*/ 0 w 79333"/>
                  <a:gd name="connsiteY7" fmla="*/ 32024 h 64229"/>
                  <a:gd name="connsiteX8" fmla="*/ 44961 w 79333"/>
                  <a:gd name="connsiteY8" fmla="*/ 64229 h 64229"/>
                  <a:gd name="connsiteX9" fmla="*/ 79334 w 79333"/>
                  <a:gd name="connsiteY9" fmla="*/ 46059 h 64229"/>
                  <a:gd name="connsiteX10" fmla="*/ 76467 w 79333"/>
                  <a:gd name="connsiteY10" fmla="*/ 44282 h 64229"/>
                  <a:gd name="connsiteX11" fmla="*/ 73868 w 79333"/>
                  <a:gd name="connsiteY11" fmla="*/ 46277 h 64229"/>
                  <a:gd name="connsiteX12" fmla="*/ 46258 w 79333"/>
                  <a:gd name="connsiteY12" fmla="*/ 60748 h 64229"/>
                  <a:gd name="connsiteX13" fmla="*/ 23129 w 79333"/>
                  <a:gd name="connsiteY13" fmla="*/ 51318 h 64229"/>
                  <a:gd name="connsiteX14" fmla="*/ 17029 w 79333"/>
                  <a:gd name="connsiteY14" fmla="*/ 30464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3" h="64229">
                    <a:moveTo>
                      <a:pt x="17029" y="27418"/>
                    </a:moveTo>
                    <a:cubicBezTo>
                      <a:pt x="18287" y="6564"/>
                      <a:pt x="35634" y="3083"/>
                      <a:pt x="42713" y="3083"/>
                    </a:cubicBezTo>
                    <a:cubicBezTo>
                      <a:pt x="63599" y="3083"/>
                      <a:pt x="65843" y="21905"/>
                      <a:pt x="65843" y="27418"/>
                    </a:cubicBezTo>
                    <a:close/>
                    <a:moveTo>
                      <a:pt x="17029" y="30464"/>
                    </a:moveTo>
                    <a:lnTo>
                      <a:pt x="74219" y="30464"/>
                    </a:lnTo>
                    <a:cubicBezTo>
                      <a:pt x="78699" y="30464"/>
                      <a:pt x="79334" y="30464"/>
                      <a:pt x="79334" y="27418"/>
                    </a:cubicBezTo>
                    <a:cubicBezTo>
                      <a:pt x="79334" y="13564"/>
                      <a:pt x="68079" y="0"/>
                      <a:pt x="42713" y="0"/>
                    </a:cubicBezTo>
                    <a:cubicBezTo>
                      <a:pt x="18961" y="0"/>
                      <a:pt x="0" y="14434"/>
                      <a:pt x="0" y="32024"/>
                    </a:cubicBezTo>
                    <a:cubicBezTo>
                      <a:pt x="0" y="50665"/>
                      <a:pt x="21520" y="64229"/>
                      <a:pt x="44961" y="64229"/>
                    </a:cubicBezTo>
                    <a:cubicBezTo>
                      <a:pt x="70011" y="64229"/>
                      <a:pt x="79334" y="48670"/>
                      <a:pt x="79334" y="46059"/>
                    </a:cubicBezTo>
                    <a:cubicBezTo>
                      <a:pt x="79334" y="44754"/>
                      <a:pt x="77724" y="44282"/>
                      <a:pt x="76467" y="44282"/>
                    </a:cubicBezTo>
                    <a:cubicBezTo>
                      <a:pt x="74843" y="44282"/>
                      <a:pt x="74219" y="45153"/>
                      <a:pt x="73868" y="46277"/>
                    </a:cubicBezTo>
                    <a:cubicBezTo>
                      <a:pt x="66829" y="60748"/>
                      <a:pt x="48183" y="60748"/>
                      <a:pt x="46258" y="60748"/>
                    </a:cubicBezTo>
                    <a:cubicBezTo>
                      <a:pt x="35986" y="60748"/>
                      <a:pt x="27921" y="56577"/>
                      <a:pt x="23129" y="51318"/>
                    </a:cubicBezTo>
                    <a:cubicBezTo>
                      <a:pt x="17029" y="44754"/>
                      <a:pt x="17029" y="35505"/>
                      <a:pt x="17029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5406AA6B-CE73-D67A-F151-2EB9335DD540}"/>
                  </a:ext>
                </a:extLst>
              </p:cNvPr>
              <p:cNvSpPr/>
              <p:nvPr/>
            </p:nvSpPr>
            <p:spPr>
              <a:xfrm>
                <a:off x="6599837" y="4956727"/>
                <a:ext cx="52371" cy="60136"/>
              </a:xfrm>
              <a:custGeom>
                <a:avLst/>
                <a:gdLst>
                  <a:gd name="connsiteX0" fmla="*/ 60065 w 90595"/>
                  <a:gd name="connsiteY0" fmla="*/ 44282 h 101766"/>
                  <a:gd name="connsiteX1" fmla="*/ 33713 w 90595"/>
                  <a:gd name="connsiteY1" fmla="*/ 40112 h 101766"/>
                  <a:gd name="connsiteX2" fmla="*/ 13143 w 90595"/>
                  <a:gd name="connsiteY2" fmla="*/ 22377 h 101766"/>
                  <a:gd name="connsiteX3" fmla="*/ 40169 w 90595"/>
                  <a:gd name="connsiteY3" fmla="*/ 3953 h 101766"/>
                  <a:gd name="connsiteX4" fmla="*/ 79972 w 90595"/>
                  <a:gd name="connsiteY4" fmla="*/ 33112 h 101766"/>
                  <a:gd name="connsiteX5" fmla="*/ 82567 w 90595"/>
                  <a:gd name="connsiteY5" fmla="*/ 34853 h 101766"/>
                  <a:gd name="connsiteX6" fmla="*/ 85126 w 90595"/>
                  <a:gd name="connsiteY6" fmla="*/ 31589 h 101766"/>
                  <a:gd name="connsiteX7" fmla="*/ 85126 w 90595"/>
                  <a:gd name="connsiteY7" fmla="*/ 3482 h 101766"/>
                  <a:gd name="connsiteX8" fmla="*/ 82882 w 90595"/>
                  <a:gd name="connsiteY8" fmla="*/ 0 h 101766"/>
                  <a:gd name="connsiteX9" fmla="*/ 79972 w 90595"/>
                  <a:gd name="connsiteY9" fmla="*/ 1959 h 101766"/>
                  <a:gd name="connsiteX10" fmla="*/ 72610 w 90595"/>
                  <a:gd name="connsiteY10" fmla="*/ 9865 h 101766"/>
                  <a:gd name="connsiteX11" fmla="*/ 39814 w 90595"/>
                  <a:gd name="connsiteY11" fmla="*/ 0 h 101766"/>
                  <a:gd name="connsiteX12" fmla="*/ 0 w 90595"/>
                  <a:gd name="connsiteY12" fmla="*/ 27164 h 101766"/>
                  <a:gd name="connsiteX13" fmla="*/ 26634 w 90595"/>
                  <a:gd name="connsiteY13" fmla="*/ 52841 h 101766"/>
                  <a:gd name="connsiteX14" fmla="*/ 53972 w 90595"/>
                  <a:gd name="connsiteY14" fmla="*/ 57447 h 101766"/>
                  <a:gd name="connsiteX15" fmla="*/ 71312 w 90595"/>
                  <a:gd name="connsiteY15" fmla="*/ 64447 h 101766"/>
                  <a:gd name="connsiteX16" fmla="*/ 77724 w 90595"/>
                  <a:gd name="connsiteY16" fmla="*/ 77430 h 101766"/>
                  <a:gd name="connsiteX17" fmla="*/ 50115 w 90595"/>
                  <a:gd name="connsiteY17" fmla="*/ 97377 h 101766"/>
                  <a:gd name="connsiteX18" fmla="*/ 17663 w 90595"/>
                  <a:gd name="connsiteY18" fmla="*/ 89907 h 101766"/>
                  <a:gd name="connsiteX19" fmla="*/ 5118 w 90595"/>
                  <a:gd name="connsiteY19" fmla="*/ 68436 h 101766"/>
                  <a:gd name="connsiteX20" fmla="*/ 2559 w 90595"/>
                  <a:gd name="connsiteY20" fmla="*/ 66877 h 101766"/>
                  <a:gd name="connsiteX21" fmla="*/ 0 w 90595"/>
                  <a:gd name="connsiteY21" fmla="*/ 70395 h 101766"/>
                  <a:gd name="connsiteX22" fmla="*/ 0 w 90595"/>
                  <a:gd name="connsiteY22" fmla="*/ 98502 h 101766"/>
                  <a:gd name="connsiteX23" fmla="*/ 2247 w 90595"/>
                  <a:gd name="connsiteY23" fmla="*/ 101766 h 101766"/>
                  <a:gd name="connsiteX24" fmla="*/ 5118 w 90595"/>
                  <a:gd name="connsiteY24" fmla="*/ 100025 h 101766"/>
                  <a:gd name="connsiteX25" fmla="*/ 12516 w 90595"/>
                  <a:gd name="connsiteY25" fmla="*/ 91901 h 101766"/>
                  <a:gd name="connsiteX26" fmla="*/ 50427 w 90595"/>
                  <a:gd name="connsiteY26" fmla="*/ 101766 h 101766"/>
                  <a:gd name="connsiteX27" fmla="*/ 90595 w 90595"/>
                  <a:gd name="connsiteY27" fmla="*/ 72607 h 101766"/>
                  <a:gd name="connsiteX28" fmla="*/ 60065 w 90595"/>
                  <a:gd name="connsiteY28" fmla="*/ 44282 h 101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595" h="101766">
                    <a:moveTo>
                      <a:pt x="60065" y="44282"/>
                    </a:moveTo>
                    <a:lnTo>
                      <a:pt x="33713" y="40112"/>
                    </a:lnTo>
                    <a:cubicBezTo>
                      <a:pt x="20856" y="37935"/>
                      <a:pt x="13143" y="30465"/>
                      <a:pt x="13143" y="22377"/>
                    </a:cubicBezTo>
                    <a:cubicBezTo>
                      <a:pt x="13143" y="12476"/>
                      <a:pt x="24075" y="3953"/>
                      <a:pt x="40169" y="3953"/>
                    </a:cubicBezTo>
                    <a:cubicBezTo>
                      <a:pt x="74190" y="3953"/>
                      <a:pt x="78714" y="26983"/>
                      <a:pt x="79972" y="33112"/>
                    </a:cubicBezTo>
                    <a:cubicBezTo>
                      <a:pt x="80323" y="33982"/>
                      <a:pt x="80323" y="34853"/>
                      <a:pt x="82567" y="34853"/>
                    </a:cubicBezTo>
                    <a:cubicBezTo>
                      <a:pt x="85126" y="34853"/>
                      <a:pt x="85126" y="34200"/>
                      <a:pt x="85126" y="31589"/>
                    </a:cubicBezTo>
                    <a:lnTo>
                      <a:pt x="85126" y="3482"/>
                    </a:lnTo>
                    <a:cubicBezTo>
                      <a:pt x="85126" y="1088"/>
                      <a:pt x="85126" y="0"/>
                      <a:pt x="82882" y="0"/>
                    </a:cubicBezTo>
                    <a:cubicBezTo>
                      <a:pt x="81581" y="0"/>
                      <a:pt x="81269" y="218"/>
                      <a:pt x="79972" y="1959"/>
                    </a:cubicBezTo>
                    <a:lnTo>
                      <a:pt x="72610" y="9865"/>
                    </a:lnTo>
                    <a:cubicBezTo>
                      <a:pt x="66477" y="5694"/>
                      <a:pt x="58140" y="0"/>
                      <a:pt x="39814" y="0"/>
                    </a:cubicBezTo>
                    <a:cubicBezTo>
                      <a:pt x="17000" y="0"/>
                      <a:pt x="0" y="12258"/>
                      <a:pt x="0" y="27164"/>
                    </a:cubicBezTo>
                    <a:cubicBezTo>
                      <a:pt x="0" y="38806"/>
                      <a:pt x="10896" y="49142"/>
                      <a:pt x="26634" y="52841"/>
                    </a:cubicBezTo>
                    <a:cubicBezTo>
                      <a:pt x="28911" y="53276"/>
                      <a:pt x="39495" y="55054"/>
                      <a:pt x="53972" y="57447"/>
                    </a:cubicBezTo>
                    <a:cubicBezTo>
                      <a:pt x="59441" y="58354"/>
                      <a:pt x="65531" y="59406"/>
                      <a:pt x="71312" y="64447"/>
                    </a:cubicBezTo>
                    <a:cubicBezTo>
                      <a:pt x="75491" y="68183"/>
                      <a:pt x="77724" y="72824"/>
                      <a:pt x="77724" y="77430"/>
                    </a:cubicBezTo>
                    <a:cubicBezTo>
                      <a:pt x="77724" y="87295"/>
                      <a:pt x="67466" y="97377"/>
                      <a:pt x="50115" y="97377"/>
                    </a:cubicBezTo>
                    <a:cubicBezTo>
                      <a:pt x="44337" y="97377"/>
                      <a:pt x="28559" y="96725"/>
                      <a:pt x="17663" y="89907"/>
                    </a:cubicBezTo>
                    <a:cubicBezTo>
                      <a:pt x="5792" y="82254"/>
                      <a:pt x="5118" y="73441"/>
                      <a:pt x="5118" y="68436"/>
                    </a:cubicBezTo>
                    <a:cubicBezTo>
                      <a:pt x="4806" y="66877"/>
                      <a:pt x="3193" y="66877"/>
                      <a:pt x="2559" y="66877"/>
                    </a:cubicBezTo>
                    <a:cubicBezTo>
                      <a:pt x="0" y="66877"/>
                      <a:pt x="0" y="68001"/>
                      <a:pt x="0" y="70395"/>
                    </a:cubicBezTo>
                    <a:lnTo>
                      <a:pt x="0" y="98502"/>
                    </a:lnTo>
                    <a:cubicBezTo>
                      <a:pt x="0" y="100895"/>
                      <a:pt x="0" y="101766"/>
                      <a:pt x="2247" y="101766"/>
                    </a:cubicBezTo>
                    <a:cubicBezTo>
                      <a:pt x="3505" y="101766"/>
                      <a:pt x="3857" y="101548"/>
                      <a:pt x="5118" y="100025"/>
                    </a:cubicBezTo>
                    <a:cubicBezTo>
                      <a:pt x="5118" y="99808"/>
                      <a:pt x="5792" y="99372"/>
                      <a:pt x="12516" y="91901"/>
                    </a:cubicBezTo>
                    <a:cubicBezTo>
                      <a:pt x="18921" y="96725"/>
                      <a:pt x="32104" y="101766"/>
                      <a:pt x="50427" y="101766"/>
                    </a:cubicBezTo>
                    <a:cubicBezTo>
                      <a:pt x="74190" y="101766"/>
                      <a:pt x="90595" y="88166"/>
                      <a:pt x="90595" y="72607"/>
                    </a:cubicBezTo>
                    <a:cubicBezTo>
                      <a:pt x="90595" y="58789"/>
                      <a:pt x="77101" y="47147"/>
                      <a:pt x="60065" y="442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9DB47F32-77C2-6018-30B0-646F33546E2B}"/>
                  </a:ext>
                </a:extLst>
              </p:cNvPr>
              <p:cNvSpPr/>
              <p:nvPr/>
            </p:nvSpPr>
            <p:spPr>
              <a:xfrm>
                <a:off x="6662277" y="4978480"/>
                <a:ext cx="58323" cy="52634"/>
              </a:xfrm>
              <a:custGeom>
                <a:avLst/>
                <a:gdLst>
                  <a:gd name="connsiteX0" fmla="*/ 29574 w 100893"/>
                  <a:gd name="connsiteY0" fmla="*/ 9248 h 89072"/>
                  <a:gd name="connsiteX1" fmla="*/ 29574 w 100893"/>
                  <a:gd name="connsiteY1" fmla="*/ 0 h 89072"/>
                  <a:gd name="connsiteX2" fmla="*/ 0 w 100893"/>
                  <a:gd name="connsiteY2" fmla="*/ 1559 h 89072"/>
                  <a:gd name="connsiteX3" fmla="*/ 0 w 100893"/>
                  <a:gd name="connsiteY3" fmla="*/ 5984 h 89072"/>
                  <a:gd name="connsiteX4" fmla="*/ 16050 w 100893"/>
                  <a:gd name="connsiteY4" fmla="*/ 12984 h 89072"/>
                  <a:gd name="connsiteX5" fmla="*/ 16050 w 100893"/>
                  <a:gd name="connsiteY5" fmla="*/ 78337 h 89072"/>
                  <a:gd name="connsiteX6" fmla="*/ 0 w 100893"/>
                  <a:gd name="connsiteY6" fmla="*/ 84684 h 89072"/>
                  <a:gd name="connsiteX7" fmla="*/ 0 w 100893"/>
                  <a:gd name="connsiteY7" fmla="*/ 89072 h 89072"/>
                  <a:gd name="connsiteX8" fmla="*/ 22817 w 100893"/>
                  <a:gd name="connsiteY8" fmla="*/ 88673 h 89072"/>
                  <a:gd name="connsiteX9" fmla="*/ 45936 w 100893"/>
                  <a:gd name="connsiteY9" fmla="*/ 89072 h 89072"/>
                  <a:gd name="connsiteX10" fmla="*/ 45936 w 100893"/>
                  <a:gd name="connsiteY10" fmla="*/ 84684 h 89072"/>
                  <a:gd name="connsiteX11" fmla="*/ 30208 w 100893"/>
                  <a:gd name="connsiteY11" fmla="*/ 78337 h 89072"/>
                  <a:gd name="connsiteX12" fmla="*/ 30208 w 100893"/>
                  <a:gd name="connsiteY12" fmla="*/ 53567 h 89072"/>
                  <a:gd name="connsiteX13" fmla="*/ 55262 w 100893"/>
                  <a:gd name="connsiteY13" fmla="*/ 63395 h 89072"/>
                  <a:gd name="connsiteX14" fmla="*/ 100893 w 100893"/>
                  <a:gd name="connsiteY14" fmla="*/ 31625 h 89072"/>
                  <a:gd name="connsiteX15" fmla="*/ 58169 w 100893"/>
                  <a:gd name="connsiteY15" fmla="*/ 0 h 89072"/>
                  <a:gd name="connsiteX16" fmla="*/ 29574 w 100893"/>
                  <a:gd name="connsiteY16" fmla="*/ 9248 h 89072"/>
                  <a:gd name="connsiteX17" fmla="*/ 30208 w 100893"/>
                  <a:gd name="connsiteY17" fmla="*/ 45878 h 89072"/>
                  <a:gd name="connsiteX18" fmla="*/ 30208 w 100893"/>
                  <a:gd name="connsiteY18" fmla="*/ 14724 h 89072"/>
                  <a:gd name="connsiteX19" fmla="*/ 56560 w 100893"/>
                  <a:gd name="connsiteY19" fmla="*/ 3554 h 89072"/>
                  <a:gd name="connsiteX20" fmla="*/ 83857 w 100893"/>
                  <a:gd name="connsiteY20" fmla="*/ 31625 h 89072"/>
                  <a:gd name="connsiteX21" fmla="*/ 54635 w 100893"/>
                  <a:gd name="connsiteY21" fmla="*/ 60349 h 89072"/>
                  <a:gd name="connsiteX22" fmla="*/ 33079 w 100893"/>
                  <a:gd name="connsiteY22" fmla="*/ 51790 h 89072"/>
                  <a:gd name="connsiteX23" fmla="*/ 30208 w 100893"/>
                  <a:gd name="connsiteY23" fmla="*/ 45878 h 8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93" h="89072">
                    <a:moveTo>
                      <a:pt x="29574" y="9248"/>
                    </a:moveTo>
                    <a:lnTo>
                      <a:pt x="29574" y="0"/>
                    </a:lnTo>
                    <a:lnTo>
                      <a:pt x="0" y="1559"/>
                    </a:lnTo>
                    <a:lnTo>
                      <a:pt x="0" y="5984"/>
                    </a:lnTo>
                    <a:cubicBezTo>
                      <a:pt x="14470" y="5984"/>
                      <a:pt x="16050" y="6818"/>
                      <a:pt x="16050" y="12984"/>
                    </a:cubicBezTo>
                    <a:lnTo>
                      <a:pt x="16050" y="78337"/>
                    </a:lnTo>
                    <a:cubicBezTo>
                      <a:pt x="16050" y="84684"/>
                      <a:pt x="13806" y="84684"/>
                      <a:pt x="0" y="84684"/>
                    </a:cubicBezTo>
                    <a:lnTo>
                      <a:pt x="0" y="89072"/>
                    </a:lnTo>
                    <a:cubicBezTo>
                      <a:pt x="7079" y="88855"/>
                      <a:pt x="17663" y="88673"/>
                      <a:pt x="22817" y="88673"/>
                    </a:cubicBezTo>
                    <a:cubicBezTo>
                      <a:pt x="28599" y="88673"/>
                      <a:pt x="38857" y="88855"/>
                      <a:pt x="45936" y="89072"/>
                    </a:cubicBezTo>
                    <a:lnTo>
                      <a:pt x="45936" y="84684"/>
                    </a:lnTo>
                    <a:cubicBezTo>
                      <a:pt x="32455" y="84684"/>
                      <a:pt x="30208" y="84684"/>
                      <a:pt x="30208" y="78337"/>
                    </a:cubicBezTo>
                    <a:lnTo>
                      <a:pt x="30208" y="53567"/>
                    </a:lnTo>
                    <a:cubicBezTo>
                      <a:pt x="31154" y="55960"/>
                      <a:pt x="39846" y="63395"/>
                      <a:pt x="55262" y="63395"/>
                    </a:cubicBezTo>
                    <a:cubicBezTo>
                      <a:pt x="79689" y="63395"/>
                      <a:pt x="100893" y="49613"/>
                      <a:pt x="100893" y="31625"/>
                    </a:cubicBezTo>
                    <a:cubicBezTo>
                      <a:pt x="100893" y="13854"/>
                      <a:pt x="81298" y="0"/>
                      <a:pt x="58169" y="0"/>
                    </a:cubicBezTo>
                    <a:cubicBezTo>
                      <a:pt x="42090" y="0"/>
                      <a:pt x="33430" y="6165"/>
                      <a:pt x="29574" y="9248"/>
                    </a:cubicBezTo>
                    <a:close/>
                    <a:moveTo>
                      <a:pt x="30208" y="45878"/>
                    </a:moveTo>
                    <a:lnTo>
                      <a:pt x="30208" y="14724"/>
                    </a:lnTo>
                    <a:cubicBezTo>
                      <a:pt x="35989" y="7471"/>
                      <a:pt x="45936" y="3554"/>
                      <a:pt x="56560" y="3554"/>
                    </a:cubicBezTo>
                    <a:cubicBezTo>
                      <a:pt x="71664" y="3554"/>
                      <a:pt x="83857" y="15812"/>
                      <a:pt x="83857" y="31625"/>
                    </a:cubicBezTo>
                    <a:cubicBezTo>
                      <a:pt x="83857" y="48489"/>
                      <a:pt x="69739" y="60349"/>
                      <a:pt x="54635" y="60349"/>
                    </a:cubicBezTo>
                    <a:cubicBezTo>
                      <a:pt x="46258" y="60349"/>
                      <a:pt x="38545" y="57483"/>
                      <a:pt x="33079" y="51790"/>
                    </a:cubicBezTo>
                    <a:cubicBezTo>
                      <a:pt x="30208" y="48961"/>
                      <a:pt x="30208" y="48707"/>
                      <a:pt x="30208" y="458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CE833A82-4E86-C199-2D7A-5983D26DF73A}"/>
                  </a:ext>
                </a:extLst>
              </p:cNvPr>
              <p:cNvSpPr/>
              <p:nvPr/>
            </p:nvSpPr>
            <p:spPr>
              <a:xfrm>
                <a:off x="6729741" y="4977987"/>
                <a:ext cx="53498" cy="37954"/>
              </a:xfrm>
              <a:custGeom>
                <a:avLst/>
                <a:gdLst>
                  <a:gd name="connsiteX0" fmla="*/ 59427 w 92545"/>
                  <a:gd name="connsiteY0" fmla="*/ 52189 h 64229"/>
                  <a:gd name="connsiteX1" fmla="*/ 75517 w 92545"/>
                  <a:gd name="connsiteY1" fmla="*/ 63576 h 64229"/>
                  <a:gd name="connsiteX2" fmla="*/ 92546 w 92545"/>
                  <a:gd name="connsiteY2" fmla="*/ 50194 h 64229"/>
                  <a:gd name="connsiteX3" fmla="*/ 92546 w 92545"/>
                  <a:gd name="connsiteY3" fmla="*/ 42324 h 64229"/>
                  <a:gd name="connsiteX4" fmla="*/ 87399 w 92545"/>
                  <a:gd name="connsiteY4" fmla="*/ 42324 h 64229"/>
                  <a:gd name="connsiteX5" fmla="*/ 87399 w 92545"/>
                  <a:gd name="connsiteY5" fmla="*/ 50194 h 64229"/>
                  <a:gd name="connsiteX6" fmla="*/ 79997 w 92545"/>
                  <a:gd name="connsiteY6" fmla="*/ 59188 h 64229"/>
                  <a:gd name="connsiteX7" fmla="*/ 72295 w 92545"/>
                  <a:gd name="connsiteY7" fmla="*/ 52189 h 64229"/>
                  <a:gd name="connsiteX8" fmla="*/ 72295 w 92545"/>
                  <a:gd name="connsiteY8" fmla="*/ 24335 h 64229"/>
                  <a:gd name="connsiteX9" fmla="*/ 64893 w 92545"/>
                  <a:gd name="connsiteY9" fmla="*/ 7652 h 64229"/>
                  <a:gd name="connsiteX10" fmla="*/ 36972 w 92545"/>
                  <a:gd name="connsiteY10" fmla="*/ 0 h 64229"/>
                  <a:gd name="connsiteX11" fmla="*/ 5778 w 92545"/>
                  <a:gd name="connsiteY11" fmla="*/ 15776 h 64229"/>
                  <a:gd name="connsiteX12" fmla="*/ 15416 w 92545"/>
                  <a:gd name="connsiteY12" fmla="*/ 22377 h 64229"/>
                  <a:gd name="connsiteX13" fmla="*/ 24739 w 92545"/>
                  <a:gd name="connsiteY13" fmla="*/ 15994 h 64229"/>
                  <a:gd name="connsiteX14" fmla="*/ 14155 w 92545"/>
                  <a:gd name="connsiteY14" fmla="*/ 9647 h 64229"/>
                  <a:gd name="connsiteX15" fmla="*/ 36298 w 92545"/>
                  <a:gd name="connsiteY15" fmla="*/ 3083 h 64229"/>
                  <a:gd name="connsiteX16" fmla="*/ 58169 w 92545"/>
                  <a:gd name="connsiteY16" fmla="*/ 21035 h 64229"/>
                  <a:gd name="connsiteX17" fmla="*/ 58169 w 92545"/>
                  <a:gd name="connsiteY17" fmla="*/ 26112 h 64229"/>
                  <a:gd name="connsiteX18" fmla="*/ 20570 w 92545"/>
                  <a:gd name="connsiteY18" fmla="*/ 31153 h 64229"/>
                  <a:gd name="connsiteX19" fmla="*/ 0 w 92545"/>
                  <a:gd name="connsiteY19" fmla="*/ 49323 h 64229"/>
                  <a:gd name="connsiteX20" fmla="*/ 32764 w 92545"/>
                  <a:gd name="connsiteY20" fmla="*/ 64229 h 64229"/>
                  <a:gd name="connsiteX21" fmla="*/ 59427 w 92545"/>
                  <a:gd name="connsiteY21" fmla="*/ 52189 h 64229"/>
                  <a:gd name="connsiteX22" fmla="*/ 58169 w 92545"/>
                  <a:gd name="connsiteY22" fmla="*/ 29159 h 64229"/>
                  <a:gd name="connsiteX23" fmla="*/ 58169 w 92545"/>
                  <a:gd name="connsiteY23" fmla="*/ 43194 h 64229"/>
                  <a:gd name="connsiteX24" fmla="*/ 34061 w 92545"/>
                  <a:gd name="connsiteY24" fmla="*/ 61183 h 64229"/>
                  <a:gd name="connsiteX25" fmla="*/ 15728 w 92545"/>
                  <a:gd name="connsiteY25" fmla="*/ 49323 h 64229"/>
                  <a:gd name="connsiteX26" fmla="*/ 58169 w 92545"/>
                  <a:gd name="connsiteY26" fmla="*/ 29159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2545" h="64229">
                    <a:moveTo>
                      <a:pt x="59427" y="52189"/>
                    </a:moveTo>
                    <a:cubicBezTo>
                      <a:pt x="60413" y="57665"/>
                      <a:pt x="65883" y="63576"/>
                      <a:pt x="75517" y="63576"/>
                    </a:cubicBezTo>
                    <a:cubicBezTo>
                      <a:pt x="79997" y="63576"/>
                      <a:pt x="92546" y="61618"/>
                      <a:pt x="92546" y="50194"/>
                    </a:cubicBezTo>
                    <a:lnTo>
                      <a:pt x="92546" y="42324"/>
                    </a:lnTo>
                    <a:lnTo>
                      <a:pt x="87399" y="42324"/>
                    </a:lnTo>
                    <a:lnTo>
                      <a:pt x="87399" y="50194"/>
                    </a:lnTo>
                    <a:cubicBezTo>
                      <a:pt x="87399" y="58318"/>
                      <a:pt x="82244" y="59188"/>
                      <a:pt x="79997" y="59188"/>
                    </a:cubicBezTo>
                    <a:cubicBezTo>
                      <a:pt x="73273" y="59188"/>
                      <a:pt x="72295" y="52877"/>
                      <a:pt x="72295" y="52189"/>
                    </a:cubicBezTo>
                    <a:lnTo>
                      <a:pt x="72295" y="24335"/>
                    </a:lnTo>
                    <a:cubicBezTo>
                      <a:pt x="72295" y="18424"/>
                      <a:pt x="72295" y="12911"/>
                      <a:pt x="64893" y="7652"/>
                    </a:cubicBezTo>
                    <a:cubicBezTo>
                      <a:pt x="56868" y="2176"/>
                      <a:pt x="46610" y="0"/>
                      <a:pt x="36972" y="0"/>
                    </a:cubicBezTo>
                    <a:cubicBezTo>
                      <a:pt x="19936" y="0"/>
                      <a:pt x="5778" y="6564"/>
                      <a:pt x="5778" y="15776"/>
                    </a:cubicBezTo>
                    <a:cubicBezTo>
                      <a:pt x="5778" y="19947"/>
                      <a:pt x="9946" y="22377"/>
                      <a:pt x="15416" y="22377"/>
                    </a:cubicBezTo>
                    <a:cubicBezTo>
                      <a:pt x="21194" y="22377"/>
                      <a:pt x="24739" y="19475"/>
                      <a:pt x="24739" y="15994"/>
                    </a:cubicBezTo>
                    <a:cubicBezTo>
                      <a:pt x="24739" y="14253"/>
                      <a:pt x="23793" y="9647"/>
                      <a:pt x="14155" y="9647"/>
                    </a:cubicBezTo>
                    <a:cubicBezTo>
                      <a:pt x="19936" y="4570"/>
                      <a:pt x="29893" y="3083"/>
                      <a:pt x="36298" y="3083"/>
                    </a:cubicBezTo>
                    <a:cubicBezTo>
                      <a:pt x="46610" y="3083"/>
                      <a:pt x="58169" y="8523"/>
                      <a:pt x="58169" y="21035"/>
                    </a:cubicBezTo>
                    <a:lnTo>
                      <a:pt x="58169" y="26112"/>
                    </a:lnTo>
                    <a:cubicBezTo>
                      <a:pt x="47545" y="26511"/>
                      <a:pt x="33427" y="26946"/>
                      <a:pt x="20570" y="31153"/>
                    </a:cubicBezTo>
                    <a:cubicBezTo>
                      <a:pt x="5154" y="35941"/>
                      <a:pt x="0" y="43194"/>
                      <a:pt x="0" y="49323"/>
                    </a:cubicBezTo>
                    <a:cubicBezTo>
                      <a:pt x="0" y="60748"/>
                      <a:pt x="19936" y="64229"/>
                      <a:pt x="32764" y="64229"/>
                    </a:cubicBezTo>
                    <a:cubicBezTo>
                      <a:pt x="46255" y="64229"/>
                      <a:pt x="55570" y="58535"/>
                      <a:pt x="59427" y="52189"/>
                    </a:cubicBezTo>
                    <a:close/>
                    <a:moveTo>
                      <a:pt x="58169" y="29159"/>
                    </a:moveTo>
                    <a:lnTo>
                      <a:pt x="58169" y="43194"/>
                    </a:lnTo>
                    <a:cubicBezTo>
                      <a:pt x="58169" y="56359"/>
                      <a:pt x="43377" y="61183"/>
                      <a:pt x="34061" y="61183"/>
                    </a:cubicBezTo>
                    <a:cubicBezTo>
                      <a:pt x="24104" y="61183"/>
                      <a:pt x="15728" y="56359"/>
                      <a:pt x="15728" y="49323"/>
                    </a:cubicBezTo>
                    <a:cubicBezTo>
                      <a:pt x="15728" y="41671"/>
                      <a:pt x="24427" y="30029"/>
                      <a:pt x="58169" y="291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E7412A1-C6C7-519C-509E-B25A26475AE1}"/>
                  </a:ext>
                </a:extLst>
              </p:cNvPr>
              <p:cNvSpPr/>
              <p:nvPr/>
            </p:nvSpPr>
            <p:spPr>
              <a:xfrm>
                <a:off x="6788016" y="4977987"/>
                <a:ext cx="45129" cy="37954"/>
              </a:xfrm>
              <a:custGeom>
                <a:avLst/>
                <a:gdLst>
                  <a:gd name="connsiteX0" fmla="*/ 17029 w 78068"/>
                  <a:gd name="connsiteY0" fmla="*/ 32205 h 64229"/>
                  <a:gd name="connsiteX1" fmla="*/ 44678 w 78068"/>
                  <a:gd name="connsiteY1" fmla="*/ 3482 h 64229"/>
                  <a:gd name="connsiteX2" fmla="*/ 66509 w 78068"/>
                  <a:gd name="connsiteY2" fmla="*/ 8776 h 64229"/>
                  <a:gd name="connsiteX3" fmla="*/ 56871 w 78068"/>
                  <a:gd name="connsiteY3" fmla="*/ 15123 h 64229"/>
                  <a:gd name="connsiteX4" fmla="*/ 66198 w 78068"/>
                  <a:gd name="connsiteY4" fmla="*/ 21470 h 64229"/>
                  <a:gd name="connsiteX5" fmla="*/ 75832 w 78068"/>
                  <a:gd name="connsiteY5" fmla="*/ 14906 h 64229"/>
                  <a:gd name="connsiteX6" fmla="*/ 44366 w 78068"/>
                  <a:gd name="connsiteY6" fmla="*/ 0 h 64229"/>
                  <a:gd name="connsiteX7" fmla="*/ 0 w 78068"/>
                  <a:gd name="connsiteY7" fmla="*/ 32459 h 64229"/>
                  <a:gd name="connsiteX8" fmla="*/ 44015 w 78068"/>
                  <a:gd name="connsiteY8" fmla="*/ 64229 h 64229"/>
                  <a:gd name="connsiteX9" fmla="*/ 78069 w 78068"/>
                  <a:gd name="connsiteY9" fmla="*/ 46059 h 64229"/>
                  <a:gd name="connsiteX10" fmla="*/ 75198 w 78068"/>
                  <a:gd name="connsiteY10" fmla="*/ 44754 h 64229"/>
                  <a:gd name="connsiteX11" fmla="*/ 72599 w 78068"/>
                  <a:gd name="connsiteY11" fmla="*/ 46059 h 64229"/>
                  <a:gd name="connsiteX12" fmla="*/ 45936 w 78068"/>
                  <a:gd name="connsiteY12" fmla="*/ 60748 h 64229"/>
                  <a:gd name="connsiteX13" fmla="*/ 17029 w 78068"/>
                  <a:gd name="connsiteY13" fmla="*/ 32205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8068" h="64229">
                    <a:moveTo>
                      <a:pt x="17029" y="32205"/>
                    </a:moveTo>
                    <a:cubicBezTo>
                      <a:pt x="17029" y="9429"/>
                      <a:pt x="33742" y="3482"/>
                      <a:pt x="44678" y="3482"/>
                    </a:cubicBezTo>
                    <a:cubicBezTo>
                      <a:pt x="46603" y="3482"/>
                      <a:pt x="59430" y="3735"/>
                      <a:pt x="66509" y="8776"/>
                    </a:cubicBezTo>
                    <a:cubicBezTo>
                      <a:pt x="58169" y="9175"/>
                      <a:pt x="56871" y="13382"/>
                      <a:pt x="56871" y="15123"/>
                    </a:cubicBezTo>
                    <a:cubicBezTo>
                      <a:pt x="56871" y="18822"/>
                      <a:pt x="60728" y="21470"/>
                      <a:pt x="66198" y="21470"/>
                    </a:cubicBezTo>
                    <a:cubicBezTo>
                      <a:pt x="71664" y="21470"/>
                      <a:pt x="75832" y="19294"/>
                      <a:pt x="75832" y="14906"/>
                    </a:cubicBezTo>
                    <a:cubicBezTo>
                      <a:pt x="75832" y="5440"/>
                      <a:pt x="60094" y="0"/>
                      <a:pt x="44366" y="0"/>
                    </a:cubicBezTo>
                    <a:cubicBezTo>
                      <a:pt x="18638" y="0"/>
                      <a:pt x="0" y="15123"/>
                      <a:pt x="0" y="32459"/>
                    </a:cubicBezTo>
                    <a:cubicBezTo>
                      <a:pt x="0" y="50447"/>
                      <a:pt x="20251" y="64229"/>
                      <a:pt x="44015" y="64229"/>
                    </a:cubicBezTo>
                    <a:cubicBezTo>
                      <a:pt x="71341" y="64229"/>
                      <a:pt x="78069" y="47365"/>
                      <a:pt x="78069" y="46059"/>
                    </a:cubicBezTo>
                    <a:cubicBezTo>
                      <a:pt x="78069" y="44754"/>
                      <a:pt x="75832" y="44754"/>
                      <a:pt x="75198" y="44754"/>
                    </a:cubicBezTo>
                    <a:cubicBezTo>
                      <a:pt x="73589" y="44754"/>
                      <a:pt x="72962" y="45153"/>
                      <a:pt x="72599" y="46059"/>
                    </a:cubicBezTo>
                    <a:cubicBezTo>
                      <a:pt x="66821" y="59006"/>
                      <a:pt x="53326" y="60748"/>
                      <a:pt x="45936" y="60748"/>
                    </a:cubicBezTo>
                    <a:cubicBezTo>
                      <a:pt x="35044" y="60748"/>
                      <a:pt x="17029" y="54836"/>
                      <a:pt x="17029" y="322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63EFD77-6653-716B-45B3-1A6773C9677C}"/>
                  </a:ext>
                </a:extLst>
              </p:cNvPr>
              <p:cNvSpPr/>
              <p:nvPr/>
            </p:nvSpPr>
            <p:spPr>
              <a:xfrm>
                <a:off x="6839903" y="4977987"/>
                <a:ext cx="45880" cy="37954"/>
              </a:xfrm>
              <a:custGeom>
                <a:avLst/>
                <a:gdLst>
                  <a:gd name="connsiteX0" fmla="*/ 17025 w 79366"/>
                  <a:gd name="connsiteY0" fmla="*/ 27418 h 64229"/>
                  <a:gd name="connsiteX1" fmla="*/ 42713 w 79366"/>
                  <a:gd name="connsiteY1" fmla="*/ 3083 h 64229"/>
                  <a:gd name="connsiteX2" fmla="*/ 65883 w 79366"/>
                  <a:gd name="connsiteY2" fmla="*/ 27418 h 64229"/>
                  <a:gd name="connsiteX3" fmla="*/ 17025 w 79366"/>
                  <a:gd name="connsiteY3" fmla="*/ 30464 h 64229"/>
                  <a:gd name="connsiteX4" fmla="*/ 74219 w 79366"/>
                  <a:gd name="connsiteY4" fmla="*/ 30464 h 64229"/>
                  <a:gd name="connsiteX5" fmla="*/ 79366 w 79366"/>
                  <a:gd name="connsiteY5" fmla="*/ 27418 h 64229"/>
                  <a:gd name="connsiteX6" fmla="*/ 42713 w 79366"/>
                  <a:gd name="connsiteY6" fmla="*/ 0 h 64229"/>
                  <a:gd name="connsiteX7" fmla="*/ 0 w 79366"/>
                  <a:gd name="connsiteY7" fmla="*/ 32024 h 64229"/>
                  <a:gd name="connsiteX8" fmla="*/ 44990 w 79366"/>
                  <a:gd name="connsiteY8" fmla="*/ 64229 h 64229"/>
                  <a:gd name="connsiteX9" fmla="*/ 79366 w 79366"/>
                  <a:gd name="connsiteY9" fmla="*/ 46059 h 64229"/>
                  <a:gd name="connsiteX10" fmla="*/ 76456 w 79366"/>
                  <a:gd name="connsiteY10" fmla="*/ 44282 h 64229"/>
                  <a:gd name="connsiteX11" fmla="*/ 73897 w 79366"/>
                  <a:gd name="connsiteY11" fmla="*/ 46277 h 64229"/>
                  <a:gd name="connsiteX12" fmla="*/ 46247 w 79366"/>
                  <a:gd name="connsiteY12" fmla="*/ 60748 h 64229"/>
                  <a:gd name="connsiteX13" fmla="*/ 23118 w 79366"/>
                  <a:gd name="connsiteY13" fmla="*/ 51318 h 64229"/>
                  <a:gd name="connsiteX14" fmla="*/ 17025 w 79366"/>
                  <a:gd name="connsiteY14" fmla="*/ 30464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66" h="64229">
                    <a:moveTo>
                      <a:pt x="17025" y="27418"/>
                    </a:moveTo>
                    <a:cubicBezTo>
                      <a:pt x="18327" y="6564"/>
                      <a:pt x="35674" y="3083"/>
                      <a:pt x="42713" y="3083"/>
                    </a:cubicBezTo>
                    <a:cubicBezTo>
                      <a:pt x="63595" y="3083"/>
                      <a:pt x="65883" y="21905"/>
                      <a:pt x="65883" y="27418"/>
                    </a:cubicBezTo>
                    <a:close/>
                    <a:moveTo>
                      <a:pt x="17025" y="30464"/>
                    </a:moveTo>
                    <a:lnTo>
                      <a:pt x="74219" y="30464"/>
                    </a:lnTo>
                    <a:cubicBezTo>
                      <a:pt x="78699" y="30464"/>
                      <a:pt x="79366" y="30464"/>
                      <a:pt x="79366" y="27418"/>
                    </a:cubicBezTo>
                    <a:cubicBezTo>
                      <a:pt x="79366" y="13564"/>
                      <a:pt x="68119" y="0"/>
                      <a:pt x="42713" y="0"/>
                    </a:cubicBezTo>
                    <a:cubicBezTo>
                      <a:pt x="18950" y="0"/>
                      <a:pt x="0" y="14434"/>
                      <a:pt x="0" y="32024"/>
                    </a:cubicBezTo>
                    <a:cubicBezTo>
                      <a:pt x="0" y="50665"/>
                      <a:pt x="21509" y="64229"/>
                      <a:pt x="44990" y="64229"/>
                    </a:cubicBezTo>
                    <a:cubicBezTo>
                      <a:pt x="70051" y="64229"/>
                      <a:pt x="79366" y="48670"/>
                      <a:pt x="79366" y="46059"/>
                    </a:cubicBezTo>
                    <a:cubicBezTo>
                      <a:pt x="79366" y="44754"/>
                      <a:pt x="77753" y="44282"/>
                      <a:pt x="76456" y="44282"/>
                    </a:cubicBezTo>
                    <a:cubicBezTo>
                      <a:pt x="74843" y="44282"/>
                      <a:pt x="74219" y="45153"/>
                      <a:pt x="73897" y="46277"/>
                    </a:cubicBezTo>
                    <a:cubicBezTo>
                      <a:pt x="66818" y="60748"/>
                      <a:pt x="48179" y="60748"/>
                      <a:pt x="46247" y="60748"/>
                    </a:cubicBezTo>
                    <a:cubicBezTo>
                      <a:pt x="35986" y="60748"/>
                      <a:pt x="27961" y="56577"/>
                      <a:pt x="23118" y="51318"/>
                    </a:cubicBezTo>
                    <a:cubicBezTo>
                      <a:pt x="17025" y="44754"/>
                      <a:pt x="17025" y="35505"/>
                      <a:pt x="17025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9CA2103A-4C33-42F5-5B1B-DF767A16F556}"/>
                  </a:ext>
                </a:extLst>
              </p:cNvPr>
              <p:cNvSpPr/>
              <p:nvPr/>
            </p:nvSpPr>
            <p:spPr>
              <a:xfrm>
                <a:off x="6933194" y="4958548"/>
                <a:ext cx="99725" cy="56513"/>
              </a:xfrm>
              <a:custGeom>
                <a:avLst/>
                <a:gdLst>
                  <a:gd name="connsiteX0" fmla="*/ 41767 w 172513"/>
                  <a:gd name="connsiteY0" fmla="*/ 3046 h 95636"/>
                  <a:gd name="connsiteX1" fmla="*/ 34377 w 172513"/>
                  <a:gd name="connsiteY1" fmla="*/ 0 h 95636"/>
                  <a:gd name="connsiteX2" fmla="*/ 0 w 172513"/>
                  <a:gd name="connsiteY2" fmla="*/ 0 h 95636"/>
                  <a:gd name="connsiteX3" fmla="*/ 0 w 172513"/>
                  <a:gd name="connsiteY3" fmla="*/ 4352 h 95636"/>
                  <a:gd name="connsiteX4" fmla="*/ 4832 w 172513"/>
                  <a:gd name="connsiteY4" fmla="*/ 4352 h 95636"/>
                  <a:gd name="connsiteX5" fmla="*/ 20882 w 172513"/>
                  <a:gd name="connsiteY5" fmla="*/ 10953 h 95636"/>
                  <a:gd name="connsiteX6" fmla="*/ 20882 w 172513"/>
                  <a:gd name="connsiteY6" fmla="*/ 80912 h 95636"/>
                  <a:gd name="connsiteX7" fmla="*/ 0 w 172513"/>
                  <a:gd name="connsiteY7" fmla="*/ 91212 h 95636"/>
                  <a:gd name="connsiteX8" fmla="*/ 0 w 172513"/>
                  <a:gd name="connsiteY8" fmla="*/ 95637 h 95636"/>
                  <a:gd name="connsiteX9" fmla="*/ 23793 w 172513"/>
                  <a:gd name="connsiteY9" fmla="*/ 95165 h 95636"/>
                  <a:gd name="connsiteX10" fmla="*/ 47868 w 172513"/>
                  <a:gd name="connsiteY10" fmla="*/ 95637 h 95636"/>
                  <a:gd name="connsiteX11" fmla="*/ 47868 w 172513"/>
                  <a:gd name="connsiteY11" fmla="*/ 91212 h 95636"/>
                  <a:gd name="connsiteX12" fmla="*/ 26663 w 172513"/>
                  <a:gd name="connsiteY12" fmla="*/ 80912 h 95636"/>
                  <a:gd name="connsiteX13" fmla="*/ 26663 w 172513"/>
                  <a:gd name="connsiteY13" fmla="*/ 5440 h 95636"/>
                  <a:gd name="connsiteX14" fmla="*/ 26986 w 172513"/>
                  <a:gd name="connsiteY14" fmla="*/ 5440 h 95636"/>
                  <a:gd name="connsiteX15" fmla="*/ 76463 w 172513"/>
                  <a:gd name="connsiteY15" fmla="*/ 92554 h 95636"/>
                  <a:gd name="connsiteX16" fmla="*/ 80320 w 172513"/>
                  <a:gd name="connsiteY16" fmla="*/ 95637 h 95636"/>
                  <a:gd name="connsiteX17" fmla="*/ 84169 w 172513"/>
                  <a:gd name="connsiteY17" fmla="*/ 92989 h 95636"/>
                  <a:gd name="connsiteX18" fmla="*/ 134636 w 172513"/>
                  <a:gd name="connsiteY18" fmla="*/ 4352 h 95636"/>
                  <a:gd name="connsiteX19" fmla="*/ 134636 w 172513"/>
                  <a:gd name="connsiteY19" fmla="*/ 84648 h 95636"/>
                  <a:gd name="connsiteX20" fmla="*/ 118546 w 172513"/>
                  <a:gd name="connsiteY20" fmla="*/ 91212 h 95636"/>
                  <a:gd name="connsiteX21" fmla="*/ 113750 w 172513"/>
                  <a:gd name="connsiteY21" fmla="*/ 91212 h 95636"/>
                  <a:gd name="connsiteX22" fmla="*/ 113750 w 172513"/>
                  <a:gd name="connsiteY22" fmla="*/ 95637 h 95636"/>
                  <a:gd name="connsiteX23" fmla="*/ 143284 w 172513"/>
                  <a:gd name="connsiteY23" fmla="*/ 95165 h 95636"/>
                  <a:gd name="connsiteX24" fmla="*/ 172514 w 172513"/>
                  <a:gd name="connsiteY24" fmla="*/ 95637 h 95636"/>
                  <a:gd name="connsiteX25" fmla="*/ 172514 w 172513"/>
                  <a:gd name="connsiteY25" fmla="*/ 91212 h 95636"/>
                  <a:gd name="connsiteX26" fmla="*/ 167399 w 172513"/>
                  <a:gd name="connsiteY26" fmla="*/ 91212 h 95636"/>
                  <a:gd name="connsiteX27" fmla="*/ 151309 w 172513"/>
                  <a:gd name="connsiteY27" fmla="*/ 84648 h 95636"/>
                  <a:gd name="connsiteX28" fmla="*/ 151309 w 172513"/>
                  <a:gd name="connsiteY28" fmla="*/ 10953 h 95636"/>
                  <a:gd name="connsiteX29" fmla="*/ 167399 w 172513"/>
                  <a:gd name="connsiteY29" fmla="*/ 4352 h 95636"/>
                  <a:gd name="connsiteX30" fmla="*/ 172514 w 172513"/>
                  <a:gd name="connsiteY30" fmla="*/ 4352 h 95636"/>
                  <a:gd name="connsiteX31" fmla="*/ 172514 w 172513"/>
                  <a:gd name="connsiteY31" fmla="*/ 0 h 95636"/>
                  <a:gd name="connsiteX32" fmla="*/ 137815 w 172513"/>
                  <a:gd name="connsiteY32" fmla="*/ 0 h 95636"/>
                  <a:gd name="connsiteX33" fmla="*/ 131091 w 172513"/>
                  <a:gd name="connsiteY33" fmla="*/ 2611 h 95636"/>
                  <a:gd name="connsiteX34" fmla="*/ 86101 w 172513"/>
                  <a:gd name="connsiteY34" fmla="*/ 81565 h 95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72513" h="95636">
                    <a:moveTo>
                      <a:pt x="41767" y="3046"/>
                    </a:moveTo>
                    <a:cubicBezTo>
                      <a:pt x="39843" y="0"/>
                      <a:pt x="39208" y="0"/>
                      <a:pt x="34377" y="0"/>
                    </a:cubicBezTo>
                    <a:lnTo>
                      <a:pt x="0" y="0"/>
                    </a:lnTo>
                    <a:lnTo>
                      <a:pt x="0" y="4352"/>
                    </a:lnTo>
                    <a:lnTo>
                      <a:pt x="4832" y="4352"/>
                    </a:lnTo>
                    <a:cubicBezTo>
                      <a:pt x="20570" y="4352"/>
                      <a:pt x="20882" y="5912"/>
                      <a:pt x="20882" y="10953"/>
                    </a:cubicBezTo>
                    <a:lnTo>
                      <a:pt x="20882" y="80912"/>
                    </a:lnTo>
                    <a:cubicBezTo>
                      <a:pt x="20882" y="84648"/>
                      <a:pt x="20882" y="91212"/>
                      <a:pt x="0" y="91212"/>
                    </a:cubicBezTo>
                    <a:lnTo>
                      <a:pt x="0" y="95637"/>
                    </a:lnTo>
                    <a:cubicBezTo>
                      <a:pt x="7079" y="95419"/>
                      <a:pt x="17025" y="95165"/>
                      <a:pt x="23793" y="95165"/>
                    </a:cubicBezTo>
                    <a:cubicBezTo>
                      <a:pt x="30520" y="95165"/>
                      <a:pt x="40789" y="95383"/>
                      <a:pt x="47868" y="95637"/>
                    </a:cubicBezTo>
                    <a:lnTo>
                      <a:pt x="47868" y="91212"/>
                    </a:lnTo>
                    <a:cubicBezTo>
                      <a:pt x="26663" y="91212"/>
                      <a:pt x="26663" y="84648"/>
                      <a:pt x="26663" y="80912"/>
                    </a:cubicBezTo>
                    <a:lnTo>
                      <a:pt x="26663" y="5440"/>
                    </a:lnTo>
                    <a:lnTo>
                      <a:pt x="26986" y="5440"/>
                    </a:lnTo>
                    <a:lnTo>
                      <a:pt x="76463" y="92554"/>
                    </a:lnTo>
                    <a:cubicBezTo>
                      <a:pt x="77442" y="94295"/>
                      <a:pt x="78388" y="95637"/>
                      <a:pt x="80320" y="95637"/>
                    </a:cubicBezTo>
                    <a:cubicBezTo>
                      <a:pt x="82556" y="95637"/>
                      <a:pt x="83230" y="94513"/>
                      <a:pt x="84169" y="92989"/>
                    </a:cubicBezTo>
                    <a:lnTo>
                      <a:pt x="134636" y="4352"/>
                    </a:lnTo>
                    <a:lnTo>
                      <a:pt x="134636" y="84648"/>
                    </a:lnTo>
                    <a:cubicBezTo>
                      <a:pt x="134636" y="89689"/>
                      <a:pt x="134280" y="91212"/>
                      <a:pt x="118546" y="91212"/>
                    </a:cubicBezTo>
                    <a:lnTo>
                      <a:pt x="113750" y="91212"/>
                    </a:lnTo>
                    <a:lnTo>
                      <a:pt x="113750" y="95637"/>
                    </a:lnTo>
                    <a:cubicBezTo>
                      <a:pt x="121101" y="95165"/>
                      <a:pt x="135270" y="95165"/>
                      <a:pt x="143284" y="95165"/>
                    </a:cubicBezTo>
                    <a:cubicBezTo>
                      <a:pt x="150998" y="95165"/>
                      <a:pt x="164800" y="95165"/>
                      <a:pt x="172514" y="95637"/>
                    </a:cubicBezTo>
                    <a:lnTo>
                      <a:pt x="172514" y="91212"/>
                    </a:lnTo>
                    <a:lnTo>
                      <a:pt x="167399" y="91212"/>
                    </a:lnTo>
                    <a:cubicBezTo>
                      <a:pt x="151632" y="91212"/>
                      <a:pt x="151309" y="89689"/>
                      <a:pt x="151309" y="84648"/>
                    </a:cubicBezTo>
                    <a:lnTo>
                      <a:pt x="151309" y="10953"/>
                    </a:lnTo>
                    <a:cubicBezTo>
                      <a:pt x="151309" y="5912"/>
                      <a:pt x="151632" y="4352"/>
                      <a:pt x="167399" y="4352"/>
                    </a:cubicBezTo>
                    <a:lnTo>
                      <a:pt x="172514" y="4352"/>
                    </a:lnTo>
                    <a:lnTo>
                      <a:pt x="172514" y="0"/>
                    </a:lnTo>
                    <a:lnTo>
                      <a:pt x="137815" y="0"/>
                    </a:lnTo>
                    <a:cubicBezTo>
                      <a:pt x="132348" y="0"/>
                      <a:pt x="132348" y="182"/>
                      <a:pt x="131091" y="2611"/>
                    </a:cubicBezTo>
                    <a:lnTo>
                      <a:pt x="86101" y="81565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46DBF27C-32C0-0A8B-CEB6-68A573C5999D}"/>
                  </a:ext>
                </a:extLst>
              </p:cNvPr>
              <p:cNvSpPr/>
              <p:nvPr/>
            </p:nvSpPr>
            <p:spPr>
              <a:xfrm>
                <a:off x="7040626" y="4977987"/>
                <a:ext cx="52388" cy="37954"/>
              </a:xfrm>
              <a:custGeom>
                <a:avLst/>
                <a:gdLst>
                  <a:gd name="connsiteX0" fmla="*/ 90625 w 90624"/>
                  <a:gd name="connsiteY0" fmla="*/ 32677 h 64229"/>
                  <a:gd name="connsiteX1" fmla="*/ 45624 w 90624"/>
                  <a:gd name="connsiteY1" fmla="*/ 0 h 64229"/>
                  <a:gd name="connsiteX2" fmla="*/ 0 w 90624"/>
                  <a:gd name="connsiteY2" fmla="*/ 32677 h 64229"/>
                  <a:gd name="connsiteX3" fmla="*/ 45312 w 90624"/>
                  <a:gd name="connsiteY3" fmla="*/ 64229 h 64229"/>
                  <a:gd name="connsiteX4" fmla="*/ 90625 w 90624"/>
                  <a:gd name="connsiteY4" fmla="*/ 32677 h 64229"/>
                  <a:gd name="connsiteX5" fmla="*/ 45624 w 90624"/>
                  <a:gd name="connsiteY5" fmla="*/ 60748 h 64229"/>
                  <a:gd name="connsiteX6" fmla="*/ 22183 w 90624"/>
                  <a:gd name="connsiteY6" fmla="*/ 51318 h 64229"/>
                  <a:gd name="connsiteX7" fmla="*/ 17029 w 90624"/>
                  <a:gd name="connsiteY7" fmla="*/ 31552 h 64229"/>
                  <a:gd name="connsiteX8" fmla="*/ 21871 w 90624"/>
                  <a:gd name="connsiteY8" fmla="*/ 12476 h 64229"/>
                  <a:gd name="connsiteX9" fmla="*/ 45312 w 90624"/>
                  <a:gd name="connsiteY9" fmla="*/ 3083 h 64229"/>
                  <a:gd name="connsiteX10" fmla="*/ 68442 w 90624"/>
                  <a:gd name="connsiteY10" fmla="*/ 12258 h 64229"/>
                  <a:gd name="connsiteX11" fmla="*/ 73908 w 90624"/>
                  <a:gd name="connsiteY11" fmla="*/ 31552 h 64229"/>
                  <a:gd name="connsiteX12" fmla="*/ 69417 w 90624"/>
                  <a:gd name="connsiteY12" fmla="*/ 50447 h 64229"/>
                  <a:gd name="connsiteX13" fmla="*/ 45624 w 90624"/>
                  <a:gd name="connsiteY13" fmla="*/ 60748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624" h="64229">
                    <a:moveTo>
                      <a:pt x="90625" y="32677"/>
                    </a:moveTo>
                    <a:cubicBezTo>
                      <a:pt x="90625" y="14906"/>
                      <a:pt x="70363" y="0"/>
                      <a:pt x="45624" y="0"/>
                    </a:cubicBezTo>
                    <a:cubicBezTo>
                      <a:pt x="19939" y="0"/>
                      <a:pt x="0" y="15341"/>
                      <a:pt x="0" y="32677"/>
                    </a:cubicBezTo>
                    <a:cubicBezTo>
                      <a:pt x="0" y="50846"/>
                      <a:pt x="21197" y="64229"/>
                      <a:pt x="45312" y="64229"/>
                    </a:cubicBezTo>
                    <a:cubicBezTo>
                      <a:pt x="70051" y="64229"/>
                      <a:pt x="90625" y="50447"/>
                      <a:pt x="90625" y="32677"/>
                    </a:cubicBezTo>
                    <a:close/>
                    <a:moveTo>
                      <a:pt x="45624" y="60748"/>
                    </a:moveTo>
                    <a:cubicBezTo>
                      <a:pt x="36624" y="60748"/>
                      <a:pt x="27649" y="57882"/>
                      <a:pt x="22183" y="51318"/>
                    </a:cubicBezTo>
                    <a:cubicBezTo>
                      <a:pt x="17029" y="45153"/>
                      <a:pt x="17029" y="36630"/>
                      <a:pt x="17029" y="31552"/>
                    </a:cubicBezTo>
                    <a:cubicBezTo>
                      <a:pt x="17029" y="26112"/>
                      <a:pt x="17029" y="18641"/>
                      <a:pt x="21871" y="12476"/>
                    </a:cubicBezTo>
                    <a:cubicBezTo>
                      <a:pt x="27337" y="6129"/>
                      <a:pt x="36975" y="3083"/>
                      <a:pt x="45312" y="3083"/>
                    </a:cubicBezTo>
                    <a:cubicBezTo>
                      <a:pt x="54312" y="3083"/>
                      <a:pt x="62972" y="6129"/>
                      <a:pt x="68442" y="12258"/>
                    </a:cubicBezTo>
                    <a:cubicBezTo>
                      <a:pt x="73908" y="18170"/>
                      <a:pt x="73908" y="26294"/>
                      <a:pt x="73908" y="31552"/>
                    </a:cubicBezTo>
                    <a:cubicBezTo>
                      <a:pt x="73908" y="36630"/>
                      <a:pt x="73908" y="44282"/>
                      <a:pt x="69417" y="50447"/>
                    </a:cubicBezTo>
                    <a:cubicBezTo>
                      <a:pt x="64585" y="56794"/>
                      <a:pt x="55581" y="60748"/>
                      <a:pt x="45624" y="607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5D129C9-7206-5D4B-400C-016B70A208F0}"/>
                  </a:ext>
                </a:extLst>
              </p:cNvPr>
              <p:cNvSpPr/>
              <p:nvPr/>
            </p:nvSpPr>
            <p:spPr>
              <a:xfrm>
                <a:off x="7103792" y="4957628"/>
                <a:ext cx="58295" cy="58313"/>
              </a:xfrm>
              <a:custGeom>
                <a:avLst/>
                <a:gdLst>
                  <a:gd name="connsiteX0" fmla="*/ 70678 w 100842"/>
                  <a:gd name="connsiteY0" fmla="*/ 89507 h 98683"/>
                  <a:gd name="connsiteX1" fmla="*/ 70678 w 100842"/>
                  <a:gd name="connsiteY1" fmla="*/ 98683 h 98683"/>
                  <a:gd name="connsiteX2" fmla="*/ 100843 w 100842"/>
                  <a:gd name="connsiteY2" fmla="*/ 97196 h 98683"/>
                  <a:gd name="connsiteX3" fmla="*/ 100843 w 100842"/>
                  <a:gd name="connsiteY3" fmla="*/ 92771 h 98683"/>
                  <a:gd name="connsiteX4" fmla="*/ 84792 w 100842"/>
                  <a:gd name="connsiteY4" fmla="*/ 84901 h 98683"/>
                  <a:gd name="connsiteX5" fmla="*/ 84792 w 100842"/>
                  <a:gd name="connsiteY5" fmla="*/ 0 h 98683"/>
                  <a:gd name="connsiteX6" fmla="*/ 55574 w 100842"/>
                  <a:gd name="connsiteY6" fmla="*/ 1559 h 98683"/>
                  <a:gd name="connsiteX7" fmla="*/ 55574 w 100842"/>
                  <a:gd name="connsiteY7" fmla="*/ 5912 h 98683"/>
                  <a:gd name="connsiteX8" fmla="*/ 71312 w 100842"/>
                  <a:gd name="connsiteY8" fmla="*/ 13818 h 98683"/>
                  <a:gd name="connsiteX9" fmla="*/ 71312 w 100842"/>
                  <a:gd name="connsiteY9" fmla="*/ 44101 h 98683"/>
                  <a:gd name="connsiteX10" fmla="*/ 45584 w 100842"/>
                  <a:gd name="connsiteY10" fmla="*/ 35288 h 98683"/>
                  <a:gd name="connsiteX11" fmla="*/ 0 w 100842"/>
                  <a:gd name="connsiteY11" fmla="*/ 67131 h 98683"/>
                  <a:gd name="connsiteX12" fmla="*/ 43340 w 100842"/>
                  <a:gd name="connsiteY12" fmla="*/ 98683 h 98683"/>
                  <a:gd name="connsiteX13" fmla="*/ 70678 w 100842"/>
                  <a:gd name="connsiteY13" fmla="*/ 89507 h 98683"/>
                  <a:gd name="connsiteX14" fmla="*/ 70678 w 100842"/>
                  <a:gd name="connsiteY14" fmla="*/ 51971 h 98683"/>
                  <a:gd name="connsiteX15" fmla="*/ 70678 w 100842"/>
                  <a:gd name="connsiteY15" fmla="*/ 80731 h 98683"/>
                  <a:gd name="connsiteX16" fmla="*/ 68391 w 100842"/>
                  <a:gd name="connsiteY16" fmla="*/ 85772 h 98683"/>
                  <a:gd name="connsiteX17" fmla="*/ 44326 w 100842"/>
                  <a:gd name="connsiteY17" fmla="*/ 95637 h 98683"/>
                  <a:gd name="connsiteX18" fmla="*/ 22807 w 100842"/>
                  <a:gd name="connsiteY18" fmla="*/ 86642 h 98683"/>
                  <a:gd name="connsiteX19" fmla="*/ 17029 w 100842"/>
                  <a:gd name="connsiteY19" fmla="*/ 67131 h 98683"/>
                  <a:gd name="connsiteX20" fmla="*/ 23122 w 100842"/>
                  <a:gd name="connsiteY20" fmla="*/ 47365 h 98683"/>
                  <a:gd name="connsiteX21" fmla="*/ 46570 w 100842"/>
                  <a:gd name="connsiteY21" fmla="*/ 38371 h 98683"/>
                  <a:gd name="connsiteX22" fmla="*/ 68391 w 100842"/>
                  <a:gd name="connsiteY22" fmla="*/ 46712 h 98683"/>
                  <a:gd name="connsiteX23" fmla="*/ 70678 w 100842"/>
                  <a:gd name="connsiteY23" fmla="*/ 51971 h 9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0842" h="98683">
                    <a:moveTo>
                      <a:pt x="70678" y="89507"/>
                    </a:moveTo>
                    <a:lnTo>
                      <a:pt x="70678" y="98683"/>
                    </a:lnTo>
                    <a:lnTo>
                      <a:pt x="100843" y="97196"/>
                    </a:lnTo>
                    <a:lnTo>
                      <a:pt x="100843" y="92771"/>
                    </a:lnTo>
                    <a:cubicBezTo>
                      <a:pt x="86728" y="92771"/>
                      <a:pt x="84792" y="91937"/>
                      <a:pt x="84792" y="84901"/>
                    </a:cubicBezTo>
                    <a:lnTo>
                      <a:pt x="84792" y="0"/>
                    </a:lnTo>
                    <a:lnTo>
                      <a:pt x="55574" y="1559"/>
                    </a:lnTo>
                    <a:lnTo>
                      <a:pt x="55574" y="5912"/>
                    </a:lnTo>
                    <a:cubicBezTo>
                      <a:pt x="69692" y="5912"/>
                      <a:pt x="71312" y="6818"/>
                      <a:pt x="71312" y="13818"/>
                    </a:cubicBezTo>
                    <a:lnTo>
                      <a:pt x="71312" y="44101"/>
                    </a:lnTo>
                    <a:cubicBezTo>
                      <a:pt x="65520" y="39024"/>
                      <a:pt x="56520" y="35288"/>
                      <a:pt x="45584" y="35288"/>
                    </a:cubicBezTo>
                    <a:cubicBezTo>
                      <a:pt x="21509" y="35288"/>
                      <a:pt x="0" y="49142"/>
                      <a:pt x="0" y="67131"/>
                    </a:cubicBezTo>
                    <a:cubicBezTo>
                      <a:pt x="0" y="84901"/>
                      <a:pt x="19900" y="98683"/>
                      <a:pt x="43340" y="98683"/>
                    </a:cubicBezTo>
                    <a:cubicBezTo>
                      <a:pt x="56520" y="98683"/>
                      <a:pt x="65520" y="93896"/>
                      <a:pt x="70678" y="89507"/>
                    </a:cubicBezTo>
                    <a:close/>
                    <a:moveTo>
                      <a:pt x="70678" y="51971"/>
                    </a:moveTo>
                    <a:lnTo>
                      <a:pt x="70678" y="80731"/>
                    </a:lnTo>
                    <a:cubicBezTo>
                      <a:pt x="70678" y="83124"/>
                      <a:pt x="70678" y="83342"/>
                      <a:pt x="68391" y="85772"/>
                    </a:cubicBezTo>
                    <a:cubicBezTo>
                      <a:pt x="62301" y="92590"/>
                      <a:pt x="53287" y="95637"/>
                      <a:pt x="44326" y="95637"/>
                    </a:cubicBezTo>
                    <a:cubicBezTo>
                      <a:pt x="35000" y="95637"/>
                      <a:pt x="27609" y="91937"/>
                      <a:pt x="22807" y="86642"/>
                    </a:cubicBezTo>
                    <a:cubicBezTo>
                      <a:pt x="17652" y="80912"/>
                      <a:pt x="17029" y="73042"/>
                      <a:pt x="17029" y="67131"/>
                    </a:cubicBezTo>
                    <a:cubicBezTo>
                      <a:pt x="17029" y="62089"/>
                      <a:pt x="17341" y="53748"/>
                      <a:pt x="23122" y="47365"/>
                    </a:cubicBezTo>
                    <a:cubicBezTo>
                      <a:pt x="27609" y="42977"/>
                      <a:pt x="35315" y="38371"/>
                      <a:pt x="46570" y="38371"/>
                    </a:cubicBezTo>
                    <a:cubicBezTo>
                      <a:pt x="53649" y="38371"/>
                      <a:pt x="62301" y="40583"/>
                      <a:pt x="68391" y="46712"/>
                    </a:cubicBezTo>
                    <a:cubicBezTo>
                      <a:pt x="70678" y="49142"/>
                      <a:pt x="70678" y="49360"/>
                      <a:pt x="70678" y="51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47696897-A152-BBBF-9EED-62DDFB6A7BD6}"/>
                  </a:ext>
                </a:extLst>
              </p:cNvPr>
              <p:cNvSpPr/>
              <p:nvPr/>
            </p:nvSpPr>
            <p:spPr>
              <a:xfrm>
                <a:off x="7168840" y="4977987"/>
                <a:ext cx="45861" cy="37954"/>
              </a:xfrm>
              <a:custGeom>
                <a:avLst/>
                <a:gdLst>
                  <a:gd name="connsiteX0" fmla="*/ 16996 w 79333"/>
                  <a:gd name="connsiteY0" fmla="*/ 27418 h 64229"/>
                  <a:gd name="connsiteX1" fmla="*/ 42724 w 79333"/>
                  <a:gd name="connsiteY1" fmla="*/ 3083 h 64229"/>
                  <a:gd name="connsiteX2" fmla="*/ 65842 w 79333"/>
                  <a:gd name="connsiteY2" fmla="*/ 27418 h 64229"/>
                  <a:gd name="connsiteX3" fmla="*/ 16996 w 79333"/>
                  <a:gd name="connsiteY3" fmla="*/ 30464 h 64229"/>
                  <a:gd name="connsiteX4" fmla="*/ 74179 w 79333"/>
                  <a:gd name="connsiteY4" fmla="*/ 30464 h 64229"/>
                  <a:gd name="connsiteX5" fmla="*/ 79334 w 79333"/>
                  <a:gd name="connsiteY5" fmla="*/ 27418 h 64229"/>
                  <a:gd name="connsiteX6" fmla="*/ 42724 w 79333"/>
                  <a:gd name="connsiteY6" fmla="*/ 0 h 64229"/>
                  <a:gd name="connsiteX7" fmla="*/ 0 w 79333"/>
                  <a:gd name="connsiteY7" fmla="*/ 32024 h 64229"/>
                  <a:gd name="connsiteX8" fmla="*/ 44957 w 79333"/>
                  <a:gd name="connsiteY8" fmla="*/ 64229 h 64229"/>
                  <a:gd name="connsiteX9" fmla="*/ 79334 w 79333"/>
                  <a:gd name="connsiteY9" fmla="*/ 46059 h 64229"/>
                  <a:gd name="connsiteX10" fmla="*/ 76463 w 79333"/>
                  <a:gd name="connsiteY10" fmla="*/ 44282 h 64229"/>
                  <a:gd name="connsiteX11" fmla="*/ 73868 w 79333"/>
                  <a:gd name="connsiteY11" fmla="*/ 46277 h 64229"/>
                  <a:gd name="connsiteX12" fmla="*/ 46258 w 79333"/>
                  <a:gd name="connsiteY12" fmla="*/ 60748 h 64229"/>
                  <a:gd name="connsiteX13" fmla="*/ 23129 w 79333"/>
                  <a:gd name="connsiteY13" fmla="*/ 51318 h 64229"/>
                  <a:gd name="connsiteX14" fmla="*/ 16996 w 79333"/>
                  <a:gd name="connsiteY14" fmla="*/ 30464 h 64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3" h="64229">
                    <a:moveTo>
                      <a:pt x="16996" y="27418"/>
                    </a:moveTo>
                    <a:cubicBezTo>
                      <a:pt x="18294" y="6564"/>
                      <a:pt x="35634" y="3083"/>
                      <a:pt x="42724" y="3083"/>
                    </a:cubicBezTo>
                    <a:cubicBezTo>
                      <a:pt x="63606" y="3083"/>
                      <a:pt x="65842" y="21905"/>
                      <a:pt x="65842" y="27418"/>
                    </a:cubicBezTo>
                    <a:close/>
                    <a:moveTo>
                      <a:pt x="16996" y="30464"/>
                    </a:moveTo>
                    <a:lnTo>
                      <a:pt x="74179" y="30464"/>
                    </a:lnTo>
                    <a:cubicBezTo>
                      <a:pt x="78710" y="30464"/>
                      <a:pt x="79334" y="30464"/>
                      <a:pt x="79334" y="27418"/>
                    </a:cubicBezTo>
                    <a:cubicBezTo>
                      <a:pt x="79334" y="13564"/>
                      <a:pt x="68086" y="0"/>
                      <a:pt x="42724" y="0"/>
                    </a:cubicBezTo>
                    <a:cubicBezTo>
                      <a:pt x="18921" y="0"/>
                      <a:pt x="0" y="14434"/>
                      <a:pt x="0" y="32024"/>
                    </a:cubicBezTo>
                    <a:cubicBezTo>
                      <a:pt x="0" y="50665"/>
                      <a:pt x="21516" y="64229"/>
                      <a:pt x="44957" y="64229"/>
                    </a:cubicBezTo>
                    <a:cubicBezTo>
                      <a:pt x="70011" y="64229"/>
                      <a:pt x="79334" y="48670"/>
                      <a:pt x="79334" y="46059"/>
                    </a:cubicBezTo>
                    <a:cubicBezTo>
                      <a:pt x="79334" y="44754"/>
                      <a:pt x="77724" y="44282"/>
                      <a:pt x="76463" y="44282"/>
                    </a:cubicBezTo>
                    <a:cubicBezTo>
                      <a:pt x="74854" y="44282"/>
                      <a:pt x="74179" y="45153"/>
                      <a:pt x="73868" y="46277"/>
                    </a:cubicBezTo>
                    <a:cubicBezTo>
                      <a:pt x="66788" y="60748"/>
                      <a:pt x="48179" y="60748"/>
                      <a:pt x="46258" y="60748"/>
                    </a:cubicBezTo>
                    <a:cubicBezTo>
                      <a:pt x="35957" y="60748"/>
                      <a:pt x="27932" y="56577"/>
                      <a:pt x="23129" y="51318"/>
                    </a:cubicBezTo>
                    <a:cubicBezTo>
                      <a:pt x="16996" y="44754"/>
                      <a:pt x="16996" y="35505"/>
                      <a:pt x="16996" y="30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F246B6A-36AA-2A36-5097-DE9C25EB8FB9}"/>
                  </a:ext>
                </a:extLst>
              </p:cNvPr>
              <p:cNvSpPr/>
              <p:nvPr/>
            </p:nvSpPr>
            <p:spPr>
              <a:xfrm>
                <a:off x="7222002" y="4957627"/>
                <a:ext cx="26374" cy="57434"/>
              </a:xfrm>
              <a:custGeom>
                <a:avLst/>
                <a:gdLst>
                  <a:gd name="connsiteX0" fmla="*/ 29581 w 45624"/>
                  <a:gd name="connsiteY0" fmla="*/ 0 h 97195"/>
                  <a:gd name="connsiteX1" fmla="*/ 0 w 45624"/>
                  <a:gd name="connsiteY1" fmla="*/ 1559 h 97195"/>
                  <a:gd name="connsiteX2" fmla="*/ 0 w 45624"/>
                  <a:gd name="connsiteY2" fmla="*/ 5912 h 97195"/>
                  <a:gd name="connsiteX3" fmla="*/ 16090 w 45624"/>
                  <a:gd name="connsiteY3" fmla="*/ 13818 h 97195"/>
                  <a:gd name="connsiteX4" fmla="*/ 16090 w 45624"/>
                  <a:gd name="connsiteY4" fmla="*/ 86642 h 97195"/>
                  <a:gd name="connsiteX5" fmla="*/ 0 w 45624"/>
                  <a:gd name="connsiteY5" fmla="*/ 92771 h 97195"/>
                  <a:gd name="connsiteX6" fmla="*/ 0 w 45624"/>
                  <a:gd name="connsiteY6" fmla="*/ 97196 h 97195"/>
                  <a:gd name="connsiteX7" fmla="*/ 22818 w 45624"/>
                  <a:gd name="connsiteY7" fmla="*/ 96724 h 97195"/>
                  <a:gd name="connsiteX8" fmla="*/ 45624 w 45624"/>
                  <a:gd name="connsiteY8" fmla="*/ 97196 h 97195"/>
                  <a:gd name="connsiteX9" fmla="*/ 45624 w 45624"/>
                  <a:gd name="connsiteY9" fmla="*/ 92771 h 97195"/>
                  <a:gd name="connsiteX10" fmla="*/ 29581 w 45624"/>
                  <a:gd name="connsiteY10" fmla="*/ 86642 h 9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624" h="97195">
                    <a:moveTo>
                      <a:pt x="29581" y="0"/>
                    </a:moveTo>
                    <a:lnTo>
                      <a:pt x="0" y="1559"/>
                    </a:lnTo>
                    <a:lnTo>
                      <a:pt x="0" y="5912"/>
                    </a:lnTo>
                    <a:cubicBezTo>
                      <a:pt x="14477" y="5912"/>
                      <a:pt x="16090" y="6818"/>
                      <a:pt x="16090" y="13818"/>
                    </a:cubicBezTo>
                    <a:lnTo>
                      <a:pt x="16090" y="86642"/>
                    </a:lnTo>
                    <a:cubicBezTo>
                      <a:pt x="16090" y="92771"/>
                      <a:pt x="13843" y="92771"/>
                      <a:pt x="0" y="92771"/>
                    </a:cubicBezTo>
                    <a:lnTo>
                      <a:pt x="0" y="97196"/>
                    </a:lnTo>
                    <a:cubicBezTo>
                      <a:pt x="6764" y="96979"/>
                      <a:pt x="17699" y="96724"/>
                      <a:pt x="22818" y="96724"/>
                    </a:cubicBezTo>
                    <a:cubicBezTo>
                      <a:pt x="27961" y="96724"/>
                      <a:pt x="37918" y="96942"/>
                      <a:pt x="45624" y="97196"/>
                    </a:cubicBezTo>
                    <a:lnTo>
                      <a:pt x="45624" y="92771"/>
                    </a:lnTo>
                    <a:cubicBezTo>
                      <a:pt x="31818" y="92771"/>
                      <a:pt x="29581" y="92771"/>
                      <a:pt x="29581" y="866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F9C66C5B-3F2C-D2D2-8B43-E06BFFBD8D15}"/>
                  </a:ext>
                </a:extLst>
              </p:cNvPr>
              <p:cNvSpPr/>
              <p:nvPr/>
            </p:nvSpPr>
            <p:spPr>
              <a:xfrm>
                <a:off x="6415279" y="5077170"/>
                <a:ext cx="52364" cy="37975"/>
              </a:xfrm>
              <a:custGeom>
                <a:avLst/>
                <a:gdLst>
                  <a:gd name="connsiteX0" fmla="*/ 90585 w 90584"/>
                  <a:gd name="connsiteY0" fmla="*/ 32677 h 64265"/>
                  <a:gd name="connsiteX1" fmla="*/ 45635 w 90584"/>
                  <a:gd name="connsiteY1" fmla="*/ 0 h 64265"/>
                  <a:gd name="connsiteX2" fmla="*/ 0 w 90584"/>
                  <a:gd name="connsiteY2" fmla="*/ 32677 h 64265"/>
                  <a:gd name="connsiteX3" fmla="*/ 45312 w 90584"/>
                  <a:gd name="connsiteY3" fmla="*/ 64266 h 64265"/>
                  <a:gd name="connsiteX4" fmla="*/ 90585 w 90584"/>
                  <a:gd name="connsiteY4" fmla="*/ 32677 h 64265"/>
                  <a:gd name="connsiteX5" fmla="*/ 45635 w 90584"/>
                  <a:gd name="connsiteY5" fmla="*/ 60748 h 64265"/>
                  <a:gd name="connsiteX6" fmla="*/ 22154 w 90584"/>
                  <a:gd name="connsiteY6" fmla="*/ 51318 h 64265"/>
                  <a:gd name="connsiteX7" fmla="*/ 17040 w 90584"/>
                  <a:gd name="connsiteY7" fmla="*/ 31553 h 64265"/>
                  <a:gd name="connsiteX8" fmla="*/ 21832 w 90584"/>
                  <a:gd name="connsiteY8" fmla="*/ 12512 h 64265"/>
                  <a:gd name="connsiteX9" fmla="*/ 45312 w 90584"/>
                  <a:gd name="connsiteY9" fmla="*/ 3083 h 64265"/>
                  <a:gd name="connsiteX10" fmla="*/ 68442 w 90584"/>
                  <a:gd name="connsiteY10" fmla="*/ 12258 h 64265"/>
                  <a:gd name="connsiteX11" fmla="*/ 73908 w 90584"/>
                  <a:gd name="connsiteY11" fmla="*/ 31553 h 64265"/>
                  <a:gd name="connsiteX12" fmla="*/ 69388 w 90584"/>
                  <a:gd name="connsiteY12" fmla="*/ 50448 h 64265"/>
                  <a:gd name="connsiteX13" fmla="*/ 45635 w 90584"/>
                  <a:gd name="connsiteY13" fmla="*/ 60748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0584" h="64265">
                    <a:moveTo>
                      <a:pt x="90585" y="32677"/>
                    </a:moveTo>
                    <a:cubicBezTo>
                      <a:pt x="90585" y="14906"/>
                      <a:pt x="70373" y="0"/>
                      <a:pt x="45635" y="0"/>
                    </a:cubicBezTo>
                    <a:cubicBezTo>
                      <a:pt x="19907" y="0"/>
                      <a:pt x="0" y="15341"/>
                      <a:pt x="0" y="32677"/>
                    </a:cubicBezTo>
                    <a:cubicBezTo>
                      <a:pt x="0" y="50847"/>
                      <a:pt x="21208" y="64266"/>
                      <a:pt x="45312" y="64266"/>
                    </a:cubicBezTo>
                    <a:cubicBezTo>
                      <a:pt x="70022" y="64266"/>
                      <a:pt x="90585" y="50448"/>
                      <a:pt x="90585" y="32677"/>
                    </a:cubicBezTo>
                    <a:close/>
                    <a:moveTo>
                      <a:pt x="45635" y="60748"/>
                    </a:moveTo>
                    <a:cubicBezTo>
                      <a:pt x="36624" y="60748"/>
                      <a:pt x="27620" y="57883"/>
                      <a:pt x="22154" y="51318"/>
                    </a:cubicBezTo>
                    <a:cubicBezTo>
                      <a:pt x="17040" y="45153"/>
                      <a:pt x="17040" y="36630"/>
                      <a:pt x="17040" y="31553"/>
                    </a:cubicBezTo>
                    <a:cubicBezTo>
                      <a:pt x="17040" y="26113"/>
                      <a:pt x="17040" y="18641"/>
                      <a:pt x="21832" y="12512"/>
                    </a:cubicBezTo>
                    <a:cubicBezTo>
                      <a:pt x="27298" y="6093"/>
                      <a:pt x="36936" y="3083"/>
                      <a:pt x="45312" y="3083"/>
                    </a:cubicBezTo>
                    <a:cubicBezTo>
                      <a:pt x="54283" y="3083"/>
                      <a:pt x="62976" y="6093"/>
                      <a:pt x="68442" y="12258"/>
                    </a:cubicBezTo>
                    <a:cubicBezTo>
                      <a:pt x="73908" y="18170"/>
                      <a:pt x="73908" y="26294"/>
                      <a:pt x="73908" y="31553"/>
                    </a:cubicBezTo>
                    <a:cubicBezTo>
                      <a:pt x="73908" y="36630"/>
                      <a:pt x="73908" y="44283"/>
                      <a:pt x="69388" y="50448"/>
                    </a:cubicBezTo>
                    <a:cubicBezTo>
                      <a:pt x="64585" y="56831"/>
                      <a:pt x="55585" y="60748"/>
                      <a:pt x="45635" y="607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9A79620A-BB87-98A1-A5C7-1DB2A6408AF3}"/>
                  </a:ext>
                </a:extLst>
              </p:cNvPr>
              <p:cNvSpPr/>
              <p:nvPr/>
            </p:nvSpPr>
            <p:spPr>
              <a:xfrm>
                <a:off x="6475036" y="5055910"/>
                <a:ext cx="38445" cy="58335"/>
              </a:xfrm>
              <a:custGeom>
                <a:avLst/>
                <a:gdLst>
                  <a:gd name="connsiteX0" fmla="*/ 29259 w 66505"/>
                  <a:gd name="connsiteY0" fmla="*/ 38371 h 98719"/>
                  <a:gd name="connsiteX1" fmla="*/ 29259 w 66505"/>
                  <a:gd name="connsiteY1" fmla="*/ 22123 h 98719"/>
                  <a:gd name="connsiteX2" fmla="*/ 47868 w 66505"/>
                  <a:gd name="connsiteY2" fmla="*/ 3083 h 98719"/>
                  <a:gd name="connsiteX3" fmla="*/ 54635 w 66505"/>
                  <a:gd name="connsiteY3" fmla="*/ 4135 h 98719"/>
                  <a:gd name="connsiteX4" fmla="*/ 48531 w 66505"/>
                  <a:gd name="connsiteY4" fmla="*/ 10046 h 98719"/>
                  <a:gd name="connsiteX5" fmla="*/ 57502 w 66505"/>
                  <a:gd name="connsiteY5" fmla="*/ 15994 h 98719"/>
                  <a:gd name="connsiteX6" fmla="*/ 66506 w 66505"/>
                  <a:gd name="connsiteY6" fmla="*/ 9865 h 98719"/>
                  <a:gd name="connsiteX7" fmla="*/ 47868 w 66505"/>
                  <a:gd name="connsiteY7" fmla="*/ 0 h 98719"/>
                  <a:gd name="connsiteX8" fmla="*/ 16090 w 66505"/>
                  <a:gd name="connsiteY8" fmla="*/ 22377 h 98719"/>
                  <a:gd name="connsiteX9" fmla="*/ 16090 w 66505"/>
                  <a:gd name="connsiteY9" fmla="*/ 38371 h 98719"/>
                  <a:gd name="connsiteX10" fmla="*/ 0 w 66505"/>
                  <a:gd name="connsiteY10" fmla="*/ 38371 h 98719"/>
                  <a:gd name="connsiteX11" fmla="*/ 0 w 66505"/>
                  <a:gd name="connsiteY11" fmla="*/ 42795 h 98719"/>
                  <a:gd name="connsiteX12" fmla="*/ 16090 w 66505"/>
                  <a:gd name="connsiteY12" fmla="*/ 42795 h 98719"/>
                  <a:gd name="connsiteX13" fmla="*/ 16090 w 66505"/>
                  <a:gd name="connsiteY13" fmla="*/ 88202 h 98719"/>
                  <a:gd name="connsiteX14" fmla="*/ 352 w 66505"/>
                  <a:gd name="connsiteY14" fmla="*/ 94295 h 98719"/>
                  <a:gd name="connsiteX15" fmla="*/ 352 w 66505"/>
                  <a:gd name="connsiteY15" fmla="*/ 98719 h 98719"/>
                  <a:gd name="connsiteX16" fmla="*/ 23481 w 66505"/>
                  <a:gd name="connsiteY16" fmla="*/ 98248 h 98719"/>
                  <a:gd name="connsiteX17" fmla="*/ 49477 w 66505"/>
                  <a:gd name="connsiteY17" fmla="*/ 98719 h 98719"/>
                  <a:gd name="connsiteX18" fmla="*/ 49477 w 66505"/>
                  <a:gd name="connsiteY18" fmla="*/ 94295 h 98719"/>
                  <a:gd name="connsiteX19" fmla="*/ 45309 w 66505"/>
                  <a:gd name="connsiteY19" fmla="*/ 94295 h 98719"/>
                  <a:gd name="connsiteX20" fmla="*/ 29893 w 66505"/>
                  <a:gd name="connsiteY20" fmla="*/ 87730 h 98719"/>
                  <a:gd name="connsiteX21" fmla="*/ 29893 w 66505"/>
                  <a:gd name="connsiteY21" fmla="*/ 42795 h 98719"/>
                  <a:gd name="connsiteX22" fmla="*/ 53022 w 66505"/>
                  <a:gd name="connsiteY22" fmla="*/ 42795 h 98719"/>
                  <a:gd name="connsiteX23" fmla="*/ 53022 w 66505"/>
                  <a:gd name="connsiteY23" fmla="*/ 38371 h 9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6505" h="98719">
                    <a:moveTo>
                      <a:pt x="29259" y="38371"/>
                    </a:moveTo>
                    <a:lnTo>
                      <a:pt x="29259" y="22123"/>
                    </a:lnTo>
                    <a:cubicBezTo>
                      <a:pt x="29259" y="9865"/>
                      <a:pt x="38897" y="3083"/>
                      <a:pt x="47868" y="3083"/>
                    </a:cubicBezTo>
                    <a:cubicBezTo>
                      <a:pt x="48531" y="3083"/>
                      <a:pt x="51724" y="3083"/>
                      <a:pt x="54635" y="4135"/>
                    </a:cubicBezTo>
                    <a:cubicBezTo>
                      <a:pt x="52388" y="4606"/>
                      <a:pt x="48531" y="6564"/>
                      <a:pt x="48531" y="10046"/>
                    </a:cubicBezTo>
                    <a:cubicBezTo>
                      <a:pt x="48531" y="13129"/>
                      <a:pt x="51724" y="15994"/>
                      <a:pt x="57502" y="15994"/>
                    </a:cubicBezTo>
                    <a:cubicBezTo>
                      <a:pt x="63284" y="15994"/>
                      <a:pt x="66506" y="13129"/>
                      <a:pt x="66506" y="9865"/>
                    </a:cubicBezTo>
                    <a:cubicBezTo>
                      <a:pt x="66506" y="4606"/>
                      <a:pt x="58803" y="0"/>
                      <a:pt x="47868" y="0"/>
                    </a:cubicBezTo>
                    <a:cubicBezTo>
                      <a:pt x="33750" y="0"/>
                      <a:pt x="16090" y="7435"/>
                      <a:pt x="16090" y="22377"/>
                    </a:cubicBezTo>
                    <a:lnTo>
                      <a:pt x="16090" y="38371"/>
                    </a:lnTo>
                    <a:lnTo>
                      <a:pt x="0" y="38371"/>
                    </a:lnTo>
                    <a:lnTo>
                      <a:pt x="0" y="42795"/>
                    </a:lnTo>
                    <a:lnTo>
                      <a:pt x="16090" y="42795"/>
                    </a:lnTo>
                    <a:lnTo>
                      <a:pt x="16090" y="88202"/>
                    </a:lnTo>
                    <a:cubicBezTo>
                      <a:pt x="16090" y="94295"/>
                      <a:pt x="13843" y="94295"/>
                      <a:pt x="352" y="94295"/>
                    </a:cubicBezTo>
                    <a:lnTo>
                      <a:pt x="352" y="98719"/>
                    </a:lnTo>
                    <a:cubicBezTo>
                      <a:pt x="8377" y="98501"/>
                      <a:pt x="18011" y="98248"/>
                      <a:pt x="23481" y="98248"/>
                    </a:cubicBezTo>
                    <a:cubicBezTo>
                      <a:pt x="31818" y="98248"/>
                      <a:pt x="41456" y="98248"/>
                      <a:pt x="49477" y="98719"/>
                    </a:cubicBezTo>
                    <a:lnTo>
                      <a:pt x="49477" y="94295"/>
                    </a:lnTo>
                    <a:lnTo>
                      <a:pt x="45309" y="94295"/>
                    </a:lnTo>
                    <a:cubicBezTo>
                      <a:pt x="30208" y="94295"/>
                      <a:pt x="29893" y="92808"/>
                      <a:pt x="29893" y="87730"/>
                    </a:cubicBezTo>
                    <a:lnTo>
                      <a:pt x="29893" y="42795"/>
                    </a:lnTo>
                    <a:lnTo>
                      <a:pt x="53022" y="42795"/>
                    </a:lnTo>
                    <a:lnTo>
                      <a:pt x="53022" y="38371"/>
                    </a:ln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B2949335-B944-3CD1-7AC1-0C30E51A6A1C}"/>
                  </a:ext>
                </a:extLst>
              </p:cNvPr>
              <p:cNvSpPr/>
              <p:nvPr/>
            </p:nvSpPr>
            <p:spPr>
              <a:xfrm>
                <a:off x="6549000" y="5063432"/>
                <a:ext cx="37129" cy="51712"/>
              </a:xfrm>
              <a:custGeom>
                <a:avLst/>
                <a:gdLst>
                  <a:gd name="connsiteX0" fmla="*/ 31466 w 64229"/>
                  <a:gd name="connsiteY0" fmla="*/ 30065 h 87512"/>
                  <a:gd name="connsiteX1" fmla="*/ 61051 w 64229"/>
                  <a:gd name="connsiteY1" fmla="*/ 30065 h 87512"/>
                  <a:gd name="connsiteX2" fmla="*/ 61051 w 64229"/>
                  <a:gd name="connsiteY2" fmla="*/ 25641 h 87512"/>
                  <a:gd name="connsiteX3" fmla="*/ 31466 w 64229"/>
                  <a:gd name="connsiteY3" fmla="*/ 25641 h 87512"/>
                  <a:gd name="connsiteX4" fmla="*/ 31466 w 64229"/>
                  <a:gd name="connsiteY4" fmla="*/ 0 h 87512"/>
                  <a:gd name="connsiteX5" fmla="*/ 26312 w 64229"/>
                  <a:gd name="connsiteY5" fmla="*/ 0 h 87512"/>
                  <a:gd name="connsiteX6" fmla="*/ 0 w 64229"/>
                  <a:gd name="connsiteY6" fmla="*/ 26983 h 87512"/>
                  <a:gd name="connsiteX7" fmla="*/ 0 w 64229"/>
                  <a:gd name="connsiteY7" fmla="*/ 30065 h 87512"/>
                  <a:gd name="connsiteX8" fmla="*/ 17348 w 64229"/>
                  <a:gd name="connsiteY8" fmla="*/ 30065 h 87512"/>
                  <a:gd name="connsiteX9" fmla="*/ 17348 w 64229"/>
                  <a:gd name="connsiteY9" fmla="*/ 68654 h 87512"/>
                  <a:gd name="connsiteX10" fmla="*/ 44011 w 64229"/>
                  <a:gd name="connsiteY10" fmla="*/ 87513 h 87512"/>
                  <a:gd name="connsiteX11" fmla="*/ 64230 w 64229"/>
                  <a:gd name="connsiteY11" fmla="*/ 68654 h 87512"/>
                  <a:gd name="connsiteX12" fmla="*/ 64230 w 64229"/>
                  <a:gd name="connsiteY12" fmla="*/ 60748 h 87512"/>
                  <a:gd name="connsiteX13" fmla="*/ 59115 w 64229"/>
                  <a:gd name="connsiteY13" fmla="*/ 60748 h 87512"/>
                  <a:gd name="connsiteX14" fmla="*/ 59115 w 64229"/>
                  <a:gd name="connsiteY14" fmla="*/ 68400 h 87512"/>
                  <a:gd name="connsiteX15" fmla="*/ 45272 w 64229"/>
                  <a:gd name="connsiteY15" fmla="*/ 83995 h 87512"/>
                  <a:gd name="connsiteX16" fmla="*/ 31466 w 64229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29" h="87512">
                    <a:moveTo>
                      <a:pt x="31466" y="30065"/>
                    </a:moveTo>
                    <a:lnTo>
                      <a:pt x="61051" y="30065"/>
                    </a:lnTo>
                    <a:lnTo>
                      <a:pt x="61051" y="25641"/>
                    </a:lnTo>
                    <a:lnTo>
                      <a:pt x="31466" y="25641"/>
                    </a:lnTo>
                    <a:lnTo>
                      <a:pt x="31466" y="0"/>
                    </a:lnTo>
                    <a:lnTo>
                      <a:pt x="26312" y="0"/>
                    </a:lnTo>
                    <a:cubicBezTo>
                      <a:pt x="26312" y="11388"/>
                      <a:pt x="20219" y="26330"/>
                      <a:pt x="0" y="26983"/>
                    </a:cubicBezTo>
                    <a:lnTo>
                      <a:pt x="0" y="30065"/>
                    </a:lnTo>
                    <a:lnTo>
                      <a:pt x="17348" y="30065"/>
                    </a:lnTo>
                    <a:lnTo>
                      <a:pt x="17348" y="68654"/>
                    </a:lnTo>
                    <a:cubicBezTo>
                      <a:pt x="17348" y="85772"/>
                      <a:pt x="36620" y="87513"/>
                      <a:pt x="44011" y="87513"/>
                    </a:cubicBezTo>
                    <a:cubicBezTo>
                      <a:pt x="58452" y="87513"/>
                      <a:pt x="64230" y="77648"/>
                      <a:pt x="64230" y="68654"/>
                    </a:cubicBezTo>
                    <a:lnTo>
                      <a:pt x="64230" y="60748"/>
                    </a:lnTo>
                    <a:lnTo>
                      <a:pt x="59115" y="60748"/>
                    </a:lnTo>
                    <a:lnTo>
                      <a:pt x="59115" y="68400"/>
                    </a:lnTo>
                    <a:cubicBezTo>
                      <a:pt x="59115" y="78736"/>
                      <a:pt x="52982" y="83995"/>
                      <a:pt x="45272" y="83995"/>
                    </a:cubicBezTo>
                    <a:cubicBezTo>
                      <a:pt x="31466" y="83995"/>
                      <a:pt x="31466" y="71265"/>
                      <a:pt x="31466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A3706FC-0230-3A04-41CB-1F938E5B1C74}"/>
                  </a:ext>
                </a:extLst>
              </p:cNvPr>
              <p:cNvSpPr/>
              <p:nvPr/>
            </p:nvSpPr>
            <p:spPr>
              <a:xfrm>
                <a:off x="6596520" y="5056809"/>
                <a:ext cx="59616" cy="57435"/>
              </a:xfrm>
              <a:custGeom>
                <a:avLst/>
                <a:gdLst>
                  <a:gd name="connsiteX0" fmla="*/ 16090 w 103129"/>
                  <a:gd name="connsiteY0" fmla="*/ 86679 h 97196"/>
                  <a:gd name="connsiteX1" fmla="*/ 0 w 103129"/>
                  <a:gd name="connsiteY1" fmla="*/ 92772 h 97196"/>
                  <a:gd name="connsiteX2" fmla="*/ 0 w 103129"/>
                  <a:gd name="connsiteY2" fmla="*/ 97196 h 97196"/>
                  <a:gd name="connsiteX3" fmla="*/ 23481 w 103129"/>
                  <a:gd name="connsiteY3" fmla="*/ 96725 h 97196"/>
                  <a:gd name="connsiteX4" fmla="*/ 46298 w 103129"/>
                  <a:gd name="connsiteY4" fmla="*/ 97196 h 97196"/>
                  <a:gd name="connsiteX5" fmla="*/ 46298 w 103129"/>
                  <a:gd name="connsiteY5" fmla="*/ 92772 h 97196"/>
                  <a:gd name="connsiteX6" fmla="*/ 30208 w 103129"/>
                  <a:gd name="connsiteY6" fmla="*/ 86679 h 97196"/>
                  <a:gd name="connsiteX7" fmla="*/ 30208 w 103129"/>
                  <a:gd name="connsiteY7" fmla="*/ 60748 h 97196"/>
                  <a:gd name="connsiteX8" fmla="*/ 57857 w 103129"/>
                  <a:gd name="connsiteY8" fmla="*/ 38371 h 97196"/>
                  <a:gd name="connsiteX9" fmla="*/ 73273 w 103129"/>
                  <a:gd name="connsiteY9" fmla="*/ 54002 h 97196"/>
                  <a:gd name="connsiteX10" fmla="*/ 73273 w 103129"/>
                  <a:gd name="connsiteY10" fmla="*/ 86679 h 97196"/>
                  <a:gd name="connsiteX11" fmla="*/ 57194 w 103129"/>
                  <a:gd name="connsiteY11" fmla="*/ 92772 h 97196"/>
                  <a:gd name="connsiteX12" fmla="*/ 57194 w 103129"/>
                  <a:gd name="connsiteY12" fmla="*/ 97196 h 97196"/>
                  <a:gd name="connsiteX13" fmla="*/ 80323 w 103129"/>
                  <a:gd name="connsiteY13" fmla="*/ 96725 h 97196"/>
                  <a:gd name="connsiteX14" fmla="*/ 103130 w 103129"/>
                  <a:gd name="connsiteY14" fmla="*/ 97196 h 97196"/>
                  <a:gd name="connsiteX15" fmla="*/ 103130 w 103129"/>
                  <a:gd name="connsiteY15" fmla="*/ 92772 h 97196"/>
                  <a:gd name="connsiteX16" fmla="*/ 87399 w 103129"/>
                  <a:gd name="connsiteY16" fmla="*/ 88637 h 97196"/>
                  <a:gd name="connsiteX17" fmla="*/ 87399 w 103129"/>
                  <a:gd name="connsiteY17" fmla="*/ 61872 h 97196"/>
                  <a:gd name="connsiteX18" fmla="*/ 80987 w 103129"/>
                  <a:gd name="connsiteY18" fmla="*/ 40547 h 97196"/>
                  <a:gd name="connsiteX19" fmla="*/ 59470 w 103129"/>
                  <a:gd name="connsiteY19" fmla="*/ 35324 h 97196"/>
                  <a:gd name="connsiteX20" fmla="*/ 29585 w 103129"/>
                  <a:gd name="connsiteY20" fmla="*/ 49142 h 97196"/>
                  <a:gd name="connsiteX21" fmla="*/ 29585 w 103129"/>
                  <a:gd name="connsiteY21" fmla="*/ 0 h 97196"/>
                  <a:gd name="connsiteX22" fmla="*/ 0 w 103129"/>
                  <a:gd name="connsiteY22" fmla="*/ 1560 h 97196"/>
                  <a:gd name="connsiteX23" fmla="*/ 0 w 103129"/>
                  <a:gd name="connsiteY23" fmla="*/ 5912 h 97196"/>
                  <a:gd name="connsiteX24" fmla="*/ 16090 w 103129"/>
                  <a:gd name="connsiteY24" fmla="*/ 13818 h 97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3129" h="97196">
                    <a:moveTo>
                      <a:pt x="16090" y="86679"/>
                    </a:moveTo>
                    <a:cubicBezTo>
                      <a:pt x="16090" y="92772"/>
                      <a:pt x="13846" y="92772"/>
                      <a:pt x="0" y="92772"/>
                    </a:cubicBezTo>
                    <a:lnTo>
                      <a:pt x="0" y="97196"/>
                    </a:lnTo>
                    <a:cubicBezTo>
                      <a:pt x="7391" y="96979"/>
                      <a:pt x="17703" y="96725"/>
                      <a:pt x="23481" y="96725"/>
                    </a:cubicBezTo>
                    <a:cubicBezTo>
                      <a:pt x="28595" y="96725"/>
                      <a:pt x="39219" y="96979"/>
                      <a:pt x="46298" y="97196"/>
                    </a:cubicBezTo>
                    <a:lnTo>
                      <a:pt x="46298" y="92772"/>
                    </a:lnTo>
                    <a:cubicBezTo>
                      <a:pt x="32452" y="92772"/>
                      <a:pt x="30208" y="92772"/>
                      <a:pt x="30208" y="86679"/>
                    </a:cubicBezTo>
                    <a:lnTo>
                      <a:pt x="30208" y="60748"/>
                    </a:lnTo>
                    <a:cubicBezTo>
                      <a:pt x="30208" y="46277"/>
                      <a:pt x="45000" y="38371"/>
                      <a:pt x="57857" y="38371"/>
                    </a:cubicBezTo>
                    <a:cubicBezTo>
                      <a:pt x="71037" y="38371"/>
                      <a:pt x="73273" y="45842"/>
                      <a:pt x="73273" y="54002"/>
                    </a:cubicBezTo>
                    <a:lnTo>
                      <a:pt x="73273" y="86679"/>
                    </a:lnTo>
                    <a:cubicBezTo>
                      <a:pt x="73273" y="92772"/>
                      <a:pt x="71037" y="92772"/>
                      <a:pt x="57194" y="92772"/>
                    </a:cubicBezTo>
                    <a:lnTo>
                      <a:pt x="57194" y="97196"/>
                    </a:lnTo>
                    <a:cubicBezTo>
                      <a:pt x="64273" y="96979"/>
                      <a:pt x="74893" y="96725"/>
                      <a:pt x="80323" y="96725"/>
                    </a:cubicBezTo>
                    <a:cubicBezTo>
                      <a:pt x="85467" y="96725"/>
                      <a:pt x="96402" y="96979"/>
                      <a:pt x="103130" y="97196"/>
                    </a:cubicBezTo>
                    <a:lnTo>
                      <a:pt x="103130" y="92772"/>
                    </a:lnTo>
                    <a:cubicBezTo>
                      <a:pt x="92546" y="92772"/>
                      <a:pt x="87399" y="92772"/>
                      <a:pt x="87399" y="88637"/>
                    </a:cubicBezTo>
                    <a:lnTo>
                      <a:pt x="87399" y="61872"/>
                    </a:lnTo>
                    <a:cubicBezTo>
                      <a:pt x="87399" y="49795"/>
                      <a:pt x="87399" y="45624"/>
                      <a:pt x="80987" y="40547"/>
                    </a:cubicBezTo>
                    <a:cubicBezTo>
                      <a:pt x="78076" y="38190"/>
                      <a:pt x="71349" y="35324"/>
                      <a:pt x="59470" y="35324"/>
                    </a:cubicBezTo>
                    <a:cubicBezTo>
                      <a:pt x="42090" y="35324"/>
                      <a:pt x="33119" y="43630"/>
                      <a:pt x="29585" y="49142"/>
                    </a:cubicBezTo>
                    <a:lnTo>
                      <a:pt x="29585" y="0"/>
                    </a:lnTo>
                    <a:lnTo>
                      <a:pt x="0" y="1560"/>
                    </a:lnTo>
                    <a:lnTo>
                      <a:pt x="0" y="5912"/>
                    </a:lnTo>
                    <a:cubicBezTo>
                      <a:pt x="14481" y="5912"/>
                      <a:pt x="16090" y="6818"/>
                      <a:pt x="16090" y="1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5A95D996-0D94-2B46-7D1F-87A3C144DD66}"/>
                  </a:ext>
                </a:extLst>
              </p:cNvPr>
              <p:cNvSpPr/>
              <p:nvPr/>
            </p:nvSpPr>
            <p:spPr>
              <a:xfrm>
                <a:off x="6661958" y="5077170"/>
                <a:ext cx="45861" cy="37975"/>
              </a:xfrm>
              <a:custGeom>
                <a:avLst/>
                <a:gdLst>
                  <a:gd name="connsiteX0" fmla="*/ 17036 w 79333"/>
                  <a:gd name="connsiteY0" fmla="*/ 27418 h 64265"/>
                  <a:gd name="connsiteX1" fmla="*/ 42713 w 79333"/>
                  <a:gd name="connsiteY1" fmla="*/ 3083 h 64265"/>
                  <a:gd name="connsiteX2" fmla="*/ 65843 w 79333"/>
                  <a:gd name="connsiteY2" fmla="*/ 27418 h 64265"/>
                  <a:gd name="connsiteX3" fmla="*/ 17036 w 79333"/>
                  <a:gd name="connsiteY3" fmla="*/ 30501 h 64265"/>
                  <a:gd name="connsiteX4" fmla="*/ 74219 w 79333"/>
                  <a:gd name="connsiteY4" fmla="*/ 30501 h 64265"/>
                  <a:gd name="connsiteX5" fmla="*/ 79334 w 79333"/>
                  <a:gd name="connsiteY5" fmla="*/ 27418 h 64265"/>
                  <a:gd name="connsiteX6" fmla="*/ 42713 w 79333"/>
                  <a:gd name="connsiteY6" fmla="*/ 0 h 64265"/>
                  <a:gd name="connsiteX7" fmla="*/ 0 w 79333"/>
                  <a:gd name="connsiteY7" fmla="*/ 32024 h 64265"/>
                  <a:gd name="connsiteX8" fmla="*/ 44957 w 79333"/>
                  <a:gd name="connsiteY8" fmla="*/ 64266 h 64265"/>
                  <a:gd name="connsiteX9" fmla="*/ 79334 w 79333"/>
                  <a:gd name="connsiteY9" fmla="*/ 46060 h 64265"/>
                  <a:gd name="connsiteX10" fmla="*/ 76463 w 79333"/>
                  <a:gd name="connsiteY10" fmla="*/ 44283 h 64265"/>
                  <a:gd name="connsiteX11" fmla="*/ 73868 w 79333"/>
                  <a:gd name="connsiteY11" fmla="*/ 46277 h 64265"/>
                  <a:gd name="connsiteX12" fmla="*/ 46255 w 79333"/>
                  <a:gd name="connsiteY12" fmla="*/ 60748 h 64265"/>
                  <a:gd name="connsiteX13" fmla="*/ 23126 w 79333"/>
                  <a:gd name="connsiteY13" fmla="*/ 51318 h 64265"/>
                  <a:gd name="connsiteX14" fmla="*/ 17036 w 79333"/>
                  <a:gd name="connsiteY14" fmla="*/ 30501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33" h="64265">
                    <a:moveTo>
                      <a:pt x="17036" y="27418"/>
                    </a:moveTo>
                    <a:cubicBezTo>
                      <a:pt x="18294" y="6565"/>
                      <a:pt x="35634" y="3083"/>
                      <a:pt x="42713" y="3083"/>
                    </a:cubicBezTo>
                    <a:cubicBezTo>
                      <a:pt x="63606" y="3083"/>
                      <a:pt x="65843" y="21906"/>
                      <a:pt x="65843" y="27418"/>
                    </a:cubicBezTo>
                    <a:close/>
                    <a:moveTo>
                      <a:pt x="17036" y="30501"/>
                    </a:moveTo>
                    <a:lnTo>
                      <a:pt x="74219" y="30501"/>
                    </a:lnTo>
                    <a:cubicBezTo>
                      <a:pt x="78710" y="30501"/>
                      <a:pt x="79334" y="30501"/>
                      <a:pt x="79334" y="27418"/>
                    </a:cubicBezTo>
                    <a:cubicBezTo>
                      <a:pt x="79334" y="13564"/>
                      <a:pt x="68086" y="0"/>
                      <a:pt x="42713" y="0"/>
                    </a:cubicBezTo>
                    <a:cubicBezTo>
                      <a:pt x="18957" y="0"/>
                      <a:pt x="0" y="14471"/>
                      <a:pt x="0" y="32024"/>
                    </a:cubicBezTo>
                    <a:cubicBezTo>
                      <a:pt x="0" y="50666"/>
                      <a:pt x="21516" y="64266"/>
                      <a:pt x="44957" y="64266"/>
                    </a:cubicBezTo>
                    <a:cubicBezTo>
                      <a:pt x="70011" y="64266"/>
                      <a:pt x="79334" y="48671"/>
                      <a:pt x="79334" y="46060"/>
                    </a:cubicBezTo>
                    <a:cubicBezTo>
                      <a:pt x="79334" y="44754"/>
                      <a:pt x="77721" y="44283"/>
                      <a:pt x="76463" y="44283"/>
                    </a:cubicBezTo>
                    <a:cubicBezTo>
                      <a:pt x="74854" y="44283"/>
                      <a:pt x="74219" y="45153"/>
                      <a:pt x="73868" y="46277"/>
                    </a:cubicBezTo>
                    <a:cubicBezTo>
                      <a:pt x="66829" y="60748"/>
                      <a:pt x="48179" y="60748"/>
                      <a:pt x="46255" y="60748"/>
                    </a:cubicBezTo>
                    <a:cubicBezTo>
                      <a:pt x="35997" y="60748"/>
                      <a:pt x="27932" y="56577"/>
                      <a:pt x="23126" y="51318"/>
                    </a:cubicBezTo>
                    <a:cubicBezTo>
                      <a:pt x="17036" y="44754"/>
                      <a:pt x="17036" y="35542"/>
                      <a:pt x="17036" y="305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967700C4-2C04-A621-59D3-CFC3A84E7D75}"/>
                  </a:ext>
                </a:extLst>
              </p:cNvPr>
              <p:cNvSpPr/>
              <p:nvPr/>
            </p:nvSpPr>
            <p:spPr>
              <a:xfrm>
                <a:off x="6757475" y="5055910"/>
                <a:ext cx="52371" cy="60135"/>
              </a:xfrm>
              <a:custGeom>
                <a:avLst/>
                <a:gdLst>
                  <a:gd name="connsiteX0" fmla="*/ 60065 w 90595"/>
                  <a:gd name="connsiteY0" fmla="*/ 44318 h 101765"/>
                  <a:gd name="connsiteX1" fmla="*/ 33713 w 90595"/>
                  <a:gd name="connsiteY1" fmla="*/ 40111 h 101765"/>
                  <a:gd name="connsiteX2" fmla="*/ 13183 w 90595"/>
                  <a:gd name="connsiteY2" fmla="*/ 22377 h 101765"/>
                  <a:gd name="connsiteX3" fmla="*/ 40169 w 90595"/>
                  <a:gd name="connsiteY3" fmla="*/ 3953 h 101765"/>
                  <a:gd name="connsiteX4" fmla="*/ 80011 w 90595"/>
                  <a:gd name="connsiteY4" fmla="*/ 33112 h 101765"/>
                  <a:gd name="connsiteX5" fmla="*/ 82570 w 90595"/>
                  <a:gd name="connsiteY5" fmla="*/ 34853 h 101765"/>
                  <a:gd name="connsiteX6" fmla="*/ 85126 w 90595"/>
                  <a:gd name="connsiteY6" fmla="*/ 31589 h 101765"/>
                  <a:gd name="connsiteX7" fmla="*/ 85126 w 90595"/>
                  <a:gd name="connsiteY7" fmla="*/ 3482 h 101765"/>
                  <a:gd name="connsiteX8" fmla="*/ 82882 w 90595"/>
                  <a:gd name="connsiteY8" fmla="*/ 0 h 101765"/>
                  <a:gd name="connsiteX9" fmla="*/ 80011 w 90595"/>
                  <a:gd name="connsiteY9" fmla="*/ 1958 h 101765"/>
                  <a:gd name="connsiteX10" fmla="*/ 72610 w 90595"/>
                  <a:gd name="connsiteY10" fmla="*/ 9865 h 101765"/>
                  <a:gd name="connsiteX11" fmla="*/ 39846 w 90595"/>
                  <a:gd name="connsiteY11" fmla="*/ 0 h 101765"/>
                  <a:gd name="connsiteX12" fmla="*/ 0 w 90595"/>
                  <a:gd name="connsiteY12" fmla="*/ 27164 h 101765"/>
                  <a:gd name="connsiteX13" fmla="*/ 26674 w 90595"/>
                  <a:gd name="connsiteY13" fmla="*/ 52841 h 101765"/>
                  <a:gd name="connsiteX14" fmla="*/ 53972 w 90595"/>
                  <a:gd name="connsiteY14" fmla="*/ 57483 h 101765"/>
                  <a:gd name="connsiteX15" fmla="*/ 71312 w 90595"/>
                  <a:gd name="connsiteY15" fmla="*/ 64483 h 101765"/>
                  <a:gd name="connsiteX16" fmla="*/ 77724 w 90595"/>
                  <a:gd name="connsiteY16" fmla="*/ 77430 h 101765"/>
                  <a:gd name="connsiteX17" fmla="*/ 50115 w 90595"/>
                  <a:gd name="connsiteY17" fmla="*/ 97377 h 101765"/>
                  <a:gd name="connsiteX18" fmla="*/ 17663 w 90595"/>
                  <a:gd name="connsiteY18" fmla="*/ 89906 h 101765"/>
                  <a:gd name="connsiteX19" fmla="*/ 5118 w 90595"/>
                  <a:gd name="connsiteY19" fmla="*/ 68436 h 101765"/>
                  <a:gd name="connsiteX20" fmla="*/ 2559 w 90595"/>
                  <a:gd name="connsiteY20" fmla="*/ 66877 h 101765"/>
                  <a:gd name="connsiteX21" fmla="*/ 0 w 90595"/>
                  <a:gd name="connsiteY21" fmla="*/ 70431 h 101765"/>
                  <a:gd name="connsiteX22" fmla="*/ 0 w 90595"/>
                  <a:gd name="connsiteY22" fmla="*/ 98501 h 101765"/>
                  <a:gd name="connsiteX23" fmla="*/ 2247 w 90595"/>
                  <a:gd name="connsiteY23" fmla="*/ 101766 h 101765"/>
                  <a:gd name="connsiteX24" fmla="*/ 5118 w 90595"/>
                  <a:gd name="connsiteY24" fmla="*/ 100025 h 101765"/>
                  <a:gd name="connsiteX25" fmla="*/ 12520 w 90595"/>
                  <a:gd name="connsiteY25" fmla="*/ 91901 h 101765"/>
                  <a:gd name="connsiteX26" fmla="*/ 50427 w 90595"/>
                  <a:gd name="connsiteY26" fmla="*/ 101766 h 101765"/>
                  <a:gd name="connsiteX27" fmla="*/ 90596 w 90595"/>
                  <a:gd name="connsiteY27" fmla="*/ 72607 h 101765"/>
                  <a:gd name="connsiteX28" fmla="*/ 60065 w 90595"/>
                  <a:gd name="connsiteY28" fmla="*/ 44318 h 10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0595" h="101765">
                    <a:moveTo>
                      <a:pt x="60065" y="44318"/>
                    </a:moveTo>
                    <a:lnTo>
                      <a:pt x="33713" y="40111"/>
                    </a:lnTo>
                    <a:cubicBezTo>
                      <a:pt x="20896" y="37935"/>
                      <a:pt x="13183" y="30465"/>
                      <a:pt x="13183" y="22377"/>
                    </a:cubicBezTo>
                    <a:cubicBezTo>
                      <a:pt x="13183" y="12476"/>
                      <a:pt x="24079" y="3953"/>
                      <a:pt x="40169" y="3953"/>
                    </a:cubicBezTo>
                    <a:cubicBezTo>
                      <a:pt x="74230" y="3953"/>
                      <a:pt x="78714" y="26983"/>
                      <a:pt x="80011" y="33112"/>
                    </a:cubicBezTo>
                    <a:cubicBezTo>
                      <a:pt x="80323" y="33982"/>
                      <a:pt x="80323" y="34853"/>
                      <a:pt x="82570" y="34853"/>
                    </a:cubicBezTo>
                    <a:cubicBezTo>
                      <a:pt x="85126" y="34853"/>
                      <a:pt x="85126" y="34200"/>
                      <a:pt x="85126" y="31589"/>
                    </a:cubicBezTo>
                    <a:lnTo>
                      <a:pt x="85126" y="3482"/>
                    </a:lnTo>
                    <a:cubicBezTo>
                      <a:pt x="85126" y="1051"/>
                      <a:pt x="85126" y="0"/>
                      <a:pt x="82882" y="0"/>
                    </a:cubicBezTo>
                    <a:cubicBezTo>
                      <a:pt x="81581" y="0"/>
                      <a:pt x="81269" y="217"/>
                      <a:pt x="80011" y="1958"/>
                    </a:cubicBezTo>
                    <a:lnTo>
                      <a:pt x="72610" y="9865"/>
                    </a:lnTo>
                    <a:cubicBezTo>
                      <a:pt x="66477" y="5694"/>
                      <a:pt x="58140" y="0"/>
                      <a:pt x="39846" y="0"/>
                    </a:cubicBezTo>
                    <a:cubicBezTo>
                      <a:pt x="17040" y="0"/>
                      <a:pt x="0" y="12258"/>
                      <a:pt x="0" y="27164"/>
                    </a:cubicBezTo>
                    <a:cubicBezTo>
                      <a:pt x="0" y="38806"/>
                      <a:pt x="10896" y="49106"/>
                      <a:pt x="26674" y="52841"/>
                    </a:cubicBezTo>
                    <a:cubicBezTo>
                      <a:pt x="28921" y="53276"/>
                      <a:pt x="39495" y="55053"/>
                      <a:pt x="53972" y="57483"/>
                    </a:cubicBezTo>
                    <a:cubicBezTo>
                      <a:pt x="59441" y="58354"/>
                      <a:pt x="65531" y="59442"/>
                      <a:pt x="71312" y="64483"/>
                    </a:cubicBezTo>
                    <a:cubicBezTo>
                      <a:pt x="75491" y="68182"/>
                      <a:pt x="77724" y="72824"/>
                      <a:pt x="77724" y="77430"/>
                    </a:cubicBezTo>
                    <a:cubicBezTo>
                      <a:pt x="77724" y="87295"/>
                      <a:pt x="67466" y="97377"/>
                      <a:pt x="50115" y="97377"/>
                    </a:cubicBezTo>
                    <a:cubicBezTo>
                      <a:pt x="44337" y="97377"/>
                      <a:pt x="28599" y="96724"/>
                      <a:pt x="17663" y="89906"/>
                    </a:cubicBezTo>
                    <a:cubicBezTo>
                      <a:pt x="5792" y="82254"/>
                      <a:pt x="5118" y="73477"/>
                      <a:pt x="5118" y="68436"/>
                    </a:cubicBezTo>
                    <a:cubicBezTo>
                      <a:pt x="4806" y="66877"/>
                      <a:pt x="3193" y="66877"/>
                      <a:pt x="2559" y="66877"/>
                    </a:cubicBezTo>
                    <a:cubicBezTo>
                      <a:pt x="0" y="66877"/>
                      <a:pt x="0" y="68001"/>
                      <a:pt x="0" y="70431"/>
                    </a:cubicBezTo>
                    <a:lnTo>
                      <a:pt x="0" y="98501"/>
                    </a:lnTo>
                    <a:cubicBezTo>
                      <a:pt x="0" y="100895"/>
                      <a:pt x="0" y="101766"/>
                      <a:pt x="2247" y="101766"/>
                    </a:cubicBezTo>
                    <a:cubicBezTo>
                      <a:pt x="3545" y="101766"/>
                      <a:pt x="3857" y="101548"/>
                      <a:pt x="5118" y="100025"/>
                    </a:cubicBezTo>
                    <a:cubicBezTo>
                      <a:pt x="5118" y="99808"/>
                      <a:pt x="5792" y="99372"/>
                      <a:pt x="12520" y="91901"/>
                    </a:cubicBezTo>
                    <a:cubicBezTo>
                      <a:pt x="18961" y="96724"/>
                      <a:pt x="32104" y="101766"/>
                      <a:pt x="50427" y="101766"/>
                    </a:cubicBezTo>
                    <a:cubicBezTo>
                      <a:pt x="74230" y="101766"/>
                      <a:pt x="90596" y="88202"/>
                      <a:pt x="90596" y="72607"/>
                    </a:cubicBezTo>
                    <a:cubicBezTo>
                      <a:pt x="90596" y="58789"/>
                      <a:pt x="77101" y="47147"/>
                      <a:pt x="60065" y="44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B8AFDA5B-B176-0869-185B-8C1AF751F48D}"/>
                  </a:ext>
                </a:extLst>
              </p:cNvPr>
              <p:cNvSpPr/>
              <p:nvPr/>
            </p:nvSpPr>
            <p:spPr>
              <a:xfrm>
                <a:off x="6818803" y="5078584"/>
                <a:ext cx="57957" cy="52634"/>
              </a:xfrm>
              <a:custGeom>
                <a:avLst/>
                <a:gdLst>
                  <a:gd name="connsiteX0" fmla="*/ 81298 w 100259"/>
                  <a:gd name="connsiteY0" fmla="*/ 13419 h 89072"/>
                  <a:gd name="connsiteX1" fmla="*/ 100259 w 100259"/>
                  <a:gd name="connsiteY1" fmla="*/ 4424 h 89072"/>
                  <a:gd name="connsiteX2" fmla="*/ 100259 w 100259"/>
                  <a:gd name="connsiteY2" fmla="*/ 0 h 89072"/>
                  <a:gd name="connsiteX3" fmla="*/ 84832 w 100259"/>
                  <a:gd name="connsiteY3" fmla="*/ 435 h 89072"/>
                  <a:gd name="connsiteX4" fmla="*/ 67140 w 100259"/>
                  <a:gd name="connsiteY4" fmla="*/ 0 h 89072"/>
                  <a:gd name="connsiteX5" fmla="*/ 67140 w 100259"/>
                  <a:gd name="connsiteY5" fmla="*/ 4424 h 89072"/>
                  <a:gd name="connsiteX6" fmla="*/ 76778 w 100259"/>
                  <a:gd name="connsiteY6" fmla="*/ 10336 h 89072"/>
                  <a:gd name="connsiteX7" fmla="*/ 75517 w 100259"/>
                  <a:gd name="connsiteY7" fmla="*/ 13818 h 89072"/>
                  <a:gd name="connsiteX8" fmla="*/ 54624 w 100259"/>
                  <a:gd name="connsiteY8" fmla="*/ 48054 h 89072"/>
                  <a:gd name="connsiteX9" fmla="*/ 32129 w 100259"/>
                  <a:gd name="connsiteY9" fmla="*/ 10518 h 89072"/>
                  <a:gd name="connsiteX10" fmla="*/ 30832 w 100259"/>
                  <a:gd name="connsiteY10" fmla="*/ 7906 h 89072"/>
                  <a:gd name="connsiteX11" fmla="*/ 42402 w 100259"/>
                  <a:gd name="connsiteY11" fmla="*/ 4424 h 89072"/>
                  <a:gd name="connsiteX12" fmla="*/ 42402 w 100259"/>
                  <a:gd name="connsiteY12" fmla="*/ 0 h 89072"/>
                  <a:gd name="connsiteX13" fmla="*/ 19936 w 100259"/>
                  <a:gd name="connsiteY13" fmla="*/ 435 h 89072"/>
                  <a:gd name="connsiteX14" fmla="*/ 0 w 100259"/>
                  <a:gd name="connsiteY14" fmla="*/ 0 h 89072"/>
                  <a:gd name="connsiteX15" fmla="*/ 0 w 100259"/>
                  <a:gd name="connsiteY15" fmla="*/ 4424 h 89072"/>
                  <a:gd name="connsiteX16" fmla="*/ 16714 w 100259"/>
                  <a:gd name="connsiteY16" fmla="*/ 9212 h 89072"/>
                  <a:gd name="connsiteX17" fmla="*/ 47545 w 100259"/>
                  <a:gd name="connsiteY17" fmla="*/ 60349 h 89072"/>
                  <a:gd name="connsiteX18" fmla="*/ 42402 w 100259"/>
                  <a:gd name="connsiteY18" fmla="*/ 68654 h 89072"/>
                  <a:gd name="connsiteX19" fmla="*/ 18950 w 100259"/>
                  <a:gd name="connsiteY19" fmla="*/ 85989 h 89072"/>
                  <a:gd name="connsiteX20" fmla="*/ 9312 w 100259"/>
                  <a:gd name="connsiteY20" fmla="*/ 83378 h 89072"/>
                  <a:gd name="connsiteX21" fmla="*/ 17337 w 100259"/>
                  <a:gd name="connsiteY21" fmla="*/ 77467 h 89072"/>
                  <a:gd name="connsiteX22" fmla="*/ 8689 w 100259"/>
                  <a:gd name="connsiteY22" fmla="*/ 71737 h 89072"/>
                  <a:gd name="connsiteX23" fmla="*/ 0 w 100259"/>
                  <a:gd name="connsiteY23" fmla="*/ 77648 h 89072"/>
                  <a:gd name="connsiteX24" fmla="*/ 18950 w 100259"/>
                  <a:gd name="connsiteY24" fmla="*/ 89073 h 89072"/>
                  <a:gd name="connsiteX25" fmla="*/ 44990 w 100259"/>
                  <a:gd name="connsiteY25" fmla="*/ 73079 h 8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0259" h="89072">
                    <a:moveTo>
                      <a:pt x="81298" y="13419"/>
                    </a:moveTo>
                    <a:cubicBezTo>
                      <a:pt x="86413" y="4424"/>
                      <a:pt x="97026" y="4424"/>
                      <a:pt x="100259" y="4424"/>
                    </a:cubicBezTo>
                    <a:lnTo>
                      <a:pt x="100259" y="0"/>
                    </a:lnTo>
                    <a:cubicBezTo>
                      <a:pt x="95417" y="218"/>
                      <a:pt x="89635" y="435"/>
                      <a:pt x="84832" y="435"/>
                    </a:cubicBezTo>
                    <a:cubicBezTo>
                      <a:pt x="81298" y="435"/>
                      <a:pt x="71660" y="218"/>
                      <a:pt x="67140" y="0"/>
                    </a:cubicBezTo>
                    <a:lnTo>
                      <a:pt x="67140" y="4424"/>
                    </a:lnTo>
                    <a:cubicBezTo>
                      <a:pt x="73585" y="4424"/>
                      <a:pt x="76778" y="6782"/>
                      <a:pt x="76778" y="10336"/>
                    </a:cubicBezTo>
                    <a:cubicBezTo>
                      <a:pt x="76778" y="11859"/>
                      <a:pt x="76456" y="12077"/>
                      <a:pt x="75517" y="13818"/>
                    </a:cubicBezTo>
                    <a:lnTo>
                      <a:pt x="54624" y="48054"/>
                    </a:lnTo>
                    <a:lnTo>
                      <a:pt x="32129" y="10518"/>
                    </a:lnTo>
                    <a:cubicBezTo>
                      <a:pt x="31183" y="8994"/>
                      <a:pt x="30832" y="8559"/>
                      <a:pt x="30832" y="7906"/>
                    </a:cubicBezTo>
                    <a:cubicBezTo>
                      <a:pt x="30832" y="4424"/>
                      <a:pt x="38222" y="4424"/>
                      <a:pt x="42402" y="4424"/>
                    </a:cubicBezTo>
                    <a:lnTo>
                      <a:pt x="42402" y="0"/>
                    </a:lnTo>
                    <a:cubicBezTo>
                      <a:pt x="36965" y="218"/>
                      <a:pt x="23441" y="435"/>
                      <a:pt x="19936" y="435"/>
                    </a:cubicBezTo>
                    <a:cubicBezTo>
                      <a:pt x="14470" y="435"/>
                      <a:pt x="6093" y="218"/>
                      <a:pt x="0" y="0"/>
                    </a:cubicBezTo>
                    <a:lnTo>
                      <a:pt x="0" y="4424"/>
                    </a:lnTo>
                    <a:cubicBezTo>
                      <a:pt x="9946" y="4424"/>
                      <a:pt x="13803" y="4424"/>
                      <a:pt x="16714" y="9212"/>
                    </a:cubicBezTo>
                    <a:lnTo>
                      <a:pt x="47545" y="60349"/>
                    </a:lnTo>
                    <a:cubicBezTo>
                      <a:pt x="46248" y="62089"/>
                      <a:pt x="43377" y="66696"/>
                      <a:pt x="42402" y="68654"/>
                    </a:cubicBezTo>
                    <a:cubicBezTo>
                      <a:pt x="37911" y="76343"/>
                      <a:pt x="32129" y="85989"/>
                      <a:pt x="18950" y="85989"/>
                    </a:cubicBezTo>
                    <a:cubicBezTo>
                      <a:pt x="18015" y="85989"/>
                      <a:pt x="13168" y="85989"/>
                      <a:pt x="9312" y="83378"/>
                    </a:cubicBezTo>
                    <a:cubicBezTo>
                      <a:pt x="15728" y="82907"/>
                      <a:pt x="17337" y="79824"/>
                      <a:pt x="17337" y="77467"/>
                    </a:cubicBezTo>
                    <a:cubicBezTo>
                      <a:pt x="17337" y="73913"/>
                      <a:pt x="13484" y="71737"/>
                      <a:pt x="8689" y="71737"/>
                    </a:cubicBezTo>
                    <a:cubicBezTo>
                      <a:pt x="4520" y="71737"/>
                      <a:pt x="0" y="73477"/>
                      <a:pt x="0" y="77648"/>
                    </a:cubicBezTo>
                    <a:cubicBezTo>
                      <a:pt x="0" y="84031"/>
                      <a:pt x="8689" y="89073"/>
                      <a:pt x="18950" y="89073"/>
                    </a:cubicBezTo>
                    <a:cubicBezTo>
                      <a:pt x="31818" y="89073"/>
                      <a:pt x="40154" y="80949"/>
                      <a:pt x="44990" y="730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2321ED77-C115-0B77-365F-C5A23BDEF1EA}"/>
                  </a:ext>
                </a:extLst>
              </p:cNvPr>
              <p:cNvSpPr/>
              <p:nvPr/>
            </p:nvSpPr>
            <p:spPr>
              <a:xfrm>
                <a:off x="6882989" y="5077170"/>
                <a:ext cx="38812" cy="37975"/>
              </a:xfrm>
              <a:custGeom>
                <a:avLst/>
                <a:gdLst>
                  <a:gd name="connsiteX0" fmla="*/ 35946 w 67140"/>
                  <a:gd name="connsiteY0" fmla="*/ 35542 h 64265"/>
                  <a:gd name="connsiteX1" fmla="*/ 57154 w 67140"/>
                  <a:gd name="connsiteY1" fmla="*/ 48489 h 64265"/>
                  <a:gd name="connsiteX2" fmla="*/ 34025 w 67140"/>
                  <a:gd name="connsiteY2" fmla="*/ 61219 h 64265"/>
                  <a:gd name="connsiteX3" fmla="*/ 5426 w 67140"/>
                  <a:gd name="connsiteY3" fmla="*/ 41200 h 64265"/>
                  <a:gd name="connsiteX4" fmla="*/ 2559 w 67140"/>
                  <a:gd name="connsiteY4" fmla="*/ 39024 h 64265"/>
                  <a:gd name="connsiteX5" fmla="*/ 0 w 67140"/>
                  <a:gd name="connsiteY5" fmla="*/ 42324 h 64265"/>
                  <a:gd name="connsiteX6" fmla="*/ 0 w 67140"/>
                  <a:gd name="connsiteY6" fmla="*/ 60965 h 64265"/>
                  <a:gd name="connsiteX7" fmla="*/ 2247 w 67140"/>
                  <a:gd name="connsiteY7" fmla="*/ 64266 h 64265"/>
                  <a:gd name="connsiteX8" fmla="*/ 7351 w 67140"/>
                  <a:gd name="connsiteY8" fmla="*/ 61401 h 64265"/>
                  <a:gd name="connsiteX9" fmla="*/ 11559 w 67140"/>
                  <a:gd name="connsiteY9" fmla="*/ 58318 h 64265"/>
                  <a:gd name="connsiteX10" fmla="*/ 34025 w 67140"/>
                  <a:gd name="connsiteY10" fmla="*/ 64266 h 64265"/>
                  <a:gd name="connsiteX11" fmla="*/ 67140 w 67140"/>
                  <a:gd name="connsiteY11" fmla="*/ 44754 h 64265"/>
                  <a:gd name="connsiteX12" fmla="*/ 58452 w 67140"/>
                  <a:gd name="connsiteY12" fmla="*/ 31553 h 64265"/>
                  <a:gd name="connsiteX13" fmla="*/ 35000 w 67140"/>
                  <a:gd name="connsiteY13" fmla="*/ 24771 h 64265"/>
                  <a:gd name="connsiteX14" fmla="*/ 9950 w 67140"/>
                  <a:gd name="connsiteY14" fmla="*/ 13383 h 64265"/>
                  <a:gd name="connsiteX15" fmla="*/ 32767 w 67140"/>
                  <a:gd name="connsiteY15" fmla="*/ 2612 h 64265"/>
                  <a:gd name="connsiteX16" fmla="*/ 56832 w 67140"/>
                  <a:gd name="connsiteY16" fmla="*/ 19548 h 64265"/>
                  <a:gd name="connsiteX17" fmla="*/ 59075 w 67140"/>
                  <a:gd name="connsiteY17" fmla="*/ 20817 h 64265"/>
                  <a:gd name="connsiteX18" fmla="*/ 61986 w 67140"/>
                  <a:gd name="connsiteY18" fmla="*/ 17517 h 64265"/>
                  <a:gd name="connsiteX19" fmla="*/ 61986 w 67140"/>
                  <a:gd name="connsiteY19" fmla="*/ 3264 h 64265"/>
                  <a:gd name="connsiteX20" fmla="*/ 59749 w 67140"/>
                  <a:gd name="connsiteY20" fmla="*/ 0 h 64265"/>
                  <a:gd name="connsiteX21" fmla="*/ 55574 w 67140"/>
                  <a:gd name="connsiteY21" fmla="*/ 1741 h 64265"/>
                  <a:gd name="connsiteX22" fmla="*/ 52040 w 67140"/>
                  <a:gd name="connsiteY22" fmla="*/ 3917 h 64265"/>
                  <a:gd name="connsiteX23" fmla="*/ 32767 w 67140"/>
                  <a:gd name="connsiteY23" fmla="*/ 0 h 64265"/>
                  <a:gd name="connsiteX24" fmla="*/ 0 w 67140"/>
                  <a:gd name="connsiteY24" fmla="*/ 17300 h 64265"/>
                  <a:gd name="connsiteX25" fmla="*/ 8648 w 67140"/>
                  <a:gd name="connsiteY25" fmla="*/ 29195 h 64265"/>
                  <a:gd name="connsiteX26" fmla="*/ 35946 w 67140"/>
                  <a:gd name="connsiteY26" fmla="*/ 35542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7140" h="64265">
                    <a:moveTo>
                      <a:pt x="35946" y="35542"/>
                    </a:moveTo>
                    <a:cubicBezTo>
                      <a:pt x="40470" y="36159"/>
                      <a:pt x="57154" y="38371"/>
                      <a:pt x="57154" y="48489"/>
                    </a:cubicBezTo>
                    <a:cubicBezTo>
                      <a:pt x="57154" y="55489"/>
                      <a:pt x="50104" y="61219"/>
                      <a:pt x="34025" y="61219"/>
                    </a:cubicBezTo>
                    <a:cubicBezTo>
                      <a:pt x="16674" y="61219"/>
                      <a:pt x="9283" y="53277"/>
                      <a:pt x="5426" y="41200"/>
                    </a:cubicBezTo>
                    <a:cubicBezTo>
                      <a:pt x="4792" y="39495"/>
                      <a:pt x="4792" y="39024"/>
                      <a:pt x="2559" y="39024"/>
                    </a:cubicBezTo>
                    <a:cubicBezTo>
                      <a:pt x="0" y="39024"/>
                      <a:pt x="0" y="39894"/>
                      <a:pt x="0" y="42324"/>
                    </a:cubicBezTo>
                    <a:lnTo>
                      <a:pt x="0" y="60965"/>
                    </a:lnTo>
                    <a:cubicBezTo>
                      <a:pt x="0" y="63395"/>
                      <a:pt x="0" y="64266"/>
                      <a:pt x="2247" y="64266"/>
                    </a:cubicBezTo>
                    <a:cubicBezTo>
                      <a:pt x="3182" y="64266"/>
                      <a:pt x="3505" y="64048"/>
                      <a:pt x="7351" y="61401"/>
                    </a:cubicBezTo>
                    <a:cubicBezTo>
                      <a:pt x="7713" y="61219"/>
                      <a:pt x="7713" y="60965"/>
                      <a:pt x="11559" y="58318"/>
                    </a:cubicBezTo>
                    <a:cubicBezTo>
                      <a:pt x="20530" y="64048"/>
                      <a:pt x="29857" y="64266"/>
                      <a:pt x="34025" y="64266"/>
                    </a:cubicBezTo>
                    <a:cubicBezTo>
                      <a:pt x="57506" y="64266"/>
                      <a:pt x="67140" y="54836"/>
                      <a:pt x="67140" y="44754"/>
                    </a:cubicBezTo>
                    <a:cubicBezTo>
                      <a:pt x="67140" y="37501"/>
                      <a:pt x="61011" y="33112"/>
                      <a:pt x="58452" y="31553"/>
                    </a:cubicBezTo>
                    <a:cubicBezTo>
                      <a:pt x="51724" y="26983"/>
                      <a:pt x="43659" y="25859"/>
                      <a:pt x="35000" y="24771"/>
                    </a:cubicBezTo>
                    <a:cubicBezTo>
                      <a:pt x="23441" y="23247"/>
                      <a:pt x="9950" y="21507"/>
                      <a:pt x="9950" y="13383"/>
                    </a:cubicBezTo>
                    <a:cubicBezTo>
                      <a:pt x="9950" y="8342"/>
                      <a:pt x="15064" y="2612"/>
                      <a:pt x="32767" y="2612"/>
                    </a:cubicBezTo>
                    <a:cubicBezTo>
                      <a:pt x="55219" y="2612"/>
                      <a:pt x="56520" y="15341"/>
                      <a:pt x="56832" y="19548"/>
                    </a:cubicBezTo>
                    <a:cubicBezTo>
                      <a:pt x="56832" y="20817"/>
                      <a:pt x="58763" y="20817"/>
                      <a:pt x="59075" y="20817"/>
                    </a:cubicBezTo>
                    <a:cubicBezTo>
                      <a:pt x="61986" y="20817"/>
                      <a:pt x="61986" y="20165"/>
                      <a:pt x="61986" y="17517"/>
                    </a:cubicBezTo>
                    <a:lnTo>
                      <a:pt x="61986" y="3264"/>
                    </a:lnTo>
                    <a:cubicBezTo>
                      <a:pt x="61986" y="1088"/>
                      <a:pt x="61986" y="0"/>
                      <a:pt x="59749" y="0"/>
                    </a:cubicBezTo>
                    <a:cubicBezTo>
                      <a:pt x="58763" y="0"/>
                      <a:pt x="58129" y="0"/>
                      <a:pt x="55574" y="1741"/>
                    </a:cubicBezTo>
                    <a:cubicBezTo>
                      <a:pt x="54907" y="2176"/>
                      <a:pt x="52986" y="3518"/>
                      <a:pt x="52040" y="3917"/>
                    </a:cubicBezTo>
                    <a:cubicBezTo>
                      <a:pt x="44326" y="0"/>
                      <a:pt x="35946" y="0"/>
                      <a:pt x="32767" y="0"/>
                    </a:cubicBezTo>
                    <a:cubicBezTo>
                      <a:pt x="7713" y="0"/>
                      <a:pt x="0" y="9430"/>
                      <a:pt x="0" y="17300"/>
                    </a:cubicBezTo>
                    <a:cubicBezTo>
                      <a:pt x="0" y="22123"/>
                      <a:pt x="3182" y="26113"/>
                      <a:pt x="8648" y="29195"/>
                    </a:cubicBezTo>
                    <a:cubicBezTo>
                      <a:pt x="15416" y="32677"/>
                      <a:pt x="21197" y="33547"/>
                      <a:pt x="35946" y="355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3A03DA21-7DC1-634D-DEB6-59AE0CED7BE8}"/>
                  </a:ext>
                </a:extLst>
              </p:cNvPr>
              <p:cNvSpPr/>
              <p:nvPr/>
            </p:nvSpPr>
            <p:spPr>
              <a:xfrm>
                <a:off x="6928007" y="5063432"/>
                <a:ext cx="37152" cy="51712"/>
              </a:xfrm>
              <a:custGeom>
                <a:avLst/>
                <a:gdLst>
                  <a:gd name="connsiteX0" fmla="*/ 31506 w 64269"/>
                  <a:gd name="connsiteY0" fmla="*/ 30065 h 87512"/>
                  <a:gd name="connsiteX1" fmla="*/ 61047 w 64269"/>
                  <a:gd name="connsiteY1" fmla="*/ 30065 h 87512"/>
                  <a:gd name="connsiteX2" fmla="*/ 61047 w 64269"/>
                  <a:gd name="connsiteY2" fmla="*/ 25641 h 87512"/>
                  <a:gd name="connsiteX3" fmla="*/ 31506 w 64269"/>
                  <a:gd name="connsiteY3" fmla="*/ 25641 h 87512"/>
                  <a:gd name="connsiteX4" fmla="*/ 31506 w 64269"/>
                  <a:gd name="connsiteY4" fmla="*/ 0 h 87512"/>
                  <a:gd name="connsiteX5" fmla="*/ 26359 w 64269"/>
                  <a:gd name="connsiteY5" fmla="*/ 0 h 87512"/>
                  <a:gd name="connsiteX6" fmla="*/ 0 w 64269"/>
                  <a:gd name="connsiteY6" fmla="*/ 26983 h 87512"/>
                  <a:gd name="connsiteX7" fmla="*/ 0 w 64269"/>
                  <a:gd name="connsiteY7" fmla="*/ 30065 h 87512"/>
                  <a:gd name="connsiteX8" fmla="*/ 17348 w 64269"/>
                  <a:gd name="connsiteY8" fmla="*/ 30065 h 87512"/>
                  <a:gd name="connsiteX9" fmla="*/ 17348 w 64269"/>
                  <a:gd name="connsiteY9" fmla="*/ 68654 h 87512"/>
                  <a:gd name="connsiteX10" fmla="*/ 44011 w 64269"/>
                  <a:gd name="connsiteY10" fmla="*/ 87513 h 87512"/>
                  <a:gd name="connsiteX11" fmla="*/ 64270 w 64269"/>
                  <a:gd name="connsiteY11" fmla="*/ 68654 h 87512"/>
                  <a:gd name="connsiteX12" fmla="*/ 64270 w 64269"/>
                  <a:gd name="connsiteY12" fmla="*/ 60748 h 87512"/>
                  <a:gd name="connsiteX13" fmla="*/ 59115 w 64269"/>
                  <a:gd name="connsiteY13" fmla="*/ 60748 h 87512"/>
                  <a:gd name="connsiteX14" fmla="*/ 59115 w 64269"/>
                  <a:gd name="connsiteY14" fmla="*/ 68400 h 87512"/>
                  <a:gd name="connsiteX15" fmla="*/ 45309 w 64269"/>
                  <a:gd name="connsiteY15" fmla="*/ 83995 h 87512"/>
                  <a:gd name="connsiteX16" fmla="*/ 31506 w 64269"/>
                  <a:gd name="connsiteY16" fmla="*/ 68871 h 87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269" h="87512">
                    <a:moveTo>
                      <a:pt x="31506" y="30065"/>
                    </a:moveTo>
                    <a:lnTo>
                      <a:pt x="61047" y="30065"/>
                    </a:lnTo>
                    <a:lnTo>
                      <a:pt x="61047" y="25641"/>
                    </a:lnTo>
                    <a:lnTo>
                      <a:pt x="31506" y="25641"/>
                    </a:lnTo>
                    <a:lnTo>
                      <a:pt x="31506" y="0"/>
                    </a:lnTo>
                    <a:lnTo>
                      <a:pt x="26359" y="0"/>
                    </a:lnTo>
                    <a:cubicBezTo>
                      <a:pt x="26359" y="11388"/>
                      <a:pt x="20258" y="26330"/>
                      <a:pt x="0" y="26983"/>
                    </a:cubicBezTo>
                    <a:lnTo>
                      <a:pt x="0" y="30065"/>
                    </a:lnTo>
                    <a:lnTo>
                      <a:pt x="17348" y="30065"/>
                    </a:lnTo>
                    <a:lnTo>
                      <a:pt x="17348" y="68654"/>
                    </a:lnTo>
                    <a:cubicBezTo>
                      <a:pt x="17348" y="85772"/>
                      <a:pt x="36620" y="87513"/>
                      <a:pt x="44011" y="87513"/>
                    </a:cubicBezTo>
                    <a:cubicBezTo>
                      <a:pt x="58492" y="87513"/>
                      <a:pt x="64270" y="77648"/>
                      <a:pt x="64270" y="68654"/>
                    </a:cubicBezTo>
                    <a:lnTo>
                      <a:pt x="64270" y="60748"/>
                    </a:lnTo>
                    <a:lnTo>
                      <a:pt x="59115" y="60748"/>
                    </a:lnTo>
                    <a:lnTo>
                      <a:pt x="59115" y="68400"/>
                    </a:lnTo>
                    <a:cubicBezTo>
                      <a:pt x="59115" y="78736"/>
                      <a:pt x="53022" y="83995"/>
                      <a:pt x="45309" y="83995"/>
                    </a:cubicBezTo>
                    <a:cubicBezTo>
                      <a:pt x="31506" y="83995"/>
                      <a:pt x="31506" y="71265"/>
                      <a:pt x="31506" y="688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2890406C-74E6-3300-2FA2-37720B47F503}"/>
                  </a:ext>
                </a:extLst>
              </p:cNvPr>
              <p:cNvSpPr/>
              <p:nvPr/>
            </p:nvSpPr>
            <p:spPr>
              <a:xfrm>
                <a:off x="6975168" y="5077170"/>
                <a:ext cx="45884" cy="37975"/>
              </a:xfrm>
              <a:custGeom>
                <a:avLst/>
                <a:gdLst>
                  <a:gd name="connsiteX0" fmla="*/ 17025 w 79373"/>
                  <a:gd name="connsiteY0" fmla="*/ 27418 h 64265"/>
                  <a:gd name="connsiteX1" fmla="*/ 42753 w 79373"/>
                  <a:gd name="connsiteY1" fmla="*/ 3083 h 64265"/>
                  <a:gd name="connsiteX2" fmla="*/ 65882 w 79373"/>
                  <a:gd name="connsiteY2" fmla="*/ 27418 h 64265"/>
                  <a:gd name="connsiteX3" fmla="*/ 17025 w 79373"/>
                  <a:gd name="connsiteY3" fmla="*/ 30501 h 64265"/>
                  <a:gd name="connsiteX4" fmla="*/ 74219 w 79373"/>
                  <a:gd name="connsiteY4" fmla="*/ 30501 h 64265"/>
                  <a:gd name="connsiteX5" fmla="*/ 79374 w 79373"/>
                  <a:gd name="connsiteY5" fmla="*/ 27418 h 64265"/>
                  <a:gd name="connsiteX6" fmla="*/ 42753 w 79373"/>
                  <a:gd name="connsiteY6" fmla="*/ 0 h 64265"/>
                  <a:gd name="connsiteX7" fmla="*/ 0 w 79373"/>
                  <a:gd name="connsiteY7" fmla="*/ 32024 h 64265"/>
                  <a:gd name="connsiteX8" fmla="*/ 44997 w 79373"/>
                  <a:gd name="connsiteY8" fmla="*/ 64266 h 64265"/>
                  <a:gd name="connsiteX9" fmla="*/ 79374 w 79373"/>
                  <a:gd name="connsiteY9" fmla="*/ 46060 h 64265"/>
                  <a:gd name="connsiteX10" fmla="*/ 76503 w 79373"/>
                  <a:gd name="connsiteY10" fmla="*/ 44283 h 64265"/>
                  <a:gd name="connsiteX11" fmla="*/ 73908 w 79373"/>
                  <a:gd name="connsiteY11" fmla="*/ 46277 h 64265"/>
                  <a:gd name="connsiteX12" fmla="*/ 46298 w 79373"/>
                  <a:gd name="connsiteY12" fmla="*/ 60748 h 64265"/>
                  <a:gd name="connsiteX13" fmla="*/ 23169 w 79373"/>
                  <a:gd name="connsiteY13" fmla="*/ 51318 h 64265"/>
                  <a:gd name="connsiteX14" fmla="*/ 17025 w 79373"/>
                  <a:gd name="connsiteY14" fmla="*/ 30501 h 64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9373" h="64265">
                    <a:moveTo>
                      <a:pt x="17025" y="27418"/>
                    </a:moveTo>
                    <a:cubicBezTo>
                      <a:pt x="18323" y="6565"/>
                      <a:pt x="35674" y="3083"/>
                      <a:pt x="42753" y="3083"/>
                    </a:cubicBezTo>
                    <a:cubicBezTo>
                      <a:pt x="63635" y="3083"/>
                      <a:pt x="65882" y="21906"/>
                      <a:pt x="65882" y="27418"/>
                    </a:cubicBezTo>
                    <a:close/>
                    <a:moveTo>
                      <a:pt x="17025" y="30501"/>
                    </a:moveTo>
                    <a:lnTo>
                      <a:pt x="74219" y="30501"/>
                    </a:lnTo>
                    <a:cubicBezTo>
                      <a:pt x="78739" y="30501"/>
                      <a:pt x="79374" y="30501"/>
                      <a:pt x="79374" y="27418"/>
                    </a:cubicBezTo>
                    <a:cubicBezTo>
                      <a:pt x="79374" y="13564"/>
                      <a:pt x="68126" y="0"/>
                      <a:pt x="42753" y="0"/>
                    </a:cubicBezTo>
                    <a:cubicBezTo>
                      <a:pt x="18957" y="0"/>
                      <a:pt x="0" y="14471"/>
                      <a:pt x="0" y="32024"/>
                    </a:cubicBezTo>
                    <a:cubicBezTo>
                      <a:pt x="0" y="50666"/>
                      <a:pt x="21545" y="64266"/>
                      <a:pt x="44997" y="64266"/>
                    </a:cubicBezTo>
                    <a:cubicBezTo>
                      <a:pt x="70051" y="64266"/>
                      <a:pt x="79374" y="48671"/>
                      <a:pt x="79374" y="46060"/>
                    </a:cubicBezTo>
                    <a:cubicBezTo>
                      <a:pt x="79374" y="44754"/>
                      <a:pt x="77764" y="44283"/>
                      <a:pt x="76503" y="44283"/>
                    </a:cubicBezTo>
                    <a:cubicBezTo>
                      <a:pt x="74883" y="44283"/>
                      <a:pt x="74219" y="45153"/>
                      <a:pt x="73908" y="46277"/>
                    </a:cubicBezTo>
                    <a:cubicBezTo>
                      <a:pt x="66829" y="60748"/>
                      <a:pt x="48219" y="60748"/>
                      <a:pt x="46298" y="60748"/>
                    </a:cubicBezTo>
                    <a:cubicBezTo>
                      <a:pt x="35986" y="60748"/>
                      <a:pt x="27961" y="56577"/>
                      <a:pt x="23169" y="51318"/>
                    </a:cubicBezTo>
                    <a:cubicBezTo>
                      <a:pt x="17025" y="44754"/>
                      <a:pt x="17025" y="35542"/>
                      <a:pt x="17025" y="305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A5D8ECC3-670F-4DC5-6405-305C4855E948}"/>
                  </a:ext>
                </a:extLst>
              </p:cNvPr>
              <p:cNvSpPr/>
              <p:nvPr/>
            </p:nvSpPr>
            <p:spPr>
              <a:xfrm>
                <a:off x="7028165" y="5077683"/>
                <a:ext cx="92678" cy="36561"/>
              </a:xfrm>
              <a:custGeom>
                <a:avLst/>
                <a:gdLst>
                  <a:gd name="connsiteX0" fmla="*/ 16090 w 160320"/>
                  <a:gd name="connsiteY0" fmla="*/ 13818 h 61872"/>
                  <a:gd name="connsiteX1" fmla="*/ 16090 w 160320"/>
                  <a:gd name="connsiteY1" fmla="*/ 51355 h 61872"/>
                  <a:gd name="connsiteX2" fmla="*/ 0 w 160320"/>
                  <a:gd name="connsiteY2" fmla="*/ 57448 h 61872"/>
                  <a:gd name="connsiteX3" fmla="*/ 0 w 160320"/>
                  <a:gd name="connsiteY3" fmla="*/ 61872 h 61872"/>
                  <a:gd name="connsiteX4" fmla="*/ 23481 w 160320"/>
                  <a:gd name="connsiteY4" fmla="*/ 61401 h 61872"/>
                  <a:gd name="connsiteX5" fmla="*/ 46258 w 160320"/>
                  <a:gd name="connsiteY5" fmla="*/ 61872 h 61872"/>
                  <a:gd name="connsiteX6" fmla="*/ 46258 w 160320"/>
                  <a:gd name="connsiteY6" fmla="*/ 57448 h 61872"/>
                  <a:gd name="connsiteX7" fmla="*/ 30205 w 160320"/>
                  <a:gd name="connsiteY7" fmla="*/ 51355 h 61872"/>
                  <a:gd name="connsiteX8" fmla="*/ 30205 w 160320"/>
                  <a:gd name="connsiteY8" fmla="*/ 25423 h 61872"/>
                  <a:gd name="connsiteX9" fmla="*/ 57857 w 160320"/>
                  <a:gd name="connsiteY9" fmla="*/ 3047 h 61872"/>
                  <a:gd name="connsiteX10" fmla="*/ 73284 w 160320"/>
                  <a:gd name="connsiteY10" fmla="*/ 18678 h 61872"/>
                  <a:gd name="connsiteX11" fmla="*/ 73284 w 160320"/>
                  <a:gd name="connsiteY11" fmla="*/ 51355 h 61872"/>
                  <a:gd name="connsiteX12" fmla="*/ 57190 w 160320"/>
                  <a:gd name="connsiteY12" fmla="*/ 57448 h 61872"/>
                  <a:gd name="connsiteX13" fmla="*/ 57190 w 160320"/>
                  <a:gd name="connsiteY13" fmla="*/ 61872 h 61872"/>
                  <a:gd name="connsiteX14" fmla="*/ 80320 w 160320"/>
                  <a:gd name="connsiteY14" fmla="*/ 61401 h 61872"/>
                  <a:gd name="connsiteX15" fmla="*/ 103137 w 160320"/>
                  <a:gd name="connsiteY15" fmla="*/ 61872 h 61872"/>
                  <a:gd name="connsiteX16" fmla="*/ 103137 w 160320"/>
                  <a:gd name="connsiteY16" fmla="*/ 57448 h 61872"/>
                  <a:gd name="connsiteX17" fmla="*/ 87399 w 160320"/>
                  <a:gd name="connsiteY17" fmla="*/ 51355 h 61872"/>
                  <a:gd name="connsiteX18" fmla="*/ 87399 w 160320"/>
                  <a:gd name="connsiteY18" fmla="*/ 25423 h 61872"/>
                  <a:gd name="connsiteX19" fmla="*/ 115008 w 160320"/>
                  <a:gd name="connsiteY19" fmla="*/ 3047 h 61872"/>
                  <a:gd name="connsiteX20" fmla="*/ 130112 w 160320"/>
                  <a:gd name="connsiteY20" fmla="*/ 18678 h 61872"/>
                  <a:gd name="connsiteX21" fmla="*/ 130112 w 160320"/>
                  <a:gd name="connsiteY21" fmla="*/ 51355 h 61872"/>
                  <a:gd name="connsiteX22" fmla="*/ 114062 w 160320"/>
                  <a:gd name="connsiteY22" fmla="*/ 57448 h 61872"/>
                  <a:gd name="connsiteX23" fmla="*/ 114062 w 160320"/>
                  <a:gd name="connsiteY23" fmla="*/ 61872 h 61872"/>
                  <a:gd name="connsiteX24" fmla="*/ 137191 w 160320"/>
                  <a:gd name="connsiteY24" fmla="*/ 61401 h 61872"/>
                  <a:gd name="connsiteX25" fmla="*/ 160320 w 160320"/>
                  <a:gd name="connsiteY25" fmla="*/ 61872 h 61872"/>
                  <a:gd name="connsiteX26" fmla="*/ 160320 w 160320"/>
                  <a:gd name="connsiteY26" fmla="*/ 57448 h 61872"/>
                  <a:gd name="connsiteX27" fmla="*/ 144270 w 160320"/>
                  <a:gd name="connsiteY27" fmla="*/ 53313 h 61872"/>
                  <a:gd name="connsiteX28" fmla="*/ 144270 w 160320"/>
                  <a:gd name="connsiteY28" fmla="*/ 26548 h 61872"/>
                  <a:gd name="connsiteX29" fmla="*/ 137825 w 160320"/>
                  <a:gd name="connsiteY29" fmla="*/ 5223 h 61872"/>
                  <a:gd name="connsiteX30" fmla="*/ 116309 w 160320"/>
                  <a:gd name="connsiteY30" fmla="*/ 0 h 61872"/>
                  <a:gd name="connsiteX31" fmla="*/ 86775 w 160320"/>
                  <a:gd name="connsiteY31" fmla="*/ 13818 h 61872"/>
                  <a:gd name="connsiteX32" fmla="*/ 59438 w 160320"/>
                  <a:gd name="connsiteY32" fmla="*/ 0 h 61872"/>
                  <a:gd name="connsiteX33" fmla="*/ 28907 w 160320"/>
                  <a:gd name="connsiteY33" fmla="*/ 14688 h 61872"/>
                  <a:gd name="connsiteX34" fmla="*/ 28907 w 160320"/>
                  <a:gd name="connsiteY34" fmla="*/ 0 h 61872"/>
                  <a:gd name="connsiteX35" fmla="*/ 0 w 160320"/>
                  <a:gd name="connsiteY35" fmla="*/ 1523 h 61872"/>
                  <a:gd name="connsiteX36" fmla="*/ 0 w 160320"/>
                  <a:gd name="connsiteY36" fmla="*/ 5948 h 61872"/>
                  <a:gd name="connsiteX37" fmla="*/ 16090 w 160320"/>
                  <a:gd name="connsiteY37" fmla="*/ 13818 h 61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0320" h="61872">
                    <a:moveTo>
                      <a:pt x="16090" y="13818"/>
                    </a:moveTo>
                    <a:lnTo>
                      <a:pt x="16090" y="51355"/>
                    </a:lnTo>
                    <a:cubicBezTo>
                      <a:pt x="16090" y="57448"/>
                      <a:pt x="13843" y="57448"/>
                      <a:pt x="0" y="57448"/>
                    </a:cubicBezTo>
                    <a:lnTo>
                      <a:pt x="0" y="61872"/>
                    </a:lnTo>
                    <a:cubicBezTo>
                      <a:pt x="7398" y="61654"/>
                      <a:pt x="17699" y="61401"/>
                      <a:pt x="23481" y="61401"/>
                    </a:cubicBezTo>
                    <a:cubicBezTo>
                      <a:pt x="28595" y="61401"/>
                      <a:pt x="39219" y="61654"/>
                      <a:pt x="46258" y="61872"/>
                    </a:cubicBezTo>
                    <a:lnTo>
                      <a:pt x="46258" y="57448"/>
                    </a:lnTo>
                    <a:cubicBezTo>
                      <a:pt x="32452" y="57448"/>
                      <a:pt x="30205" y="57448"/>
                      <a:pt x="30205" y="51355"/>
                    </a:cubicBezTo>
                    <a:lnTo>
                      <a:pt x="30205" y="25423"/>
                    </a:lnTo>
                    <a:cubicBezTo>
                      <a:pt x="30205" y="10953"/>
                      <a:pt x="44997" y="3047"/>
                      <a:pt x="57857" y="3047"/>
                    </a:cubicBezTo>
                    <a:cubicBezTo>
                      <a:pt x="70997" y="3047"/>
                      <a:pt x="73284" y="10518"/>
                      <a:pt x="73284" y="18678"/>
                    </a:cubicBezTo>
                    <a:lnTo>
                      <a:pt x="73284" y="51355"/>
                    </a:lnTo>
                    <a:cubicBezTo>
                      <a:pt x="73284" y="57448"/>
                      <a:pt x="70997" y="57448"/>
                      <a:pt x="57190" y="57448"/>
                    </a:cubicBezTo>
                    <a:lnTo>
                      <a:pt x="57190" y="61872"/>
                    </a:lnTo>
                    <a:cubicBezTo>
                      <a:pt x="64270" y="61654"/>
                      <a:pt x="74854" y="61401"/>
                      <a:pt x="80320" y="61401"/>
                    </a:cubicBezTo>
                    <a:cubicBezTo>
                      <a:pt x="85478" y="61401"/>
                      <a:pt x="96410" y="61654"/>
                      <a:pt x="103137" y="61872"/>
                    </a:cubicBezTo>
                    <a:lnTo>
                      <a:pt x="103137" y="57448"/>
                    </a:lnTo>
                    <a:cubicBezTo>
                      <a:pt x="89646" y="57448"/>
                      <a:pt x="87399" y="57448"/>
                      <a:pt x="87399" y="51355"/>
                    </a:cubicBezTo>
                    <a:lnTo>
                      <a:pt x="87399" y="25423"/>
                    </a:lnTo>
                    <a:cubicBezTo>
                      <a:pt x="87399" y="10953"/>
                      <a:pt x="101879" y="3047"/>
                      <a:pt x="115008" y="3047"/>
                    </a:cubicBezTo>
                    <a:cubicBezTo>
                      <a:pt x="127876" y="3047"/>
                      <a:pt x="130112" y="10518"/>
                      <a:pt x="130112" y="18678"/>
                    </a:cubicBezTo>
                    <a:lnTo>
                      <a:pt x="130112" y="51355"/>
                    </a:lnTo>
                    <a:cubicBezTo>
                      <a:pt x="130112" y="57448"/>
                      <a:pt x="127876" y="57448"/>
                      <a:pt x="114062" y="57448"/>
                    </a:cubicBezTo>
                    <a:lnTo>
                      <a:pt x="114062" y="61872"/>
                    </a:lnTo>
                    <a:cubicBezTo>
                      <a:pt x="121152" y="61654"/>
                      <a:pt x="131725" y="61401"/>
                      <a:pt x="137191" y="61401"/>
                    </a:cubicBezTo>
                    <a:cubicBezTo>
                      <a:pt x="142657" y="61401"/>
                      <a:pt x="153241" y="61654"/>
                      <a:pt x="160320" y="61872"/>
                    </a:cubicBezTo>
                    <a:lnTo>
                      <a:pt x="160320" y="57448"/>
                    </a:lnTo>
                    <a:cubicBezTo>
                      <a:pt x="149736" y="57448"/>
                      <a:pt x="144593" y="57448"/>
                      <a:pt x="144270" y="53313"/>
                    </a:cubicBezTo>
                    <a:lnTo>
                      <a:pt x="144270" y="26548"/>
                    </a:lnTo>
                    <a:cubicBezTo>
                      <a:pt x="144270" y="14471"/>
                      <a:pt x="144270" y="10300"/>
                      <a:pt x="137825" y="5223"/>
                    </a:cubicBezTo>
                    <a:cubicBezTo>
                      <a:pt x="134955" y="2865"/>
                      <a:pt x="128191" y="0"/>
                      <a:pt x="116309" y="0"/>
                    </a:cubicBezTo>
                    <a:cubicBezTo>
                      <a:pt x="99280" y="0"/>
                      <a:pt x="89958" y="8305"/>
                      <a:pt x="86775" y="13818"/>
                    </a:cubicBezTo>
                    <a:cubicBezTo>
                      <a:pt x="83854" y="1523"/>
                      <a:pt x="68750" y="0"/>
                      <a:pt x="59438" y="0"/>
                    </a:cubicBezTo>
                    <a:cubicBezTo>
                      <a:pt x="44334" y="0"/>
                      <a:pt x="34696" y="5948"/>
                      <a:pt x="28907" y="14688"/>
                    </a:cubicBezTo>
                    <a:lnTo>
                      <a:pt x="28907" y="0"/>
                    </a:lnTo>
                    <a:lnTo>
                      <a:pt x="0" y="1523"/>
                    </a:lnTo>
                    <a:lnTo>
                      <a:pt x="0" y="5948"/>
                    </a:lnTo>
                    <a:cubicBezTo>
                      <a:pt x="14477" y="5948"/>
                      <a:pt x="16090" y="6782"/>
                      <a:pt x="16090" y="1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</p:grpSp>
      </p:grp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7A621ED0-6094-879E-B5F2-E43ED0277ECB}"/>
              </a:ext>
            </a:extLst>
          </p:cNvPr>
          <p:cNvCxnSpPr>
            <a:cxnSpLocks/>
          </p:cNvCxnSpPr>
          <p:nvPr/>
        </p:nvCxnSpPr>
        <p:spPr>
          <a:xfrm flipV="1">
            <a:off x="5125666" y="1528077"/>
            <a:ext cx="875469" cy="1648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DF5DAC26-56D7-4A45-416A-917245E5BA1F}"/>
              </a:ext>
            </a:extLst>
          </p:cNvPr>
          <p:cNvCxnSpPr>
            <a:cxnSpLocks/>
          </p:cNvCxnSpPr>
          <p:nvPr/>
        </p:nvCxnSpPr>
        <p:spPr>
          <a:xfrm>
            <a:off x="5102225" y="3397250"/>
            <a:ext cx="898910" cy="1882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6" name="TextBox 895">
            <a:extLst>
              <a:ext uri="{FF2B5EF4-FFF2-40B4-BE49-F238E27FC236}">
                <a16:creationId xmlns:a16="http://schemas.microsoft.com/office/drawing/2014/main" id="{FEB4EE2A-ECF2-448F-2475-C3C8949F75A2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897" name="TextBox 896">
            <a:extLst>
              <a:ext uri="{FF2B5EF4-FFF2-40B4-BE49-F238E27FC236}">
                <a16:creationId xmlns:a16="http://schemas.microsoft.com/office/drawing/2014/main" id="{CD87F164-A70E-2E04-5B44-946D6BDCC48B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sp>
        <p:nvSpPr>
          <p:cNvPr id="913" name="Rectangle: Rounded Corners 912">
            <a:extLst>
              <a:ext uri="{FF2B5EF4-FFF2-40B4-BE49-F238E27FC236}">
                <a16:creationId xmlns:a16="http://schemas.microsoft.com/office/drawing/2014/main" id="{C6C28BDC-4D6A-8A47-BB73-D3FADFA11EC1}"/>
              </a:ext>
            </a:extLst>
          </p:cNvPr>
          <p:cNvSpPr/>
          <p:nvPr/>
        </p:nvSpPr>
        <p:spPr>
          <a:xfrm>
            <a:off x="676919" y="3148197"/>
            <a:ext cx="1635604" cy="1608862"/>
          </a:xfrm>
          <a:prstGeom prst="roundRect">
            <a:avLst>
              <a:gd name="adj" fmla="val 4168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12" name="Rectangle: Rounded Corners 911">
            <a:extLst>
              <a:ext uri="{FF2B5EF4-FFF2-40B4-BE49-F238E27FC236}">
                <a16:creationId xmlns:a16="http://schemas.microsoft.com/office/drawing/2014/main" id="{084DD906-23F6-4E01-985E-88229D269B89}"/>
              </a:ext>
            </a:extLst>
          </p:cNvPr>
          <p:cNvSpPr/>
          <p:nvPr/>
        </p:nvSpPr>
        <p:spPr>
          <a:xfrm>
            <a:off x="3490062" y="3148197"/>
            <a:ext cx="1635604" cy="1608862"/>
          </a:xfrm>
          <a:prstGeom prst="roundRect">
            <a:avLst>
              <a:gd name="adj" fmla="val 416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904" name="Rectangle: Rounded Corners 903">
            <a:extLst>
              <a:ext uri="{FF2B5EF4-FFF2-40B4-BE49-F238E27FC236}">
                <a16:creationId xmlns:a16="http://schemas.microsoft.com/office/drawing/2014/main" id="{FCCDFB2A-3B7E-0E6C-2E67-E487A76AD39B}"/>
              </a:ext>
            </a:extLst>
          </p:cNvPr>
          <p:cNvSpPr/>
          <p:nvPr/>
        </p:nvSpPr>
        <p:spPr>
          <a:xfrm>
            <a:off x="3575282" y="3270377"/>
            <a:ext cx="1465166" cy="3812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Scanning &amp; Sampling of </a:t>
            </a:r>
            <a:b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Black-Box Frequency Response</a:t>
            </a:r>
          </a:p>
        </p:txBody>
      </p:sp>
      <p:sp>
        <p:nvSpPr>
          <p:cNvPr id="905" name="Rectangle: Rounded Corners 904">
            <a:extLst>
              <a:ext uri="{FF2B5EF4-FFF2-40B4-BE49-F238E27FC236}">
                <a16:creationId xmlns:a16="http://schemas.microsoft.com/office/drawing/2014/main" id="{C822823E-7A9A-4237-3C55-EB33389091C3}"/>
              </a:ext>
            </a:extLst>
          </p:cNvPr>
          <p:cNvSpPr/>
          <p:nvPr/>
        </p:nvSpPr>
        <p:spPr>
          <a:xfrm>
            <a:off x="3575282" y="3762022"/>
            <a:ext cx="1465166" cy="3812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Vector Fitting of Sampled Response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6" name="Rectangle: Rounded Corners 905">
                <a:extLst>
                  <a:ext uri="{FF2B5EF4-FFF2-40B4-BE49-F238E27FC236}">
                    <a16:creationId xmlns:a16="http://schemas.microsoft.com/office/drawing/2014/main" id="{78974CEF-D5F5-6058-AE22-BA50174B183B}"/>
                  </a:ext>
                </a:extLst>
              </p:cNvPr>
              <p:cNvSpPr/>
              <p:nvPr/>
            </p:nvSpPr>
            <p:spPr>
              <a:xfrm>
                <a:off x="3575282" y="4253666"/>
                <a:ext cx="1465166" cy="381213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nl-NL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Open-Loop Model Construction</a:t>
                </a:r>
                <a:r>
                  <a:rPr lang="nl-NL" sz="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nl-NL" sz="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nl-NL" sz="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nl-NL" sz="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nl-NL" sz="8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nl-NL" sz="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nl-NL" sz="80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800"/>
              </a:p>
            </p:txBody>
          </p:sp>
        </mc:Choice>
        <mc:Fallback>
          <p:sp>
            <p:nvSpPr>
              <p:cNvPr id="906" name="Rectangle: Rounded Corners 905">
                <a:extLst>
                  <a:ext uri="{FF2B5EF4-FFF2-40B4-BE49-F238E27FC236}">
                    <a16:creationId xmlns:a16="http://schemas.microsoft.com/office/drawing/2014/main" id="{78974CEF-D5F5-6058-AE22-BA50174B18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282" y="4253666"/>
                <a:ext cx="1465166" cy="38121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7" name="Rectangle: Rounded Corners 906">
            <a:extLst>
              <a:ext uri="{FF2B5EF4-FFF2-40B4-BE49-F238E27FC236}">
                <a16:creationId xmlns:a16="http://schemas.microsoft.com/office/drawing/2014/main" id="{A414B75E-FA9B-9884-478B-376D13D57B4E}"/>
              </a:ext>
            </a:extLst>
          </p:cNvPr>
          <p:cNvSpPr/>
          <p:nvPr/>
        </p:nvSpPr>
        <p:spPr>
          <a:xfrm>
            <a:off x="762139" y="3270377"/>
            <a:ext cx="1465166" cy="38121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Define all the differential equations and symbolic variables</a:t>
            </a:r>
          </a:p>
        </p:txBody>
      </p:sp>
      <p:sp>
        <p:nvSpPr>
          <p:cNvPr id="908" name="Rectangle: Rounded Corners 907">
            <a:extLst>
              <a:ext uri="{FF2B5EF4-FFF2-40B4-BE49-F238E27FC236}">
                <a16:creationId xmlns:a16="http://schemas.microsoft.com/office/drawing/2014/main" id="{E8E04698-6003-2281-EE7D-DDA277288C25}"/>
              </a:ext>
            </a:extLst>
          </p:cNvPr>
          <p:cNvSpPr/>
          <p:nvPr/>
        </p:nvSpPr>
        <p:spPr>
          <a:xfrm>
            <a:off x="762138" y="3762022"/>
            <a:ext cx="1465166" cy="38121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Solve for operating point with in-bult solver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9" name="Rectangle: Rounded Corners 908">
                <a:extLst>
                  <a:ext uri="{FF2B5EF4-FFF2-40B4-BE49-F238E27FC236}">
                    <a16:creationId xmlns:a16="http://schemas.microsoft.com/office/drawing/2014/main" id="{4113DFFB-6520-44D4-9F8E-AD4590F986BB}"/>
                  </a:ext>
                </a:extLst>
              </p:cNvPr>
              <p:cNvSpPr/>
              <p:nvPr/>
            </p:nvSpPr>
            <p:spPr>
              <a:xfrm>
                <a:off x="762138" y="4253666"/>
                <a:ext cx="1465166" cy="381213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nl-NL" sz="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Open-Loop Model Construction</a:t>
                </a:r>
                <a:r>
                  <a:rPr lang="nl-NL" sz="8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nl-NL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nl-NL" sz="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nl-NL" sz="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nl-NL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sz="80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09" name="Rectangle: Rounded Corners 908">
                <a:extLst>
                  <a:ext uri="{FF2B5EF4-FFF2-40B4-BE49-F238E27FC236}">
                    <a16:creationId xmlns:a16="http://schemas.microsoft.com/office/drawing/2014/main" id="{4113DFFB-6520-44D4-9F8E-AD4590F98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8" y="4253666"/>
                <a:ext cx="1465166" cy="38121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0" name="TextBox 909">
            <a:extLst>
              <a:ext uri="{FF2B5EF4-FFF2-40B4-BE49-F238E27FC236}">
                <a16:creationId xmlns:a16="http://schemas.microsoft.com/office/drawing/2014/main" id="{73711D62-2CFE-6F23-BBEE-0603E7F0904B}"/>
              </a:ext>
            </a:extLst>
          </p:cNvPr>
          <p:cNvSpPr txBox="1"/>
          <p:nvPr/>
        </p:nvSpPr>
        <p:spPr>
          <a:xfrm>
            <a:off x="3439845" y="2792111"/>
            <a:ext cx="1736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Define Studying Frequency Range</a:t>
            </a:r>
            <a:endParaRPr lang="en-US" sz="8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sp>
        <p:nvSpPr>
          <p:cNvPr id="911" name="TextBox 910">
            <a:extLst>
              <a:ext uri="{FF2B5EF4-FFF2-40B4-BE49-F238E27FC236}">
                <a16:creationId xmlns:a16="http://schemas.microsoft.com/office/drawing/2014/main" id="{09051C56-AD4A-2F83-E743-72C1A8109EBF}"/>
              </a:ext>
            </a:extLst>
          </p:cNvPr>
          <p:cNvSpPr txBox="1"/>
          <p:nvPr/>
        </p:nvSpPr>
        <p:spPr>
          <a:xfrm>
            <a:off x="922103" y="2644824"/>
            <a:ext cx="114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System Data Input</a:t>
            </a:r>
            <a:br>
              <a:rPr lang="en-US" sz="8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</a:br>
            <a:r>
              <a:rPr lang="en-US" sz="8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Available Information</a:t>
            </a:r>
            <a:endParaRPr lang="en-US" sz="8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CD45E9-A6B6-CCA4-6E48-63B7C3CDCEC5}"/>
              </a:ext>
            </a:extLst>
          </p:cNvPr>
          <p:cNvCxnSpPr>
            <a:cxnSpLocks/>
            <a:stCxn id="910" idx="2"/>
            <a:endCxn id="904" idx="0"/>
          </p:cNvCxnSpPr>
          <p:nvPr/>
        </p:nvCxnSpPr>
        <p:spPr>
          <a:xfrm>
            <a:off x="4307864" y="3007555"/>
            <a:ext cx="1" cy="26282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26A8E3F0-0129-AE59-DDE7-492F485CD153}"/>
              </a:ext>
            </a:extLst>
          </p:cNvPr>
          <p:cNvCxnSpPr>
            <a:stCxn id="907" idx="2"/>
            <a:endCxn id="908" idx="0"/>
          </p:cNvCxnSpPr>
          <p:nvPr/>
        </p:nvCxnSpPr>
        <p:spPr>
          <a:xfrm flipH="1">
            <a:off x="1494721" y="3651591"/>
            <a:ext cx="1" cy="11043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Arrow Connector 466">
            <a:extLst>
              <a:ext uri="{FF2B5EF4-FFF2-40B4-BE49-F238E27FC236}">
                <a16:creationId xmlns:a16="http://schemas.microsoft.com/office/drawing/2014/main" id="{284A8342-EF84-4619-F883-65569CCD9B38}"/>
              </a:ext>
            </a:extLst>
          </p:cNvPr>
          <p:cNvCxnSpPr>
            <a:stCxn id="908" idx="2"/>
            <a:endCxn id="909" idx="0"/>
          </p:cNvCxnSpPr>
          <p:nvPr/>
        </p:nvCxnSpPr>
        <p:spPr>
          <a:xfrm>
            <a:off x="1494721" y="4143235"/>
            <a:ext cx="1" cy="11043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BF5EB976-1FD8-88F9-F55A-476B904D6400}"/>
              </a:ext>
            </a:extLst>
          </p:cNvPr>
          <p:cNvCxnSpPr>
            <a:stCxn id="904" idx="2"/>
            <a:endCxn id="905" idx="0"/>
          </p:cNvCxnSpPr>
          <p:nvPr/>
        </p:nvCxnSpPr>
        <p:spPr>
          <a:xfrm>
            <a:off x="4307866" y="3651591"/>
            <a:ext cx="0" cy="11043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436DF532-5551-ED35-9617-5814D049ED4D}"/>
              </a:ext>
            </a:extLst>
          </p:cNvPr>
          <p:cNvCxnSpPr>
            <a:stCxn id="905" idx="2"/>
            <a:endCxn id="906" idx="0"/>
          </p:cNvCxnSpPr>
          <p:nvPr/>
        </p:nvCxnSpPr>
        <p:spPr>
          <a:xfrm flipH="1">
            <a:off x="4307865" y="4143235"/>
            <a:ext cx="1" cy="11043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2" name="TextBox 491">
            <a:extLst>
              <a:ext uri="{FF2B5EF4-FFF2-40B4-BE49-F238E27FC236}">
                <a16:creationId xmlns:a16="http://schemas.microsoft.com/office/drawing/2014/main" id="{29979F55-25D9-AEBC-5E71-1D04EC7375B3}"/>
              </a:ext>
            </a:extLst>
          </p:cNvPr>
          <p:cNvSpPr txBox="1"/>
          <p:nvPr/>
        </p:nvSpPr>
        <p:spPr>
          <a:xfrm>
            <a:off x="1494721" y="2991747"/>
            <a:ext cx="8798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spc="0" baseline="0">
                <a:ln/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White-Box Subsystem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A2C7E700-47E4-5CC5-AD72-8A962975FD75}"/>
              </a:ext>
            </a:extLst>
          </p:cNvPr>
          <p:cNvSpPr txBox="1"/>
          <p:nvPr/>
        </p:nvSpPr>
        <p:spPr>
          <a:xfrm>
            <a:off x="4268896" y="2989287"/>
            <a:ext cx="10104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spc="0" baseline="0">
                <a:ln/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Black-Box Subsystem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1D0AAB5-8B95-55B5-00E1-9C688386DDB8}"/>
              </a:ext>
            </a:extLst>
          </p:cNvPr>
          <p:cNvGrpSpPr/>
          <p:nvPr/>
        </p:nvGrpSpPr>
        <p:grpSpPr>
          <a:xfrm>
            <a:off x="1898911" y="4859012"/>
            <a:ext cx="2142865" cy="382051"/>
            <a:chOff x="3076576" y="4314906"/>
            <a:chExt cx="2995100" cy="5632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B0EBFC-746A-423E-DEEC-1CF0EFCBA323}"/>
                </a:ext>
              </a:extLst>
            </p:cNvPr>
            <p:cNvSpPr/>
            <p:nvPr/>
          </p:nvSpPr>
          <p:spPr>
            <a:xfrm>
              <a:off x="3076576" y="4316140"/>
              <a:ext cx="1495425" cy="561969"/>
            </a:xfrm>
            <a:custGeom>
              <a:avLst/>
              <a:gdLst>
                <a:gd name="connsiteX0" fmla="*/ 93663 w 1495425"/>
                <a:gd name="connsiteY0" fmla="*/ 0 h 561969"/>
                <a:gd name="connsiteX1" fmla="*/ 1495425 w 1495425"/>
                <a:gd name="connsiteY1" fmla="*/ 0 h 561969"/>
                <a:gd name="connsiteX2" fmla="*/ 1495425 w 1495425"/>
                <a:gd name="connsiteY2" fmla="*/ 561969 h 561969"/>
                <a:gd name="connsiteX3" fmla="*/ 93663 w 1495425"/>
                <a:gd name="connsiteY3" fmla="*/ 561969 h 561969"/>
                <a:gd name="connsiteX4" fmla="*/ 0 w 1495425"/>
                <a:gd name="connsiteY4" fmla="*/ 468306 h 561969"/>
                <a:gd name="connsiteX5" fmla="*/ 0 w 1495425"/>
                <a:gd name="connsiteY5" fmla="*/ 93663 h 561969"/>
                <a:gd name="connsiteX6" fmla="*/ 93663 w 1495425"/>
                <a:gd name="connsiteY6" fmla="*/ 0 h 5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5425" h="561969">
                  <a:moveTo>
                    <a:pt x="93663" y="0"/>
                  </a:moveTo>
                  <a:lnTo>
                    <a:pt x="1495425" y="0"/>
                  </a:lnTo>
                  <a:lnTo>
                    <a:pt x="1495425" y="561969"/>
                  </a:lnTo>
                  <a:lnTo>
                    <a:pt x="93663" y="561969"/>
                  </a:lnTo>
                  <a:cubicBezTo>
                    <a:pt x="41934" y="561969"/>
                    <a:pt x="0" y="520035"/>
                    <a:pt x="0" y="468306"/>
                  </a:cubicBezTo>
                  <a:lnTo>
                    <a:pt x="0" y="93663"/>
                  </a:lnTo>
                  <a:cubicBezTo>
                    <a:pt x="0" y="41934"/>
                    <a:pt x="41934" y="0"/>
                    <a:pt x="9366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C41453-05B4-7E82-2CCF-4B21A3B1E159}"/>
                </a:ext>
              </a:extLst>
            </p:cNvPr>
            <p:cNvSpPr/>
            <p:nvPr/>
          </p:nvSpPr>
          <p:spPr>
            <a:xfrm>
              <a:off x="4572149" y="4314906"/>
              <a:ext cx="1499527" cy="561969"/>
            </a:xfrm>
            <a:custGeom>
              <a:avLst/>
              <a:gdLst>
                <a:gd name="connsiteX0" fmla="*/ 0 w 1499527"/>
                <a:gd name="connsiteY0" fmla="*/ 0 h 561969"/>
                <a:gd name="connsiteX1" fmla="*/ 1405864 w 1499527"/>
                <a:gd name="connsiteY1" fmla="*/ 0 h 561969"/>
                <a:gd name="connsiteX2" fmla="*/ 1499527 w 1499527"/>
                <a:gd name="connsiteY2" fmla="*/ 93663 h 561969"/>
                <a:gd name="connsiteX3" fmla="*/ 1499527 w 1499527"/>
                <a:gd name="connsiteY3" fmla="*/ 468306 h 561969"/>
                <a:gd name="connsiteX4" fmla="*/ 1405864 w 1499527"/>
                <a:gd name="connsiteY4" fmla="*/ 561969 h 561969"/>
                <a:gd name="connsiteX5" fmla="*/ 0 w 1499527"/>
                <a:gd name="connsiteY5" fmla="*/ 561969 h 56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9527" h="561969">
                  <a:moveTo>
                    <a:pt x="0" y="0"/>
                  </a:moveTo>
                  <a:lnTo>
                    <a:pt x="1405864" y="0"/>
                  </a:lnTo>
                  <a:cubicBezTo>
                    <a:pt x="1457593" y="0"/>
                    <a:pt x="1499527" y="41934"/>
                    <a:pt x="1499527" y="93663"/>
                  </a:cubicBezTo>
                  <a:lnTo>
                    <a:pt x="1499527" y="468306"/>
                  </a:lnTo>
                  <a:cubicBezTo>
                    <a:pt x="1499527" y="520035"/>
                    <a:pt x="1457593" y="561969"/>
                    <a:pt x="1405864" y="561969"/>
                  </a:cubicBezTo>
                  <a:lnTo>
                    <a:pt x="0" y="56196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9C9F260-B852-578B-1B1C-BC6DA5B3F333}"/>
              </a:ext>
            </a:extLst>
          </p:cNvPr>
          <p:cNvSpPr txBox="1"/>
          <p:nvPr/>
        </p:nvSpPr>
        <p:spPr>
          <a:xfrm>
            <a:off x="2410012" y="4858175"/>
            <a:ext cx="1430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Unified Model 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8993-0681-F20F-9402-935E2E959657}"/>
                  </a:ext>
                </a:extLst>
              </p:cNvPr>
              <p:cNvSpPr txBox="1"/>
              <p:nvPr/>
            </p:nvSpPr>
            <p:spPr>
              <a:xfrm>
                <a:off x="2520360" y="5010938"/>
                <a:ext cx="969702" cy="2226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dirty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Nunito"/>
                            <a:rtl val="0"/>
                          </a:rPr>
                        </m:ctrlPr>
                      </m:sSubPr>
                      <m:e>
                        <m:r>
                          <a:rPr lang="en-US" sz="800" i="1" dirty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Nunito"/>
                            <a:rtl val="0"/>
                          </a:rPr>
                          <m:t>𝐴</m:t>
                        </m:r>
                      </m:e>
                      <m:sub>
                        <m:r>
                          <a:rPr lang="en-US" sz="800" i="1" dirty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Nunito"/>
                            <a:rtl val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80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Nunito"/>
                    <a:rtl val="0"/>
                  </a:rPr>
                  <a:t> </a:t>
                </a:r>
                <a:r>
                  <a:rPr lang="en-US" sz="800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Nunito"/>
                    <a:rtl val="0"/>
                  </a:rPr>
                  <a:t>=</a:t>
                </a:r>
                <a:r>
                  <a:rPr lang="en-US" sz="80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  <a:sym typeface="Nunito"/>
                    <a:rtl val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sz="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800" spc="0" baseline="0">
                    <a:ln/>
                    <a:solidFill>
                      <a:srgbClr val="1E1E1E"/>
                    </a:solidFill>
                    <a:latin typeface="Nunito"/>
                    <a:sym typeface="Nunito"/>
                    <a:rtl val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 spc="0" baseline="0" dirty="0" smtClean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</m:ctrlPr>
                      </m:sSubPr>
                      <m:e>
                        <m:r>
                          <a:rPr lang="en-US" sz="800" i="1" spc="0" baseline="0" dirty="0" smtClean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𝐴</m:t>
                        </m:r>
                      </m:e>
                      <m:sub>
                        <m:r>
                          <a:rPr lang="en-US" sz="800" i="1" spc="0" baseline="0" dirty="0" smtClean="0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𝐶</m:t>
                        </m:r>
                      </m:sub>
                    </m:sSub>
                  </m:oMath>
                </a14:m>
                <a:endParaRPr lang="en-US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5C8993-0681-F20F-9402-935E2E95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60" y="5010938"/>
                <a:ext cx="969702" cy="222674"/>
              </a:xfrm>
              <a:prstGeom prst="rect">
                <a:avLst/>
              </a:prstGeom>
              <a:blipFill>
                <a:blip r:embed="rId6"/>
                <a:stretch>
                  <a:fillRect l="-375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A5D1D376-66DF-D07E-D44C-81A64294236A}"/>
              </a:ext>
            </a:extLst>
          </p:cNvPr>
          <p:cNvGrpSpPr/>
          <p:nvPr/>
        </p:nvGrpSpPr>
        <p:grpSpPr>
          <a:xfrm>
            <a:off x="1898911" y="5336064"/>
            <a:ext cx="2142865" cy="382051"/>
            <a:chOff x="3076576" y="5045879"/>
            <a:chExt cx="2995101" cy="56320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EFEB74-A058-00E7-1E10-56F4260CD82B}"/>
                </a:ext>
              </a:extLst>
            </p:cNvPr>
            <p:cNvGrpSpPr/>
            <p:nvPr/>
          </p:nvGrpSpPr>
          <p:grpSpPr>
            <a:xfrm>
              <a:off x="3076576" y="5045879"/>
              <a:ext cx="2995101" cy="563203"/>
              <a:chOff x="3076576" y="4314906"/>
              <a:chExt cx="2995101" cy="563203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794278E-7C69-CB2D-FEE5-CC59D364187A}"/>
                  </a:ext>
                </a:extLst>
              </p:cNvPr>
              <p:cNvSpPr/>
              <p:nvPr/>
            </p:nvSpPr>
            <p:spPr>
              <a:xfrm>
                <a:off x="3076576" y="4316140"/>
                <a:ext cx="1495425" cy="561969"/>
              </a:xfrm>
              <a:custGeom>
                <a:avLst/>
                <a:gdLst>
                  <a:gd name="connsiteX0" fmla="*/ 93663 w 1495425"/>
                  <a:gd name="connsiteY0" fmla="*/ 0 h 561969"/>
                  <a:gd name="connsiteX1" fmla="*/ 1495425 w 1495425"/>
                  <a:gd name="connsiteY1" fmla="*/ 0 h 561969"/>
                  <a:gd name="connsiteX2" fmla="*/ 1495425 w 1495425"/>
                  <a:gd name="connsiteY2" fmla="*/ 561969 h 561969"/>
                  <a:gd name="connsiteX3" fmla="*/ 93663 w 1495425"/>
                  <a:gd name="connsiteY3" fmla="*/ 561969 h 561969"/>
                  <a:gd name="connsiteX4" fmla="*/ 0 w 1495425"/>
                  <a:gd name="connsiteY4" fmla="*/ 468306 h 561969"/>
                  <a:gd name="connsiteX5" fmla="*/ 0 w 1495425"/>
                  <a:gd name="connsiteY5" fmla="*/ 93663 h 561969"/>
                  <a:gd name="connsiteX6" fmla="*/ 93663 w 1495425"/>
                  <a:gd name="connsiteY6" fmla="*/ 0 h 56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5425" h="561969">
                    <a:moveTo>
                      <a:pt x="93663" y="0"/>
                    </a:moveTo>
                    <a:lnTo>
                      <a:pt x="1495425" y="0"/>
                    </a:lnTo>
                    <a:lnTo>
                      <a:pt x="1495425" y="561969"/>
                    </a:lnTo>
                    <a:lnTo>
                      <a:pt x="93663" y="561969"/>
                    </a:lnTo>
                    <a:cubicBezTo>
                      <a:pt x="41934" y="561969"/>
                      <a:pt x="0" y="520035"/>
                      <a:pt x="0" y="468306"/>
                    </a:cubicBezTo>
                    <a:lnTo>
                      <a:pt x="0" y="93663"/>
                    </a:lnTo>
                    <a:cubicBezTo>
                      <a:pt x="0" y="41934"/>
                      <a:pt x="41934" y="0"/>
                      <a:pt x="9366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2DB074-65E0-5BAD-9C4A-7D96506BE27B}"/>
                  </a:ext>
                </a:extLst>
              </p:cNvPr>
              <p:cNvSpPr/>
              <p:nvPr/>
            </p:nvSpPr>
            <p:spPr>
              <a:xfrm>
                <a:off x="4572150" y="4314906"/>
                <a:ext cx="1499527" cy="561968"/>
              </a:xfrm>
              <a:custGeom>
                <a:avLst/>
                <a:gdLst>
                  <a:gd name="connsiteX0" fmla="*/ 0 w 1499527"/>
                  <a:gd name="connsiteY0" fmla="*/ 0 h 561969"/>
                  <a:gd name="connsiteX1" fmla="*/ 1405864 w 1499527"/>
                  <a:gd name="connsiteY1" fmla="*/ 0 h 561969"/>
                  <a:gd name="connsiteX2" fmla="*/ 1499527 w 1499527"/>
                  <a:gd name="connsiteY2" fmla="*/ 93663 h 561969"/>
                  <a:gd name="connsiteX3" fmla="*/ 1499527 w 1499527"/>
                  <a:gd name="connsiteY3" fmla="*/ 468306 h 561969"/>
                  <a:gd name="connsiteX4" fmla="*/ 1405864 w 1499527"/>
                  <a:gd name="connsiteY4" fmla="*/ 561969 h 561969"/>
                  <a:gd name="connsiteX5" fmla="*/ 0 w 1499527"/>
                  <a:gd name="connsiteY5" fmla="*/ 561969 h 56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9527" h="561969">
                    <a:moveTo>
                      <a:pt x="0" y="0"/>
                    </a:moveTo>
                    <a:lnTo>
                      <a:pt x="1405864" y="0"/>
                    </a:lnTo>
                    <a:cubicBezTo>
                      <a:pt x="1457593" y="0"/>
                      <a:pt x="1499527" y="41934"/>
                      <a:pt x="1499527" y="93663"/>
                    </a:cubicBezTo>
                    <a:lnTo>
                      <a:pt x="1499527" y="468306"/>
                    </a:lnTo>
                    <a:cubicBezTo>
                      <a:pt x="1499527" y="520035"/>
                      <a:pt x="1457593" y="561969"/>
                      <a:pt x="1405864" y="561969"/>
                    </a:cubicBezTo>
                    <a:lnTo>
                      <a:pt x="0" y="56196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AF1F7A8-FBD0-C525-C213-5DB5176CAA2D}"/>
                </a:ext>
              </a:extLst>
            </p:cNvPr>
            <p:cNvSpPr txBox="1"/>
            <p:nvPr/>
          </p:nvSpPr>
          <p:spPr>
            <a:xfrm>
              <a:off x="3567363" y="5201386"/>
              <a:ext cx="206007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Interaction Mode Identification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CEDDFA-B549-B77B-FAB8-CBDD4E976C07}"/>
              </a:ext>
            </a:extLst>
          </p:cNvPr>
          <p:cNvGrpSpPr/>
          <p:nvPr/>
        </p:nvGrpSpPr>
        <p:grpSpPr>
          <a:xfrm>
            <a:off x="1898911" y="5814874"/>
            <a:ext cx="2142865" cy="382051"/>
            <a:chOff x="3076576" y="5723998"/>
            <a:chExt cx="2995100" cy="5632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5979ACC-96D8-80F9-EA30-AD9E33B6AD13}"/>
                </a:ext>
              </a:extLst>
            </p:cNvPr>
            <p:cNvGrpSpPr/>
            <p:nvPr/>
          </p:nvGrpSpPr>
          <p:grpSpPr>
            <a:xfrm>
              <a:off x="3076576" y="5723998"/>
              <a:ext cx="2995100" cy="563203"/>
              <a:chOff x="3076576" y="4314906"/>
              <a:chExt cx="2995100" cy="563203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1B0EAB1-9C70-761B-A0FB-9FD876261DBF}"/>
                  </a:ext>
                </a:extLst>
              </p:cNvPr>
              <p:cNvSpPr/>
              <p:nvPr/>
            </p:nvSpPr>
            <p:spPr>
              <a:xfrm>
                <a:off x="3076576" y="4316140"/>
                <a:ext cx="1495425" cy="561969"/>
              </a:xfrm>
              <a:custGeom>
                <a:avLst/>
                <a:gdLst>
                  <a:gd name="connsiteX0" fmla="*/ 93663 w 1495425"/>
                  <a:gd name="connsiteY0" fmla="*/ 0 h 561969"/>
                  <a:gd name="connsiteX1" fmla="*/ 1495425 w 1495425"/>
                  <a:gd name="connsiteY1" fmla="*/ 0 h 561969"/>
                  <a:gd name="connsiteX2" fmla="*/ 1495425 w 1495425"/>
                  <a:gd name="connsiteY2" fmla="*/ 561969 h 561969"/>
                  <a:gd name="connsiteX3" fmla="*/ 93663 w 1495425"/>
                  <a:gd name="connsiteY3" fmla="*/ 561969 h 561969"/>
                  <a:gd name="connsiteX4" fmla="*/ 0 w 1495425"/>
                  <a:gd name="connsiteY4" fmla="*/ 468306 h 561969"/>
                  <a:gd name="connsiteX5" fmla="*/ 0 w 1495425"/>
                  <a:gd name="connsiteY5" fmla="*/ 93663 h 561969"/>
                  <a:gd name="connsiteX6" fmla="*/ 93663 w 1495425"/>
                  <a:gd name="connsiteY6" fmla="*/ 0 h 56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5425" h="561969">
                    <a:moveTo>
                      <a:pt x="93663" y="0"/>
                    </a:moveTo>
                    <a:lnTo>
                      <a:pt x="1495425" y="0"/>
                    </a:lnTo>
                    <a:lnTo>
                      <a:pt x="1495425" y="561969"/>
                    </a:lnTo>
                    <a:lnTo>
                      <a:pt x="93663" y="561969"/>
                    </a:lnTo>
                    <a:cubicBezTo>
                      <a:pt x="41934" y="561969"/>
                      <a:pt x="0" y="520035"/>
                      <a:pt x="0" y="468306"/>
                    </a:cubicBezTo>
                    <a:lnTo>
                      <a:pt x="0" y="93663"/>
                    </a:lnTo>
                    <a:cubicBezTo>
                      <a:pt x="0" y="41934"/>
                      <a:pt x="41934" y="0"/>
                      <a:pt x="9366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99CA1EC-7DC5-CEBA-A5C7-DFC4EA37B88B}"/>
                  </a:ext>
                </a:extLst>
              </p:cNvPr>
              <p:cNvSpPr/>
              <p:nvPr/>
            </p:nvSpPr>
            <p:spPr>
              <a:xfrm>
                <a:off x="4572149" y="4314906"/>
                <a:ext cx="1499527" cy="561969"/>
              </a:xfrm>
              <a:custGeom>
                <a:avLst/>
                <a:gdLst>
                  <a:gd name="connsiteX0" fmla="*/ 0 w 1499527"/>
                  <a:gd name="connsiteY0" fmla="*/ 0 h 561969"/>
                  <a:gd name="connsiteX1" fmla="*/ 1405864 w 1499527"/>
                  <a:gd name="connsiteY1" fmla="*/ 0 h 561969"/>
                  <a:gd name="connsiteX2" fmla="*/ 1499527 w 1499527"/>
                  <a:gd name="connsiteY2" fmla="*/ 93663 h 561969"/>
                  <a:gd name="connsiteX3" fmla="*/ 1499527 w 1499527"/>
                  <a:gd name="connsiteY3" fmla="*/ 468306 h 561969"/>
                  <a:gd name="connsiteX4" fmla="*/ 1405864 w 1499527"/>
                  <a:gd name="connsiteY4" fmla="*/ 561969 h 561969"/>
                  <a:gd name="connsiteX5" fmla="*/ 0 w 1499527"/>
                  <a:gd name="connsiteY5" fmla="*/ 561969 h 56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9527" h="561969">
                    <a:moveTo>
                      <a:pt x="0" y="0"/>
                    </a:moveTo>
                    <a:lnTo>
                      <a:pt x="1405864" y="0"/>
                    </a:lnTo>
                    <a:cubicBezTo>
                      <a:pt x="1457593" y="0"/>
                      <a:pt x="1499527" y="41934"/>
                      <a:pt x="1499527" y="93663"/>
                    </a:cubicBezTo>
                    <a:lnTo>
                      <a:pt x="1499527" y="468306"/>
                    </a:lnTo>
                    <a:cubicBezTo>
                      <a:pt x="1499527" y="520035"/>
                      <a:pt x="1457593" y="561969"/>
                      <a:pt x="1405864" y="561969"/>
                    </a:cubicBezTo>
                    <a:lnTo>
                      <a:pt x="0" y="561969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990E3B-0280-7866-49D9-7CCD8F33E0EC}"/>
                </a:ext>
              </a:extLst>
            </p:cNvPr>
            <p:cNvSpPr txBox="1"/>
            <p:nvPr/>
          </p:nvSpPr>
          <p:spPr>
            <a:xfrm>
              <a:off x="3404066" y="5874178"/>
              <a:ext cx="2540088" cy="317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 Selective Eigenvalue Estimation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59E11F-78BE-E032-F576-F2C19EE807FE}"/>
              </a:ext>
            </a:extLst>
          </p:cNvPr>
          <p:cNvCxnSpPr>
            <a:cxnSpLocks/>
          </p:cNvCxnSpPr>
          <p:nvPr/>
        </p:nvCxnSpPr>
        <p:spPr>
          <a:xfrm>
            <a:off x="2968928" y="5240226"/>
            <a:ext cx="0" cy="958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A11ABAD-3B3C-CCB6-BAB3-41929D0E1EF7}"/>
              </a:ext>
            </a:extLst>
          </p:cNvPr>
          <p:cNvCxnSpPr>
            <a:cxnSpLocks/>
          </p:cNvCxnSpPr>
          <p:nvPr/>
        </p:nvCxnSpPr>
        <p:spPr>
          <a:xfrm>
            <a:off x="2968928" y="5717278"/>
            <a:ext cx="0" cy="97597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>
            <a:extLst>
              <a:ext uri="{FF2B5EF4-FFF2-40B4-BE49-F238E27FC236}">
                <a16:creationId xmlns:a16="http://schemas.microsoft.com/office/drawing/2014/main" id="{4DB03CEF-794F-0592-A35D-F2D400567D5A}"/>
              </a:ext>
            </a:extLst>
          </p:cNvPr>
          <p:cNvCxnSpPr>
            <a:cxnSpLocks/>
            <a:stCxn id="911" idx="2"/>
            <a:endCxn id="913" idx="0"/>
          </p:cNvCxnSpPr>
          <p:nvPr/>
        </p:nvCxnSpPr>
        <p:spPr>
          <a:xfrm>
            <a:off x="1494721" y="2983378"/>
            <a:ext cx="0" cy="16481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01C0A9E-B81A-53ED-3A8B-DC69AC7DAFF3}"/>
              </a:ext>
            </a:extLst>
          </p:cNvPr>
          <p:cNvGrpSpPr/>
          <p:nvPr/>
        </p:nvGrpSpPr>
        <p:grpSpPr>
          <a:xfrm>
            <a:off x="1137468" y="1180920"/>
            <a:ext cx="2302377" cy="1146559"/>
            <a:chOff x="1137468" y="1180920"/>
            <a:chExt cx="2352594" cy="127704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FC1FB0B-0C1F-9E4D-2F07-8ED740E29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468" y="1180920"/>
              <a:ext cx="2225160" cy="12770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60FF69-1B6A-3681-EF07-5318A5261B10}"/>
                </a:ext>
              </a:extLst>
            </p:cNvPr>
            <p:cNvSpPr txBox="1"/>
            <p:nvPr/>
          </p:nvSpPr>
          <p:spPr>
            <a:xfrm>
              <a:off x="1137468" y="2214353"/>
              <a:ext cx="10823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Black-Box subsystem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D5BBC4-CAB7-AAF4-509D-A4F6627573EF}"/>
                </a:ext>
              </a:extLst>
            </p:cNvPr>
            <p:cNvSpPr/>
            <p:nvPr/>
          </p:nvSpPr>
          <p:spPr>
            <a:xfrm>
              <a:off x="1137468" y="1180920"/>
              <a:ext cx="1831355" cy="1256018"/>
            </a:xfrm>
            <a:custGeom>
              <a:avLst/>
              <a:gdLst>
                <a:gd name="connsiteX0" fmla="*/ 0 w 1831355"/>
                <a:gd name="connsiteY0" fmla="*/ 0 h 1256018"/>
                <a:gd name="connsiteX1" fmla="*/ 1167836 w 1831355"/>
                <a:gd name="connsiteY1" fmla="*/ 0 h 1256018"/>
                <a:gd name="connsiteX2" fmla="*/ 1167836 w 1831355"/>
                <a:gd name="connsiteY2" fmla="*/ 407223 h 1256018"/>
                <a:gd name="connsiteX3" fmla="*/ 1831355 w 1831355"/>
                <a:gd name="connsiteY3" fmla="*/ 407223 h 1256018"/>
                <a:gd name="connsiteX4" fmla="*/ 1831355 w 1831355"/>
                <a:gd name="connsiteY4" fmla="*/ 1256018 h 1256018"/>
                <a:gd name="connsiteX5" fmla="*/ 0 w 1831355"/>
                <a:gd name="connsiteY5" fmla="*/ 1256018 h 125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1355" h="1256018">
                  <a:moveTo>
                    <a:pt x="0" y="0"/>
                  </a:moveTo>
                  <a:lnTo>
                    <a:pt x="1167836" y="0"/>
                  </a:lnTo>
                  <a:lnTo>
                    <a:pt x="1167836" y="407223"/>
                  </a:lnTo>
                  <a:lnTo>
                    <a:pt x="1831355" y="407223"/>
                  </a:lnTo>
                  <a:lnTo>
                    <a:pt x="1831355" y="1256018"/>
                  </a:lnTo>
                  <a:lnTo>
                    <a:pt x="0" y="125601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F0D73C-4A12-26C8-1072-14AB87239393}"/>
                </a:ext>
              </a:extLst>
            </p:cNvPr>
            <p:cNvSpPr/>
            <p:nvPr/>
          </p:nvSpPr>
          <p:spPr>
            <a:xfrm>
              <a:off x="2589398" y="1196074"/>
              <a:ext cx="900664" cy="31731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BA95C8-D41F-D20C-ACA5-E398A4EDB773}"/>
              </a:ext>
            </a:extLst>
          </p:cNvPr>
          <p:cNvSpPr txBox="1"/>
          <p:nvPr/>
        </p:nvSpPr>
        <p:spPr>
          <a:xfrm>
            <a:off x="2452340" y="1000228"/>
            <a:ext cx="1093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White-Box subsystem</a:t>
            </a:r>
          </a:p>
        </p:txBody>
      </p:sp>
      <p:cxnSp>
        <p:nvCxnSpPr>
          <p:cNvPr id="505" name="Connector: Elbow 504">
            <a:extLst>
              <a:ext uri="{FF2B5EF4-FFF2-40B4-BE49-F238E27FC236}">
                <a16:creationId xmlns:a16="http://schemas.microsoft.com/office/drawing/2014/main" id="{D55090F1-1B42-8C7E-F991-FDE0A497423A}"/>
              </a:ext>
            </a:extLst>
          </p:cNvPr>
          <p:cNvCxnSpPr>
            <a:cxnSpLocks/>
            <a:stCxn id="913" idx="2"/>
          </p:cNvCxnSpPr>
          <p:nvPr/>
        </p:nvCxnSpPr>
        <p:spPr>
          <a:xfrm rot="16200000" flipH="1">
            <a:off x="1555320" y="4696459"/>
            <a:ext cx="292562" cy="413761"/>
          </a:xfrm>
          <a:prstGeom prst="bent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Connector: Elbow 506">
            <a:extLst>
              <a:ext uri="{FF2B5EF4-FFF2-40B4-BE49-F238E27FC236}">
                <a16:creationId xmlns:a16="http://schemas.microsoft.com/office/drawing/2014/main" id="{204B8A9E-7BA3-BE72-5014-86109C6FC265}"/>
              </a:ext>
            </a:extLst>
          </p:cNvPr>
          <p:cNvCxnSpPr>
            <a:cxnSpLocks/>
            <a:stCxn id="912" idx="2"/>
          </p:cNvCxnSpPr>
          <p:nvPr/>
        </p:nvCxnSpPr>
        <p:spPr>
          <a:xfrm rot="5400000">
            <a:off x="4031450" y="4757669"/>
            <a:ext cx="277024" cy="275805"/>
          </a:xfrm>
          <a:prstGeom prst="bentConnector3">
            <a:avLst>
              <a:gd name="adj1" fmla="val 99512"/>
            </a:avLst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0929A2-C1E1-6B97-9E0C-31D9A2427E50}"/>
              </a:ext>
            </a:extLst>
          </p:cNvPr>
          <p:cNvSpPr txBox="1"/>
          <p:nvPr/>
        </p:nvSpPr>
        <p:spPr>
          <a:xfrm>
            <a:off x="1141999" y="2315211"/>
            <a:ext cx="2581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2 : Grey Box System Representation  </a:t>
            </a:r>
            <a:endParaRPr lang="en-IN" sz="10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7157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6E84-FDC4-A9CB-B424-4606DC36C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2A97-F073-D680-7130-D6FC673553E3}"/>
              </a:ext>
            </a:extLst>
          </p:cNvPr>
          <p:cNvSpPr txBox="1">
            <a:spLocks/>
          </p:cNvSpPr>
          <p:nvPr/>
        </p:nvSpPr>
        <p:spPr>
          <a:xfrm>
            <a:off x="796190" y="1603391"/>
            <a:ext cx="7971404" cy="12105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latin typeface="Times New Roman"/>
                <a:cs typeface="Times New Roman"/>
              </a:rPr>
              <a:t> </a:t>
            </a: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Frequency scanning techniques (FST) are data-driven methods used to study how a system responds to sinusoidal signals over a range of frequencies.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The corresponding gain and phase shift from FST are plotted as Bode plot to analyse the frequency-domain characteristics of the system.</a:t>
            </a:r>
          </a:p>
        </p:txBody>
      </p:sp>
      <p:sp>
        <p:nvSpPr>
          <p:cNvPr id="946" name="TextBox 945">
            <a:extLst>
              <a:ext uri="{FF2B5EF4-FFF2-40B4-BE49-F238E27FC236}">
                <a16:creationId xmlns:a16="http://schemas.microsoft.com/office/drawing/2014/main" id="{1E1FB642-8780-DE8C-87F8-D53B56032EC0}"/>
              </a:ext>
            </a:extLst>
          </p:cNvPr>
          <p:cNvSpPr txBox="1"/>
          <p:nvPr/>
        </p:nvSpPr>
        <p:spPr>
          <a:xfrm>
            <a:off x="2874259" y="4069679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3. Two Level Voltage Source Converter</a:t>
            </a:r>
          </a:p>
        </p:txBody>
      </p: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DE8202CA-7DB6-6815-E6F4-69BC545AB3F6}"/>
              </a:ext>
            </a:extLst>
          </p:cNvPr>
          <p:cNvGrpSpPr/>
          <p:nvPr/>
        </p:nvGrpSpPr>
        <p:grpSpPr>
          <a:xfrm>
            <a:off x="1715402" y="4763859"/>
            <a:ext cx="1613583" cy="1101829"/>
            <a:chOff x="1653594" y="3266859"/>
            <a:chExt cx="1613583" cy="11018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281D1C-54E2-C316-863F-FD64923C8AD6}"/>
                </a:ext>
              </a:extLst>
            </p:cNvPr>
            <p:cNvSpPr/>
            <p:nvPr/>
          </p:nvSpPr>
          <p:spPr>
            <a:xfrm flipV="1">
              <a:off x="2440444" y="3266859"/>
              <a:ext cx="826733" cy="1101829"/>
            </a:xfrm>
            <a:custGeom>
              <a:avLst/>
              <a:gdLst>
                <a:gd name="connsiteX0" fmla="*/ 513 w 826733"/>
                <a:gd name="connsiteY0" fmla="*/ 190 h 1101829"/>
                <a:gd name="connsiteX1" fmla="*/ 827247 w 826733"/>
                <a:gd name="connsiteY1" fmla="*/ 190 h 1101829"/>
                <a:gd name="connsiteX2" fmla="*/ 827247 w 826733"/>
                <a:gd name="connsiteY2" fmla="*/ 1102019 h 1101829"/>
                <a:gd name="connsiteX3" fmla="*/ 513 w 826733"/>
                <a:gd name="connsiteY3" fmla="*/ 1102019 h 11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33" h="1101829">
                  <a:moveTo>
                    <a:pt x="513" y="190"/>
                  </a:moveTo>
                  <a:lnTo>
                    <a:pt x="827247" y="190"/>
                  </a:lnTo>
                  <a:lnTo>
                    <a:pt x="827247" y="1102019"/>
                  </a:lnTo>
                  <a:lnTo>
                    <a:pt x="513" y="1102019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0AD7D77-20A8-3579-D0C1-FDFD758456B7}"/>
                </a:ext>
              </a:extLst>
            </p:cNvPr>
            <p:cNvSpPr/>
            <p:nvPr/>
          </p:nvSpPr>
          <p:spPr>
            <a:xfrm flipV="1">
              <a:off x="2726584" y="3688123"/>
              <a:ext cx="81156" cy="94066"/>
            </a:xfrm>
            <a:custGeom>
              <a:avLst/>
              <a:gdLst>
                <a:gd name="connsiteX0" fmla="*/ 26950 w 81156"/>
                <a:gd name="connsiteY0" fmla="*/ 43694 h 94066"/>
                <a:gd name="connsiteX1" fmla="*/ 50236 w 81156"/>
                <a:gd name="connsiteY1" fmla="*/ 43694 h 94066"/>
                <a:gd name="connsiteX2" fmla="*/ 81651 w 81156"/>
                <a:gd name="connsiteY2" fmla="*/ 68623 h 94066"/>
                <a:gd name="connsiteX3" fmla="*/ 49134 w 81156"/>
                <a:gd name="connsiteY3" fmla="*/ 94240 h 94066"/>
                <a:gd name="connsiteX4" fmla="*/ 495 w 81156"/>
                <a:gd name="connsiteY4" fmla="*/ 94240 h 94066"/>
                <a:gd name="connsiteX5" fmla="*/ 495 w 81156"/>
                <a:gd name="connsiteY5" fmla="*/ 89970 h 94066"/>
                <a:gd name="connsiteX6" fmla="*/ 3802 w 81156"/>
                <a:gd name="connsiteY6" fmla="*/ 89970 h 94066"/>
                <a:gd name="connsiteX7" fmla="*/ 14687 w 81156"/>
                <a:gd name="connsiteY7" fmla="*/ 83497 h 94066"/>
                <a:gd name="connsiteX8" fmla="*/ 14687 w 81156"/>
                <a:gd name="connsiteY8" fmla="*/ 10915 h 94066"/>
                <a:gd name="connsiteX9" fmla="*/ 3802 w 81156"/>
                <a:gd name="connsiteY9" fmla="*/ 4442 h 94066"/>
                <a:gd name="connsiteX10" fmla="*/ 495 w 81156"/>
                <a:gd name="connsiteY10" fmla="*/ 4442 h 94066"/>
                <a:gd name="connsiteX11" fmla="*/ 495 w 81156"/>
                <a:gd name="connsiteY11" fmla="*/ 173 h 94066"/>
                <a:gd name="connsiteX12" fmla="*/ 20750 w 81156"/>
                <a:gd name="connsiteY12" fmla="*/ 586 h 94066"/>
                <a:gd name="connsiteX13" fmla="*/ 41142 w 81156"/>
                <a:gd name="connsiteY13" fmla="*/ 173 h 94066"/>
                <a:gd name="connsiteX14" fmla="*/ 41142 w 81156"/>
                <a:gd name="connsiteY14" fmla="*/ 4442 h 94066"/>
                <a:gd name="connsiteX15" fmla="*/ 37835 w 81156"/>
                <a:gd name="connsiteY15" fmla="*/ 4442 h 94066"/>
                <a:gd name="connsiteX16" fmla="*/ 26950 w 81156"/>
                <a:gd name="connsiteY16" fmla="*/ 10915 h 94066"/>
                <a:gd name="connsiteX17" fmla="*/ 26950 w 81156"/>
                <a:gd name="connsiteY17" fmla="*/ 43694 h 94066"/>
                <a:gd name="connsiteX18" fmla="*/ 26537 w 81156"/>
                <a:gd name="connsiteY18" fmla="*/ 47275 h 94066"/>
                <a:gd name="connsiteX19" fmla="*/ 26537 w 81156"/>
                <a:gd name="connsiteY19" fmla="*/ 84461 h 94066"/>
                <a:gd name="connsiteX20" fmla="*/ 33288 w 81156"/>
                <a:gd name="connsiteY20" fmla="*/ 89970 h 94066"/>
                <a:gd name="connsiteX21" fmla="*/ 45551 w 81156"/>
                <a:gd name="connsiteY21" fmla="*/ 89970 h 94066"/>
                <a:gd name="connsiteX22" fmla="*/ 67459 w 81156"/>
                <a:gd name="connsiteY22" fmla="*/ 68623 h 94066"/>
                <a:gd name="connsiteX23" fmla="*/ 45551 w 81156"/>
                <a:gd name="connsiteY23" fmla="*/ 47275 h 94066"/>
                <a:gd name="connsiteX24" fmla="*/ 26537 w 81156"/>
                <a:gd name="connsiteY24" fmla="*/ 47275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156" h="94066">
                  <a:moveTo>
                    <a:pt x="26950" y="43694"/>
                  </a:moveTo>
                  <a:lnTo>
                    <a:pt x="50236" y="43694"/>
                  </a:lnTo>
                  <a:cubicBezTo>
                    <a:pt x="66770" y="43694"/>
                    <a:pt x="81651" y="54850"/>
                    <a:pt x="81651" y="68623"/>
                  </a:cubicBezTo>
                  <a:cubicBezTo>
                    <a:pt x="81651" y="82120"/>
                    <a:pt x="68011" y="94240"/>
                    <a:pt x="49134" y="94240"/>
                  </a:cubicBezTo>
                  <a:lnTo>
                    <a:pt x="495" y="94240"/>
                  </a:lnTo>
                  <a:lnTo>
                    <a:pt x="495" y="89970"/>
                  </a:lnTo>
                  <a:lnTo>
                    <a:pt x="3802" y="89970"/>
                  </a:lnTo>
                  <a:cubicBezTo>
                    <a:pt x="14412" y="89970"/>
                    <a:pt x="14687" y="88455"/>
                    <a:pt x="14687" y="83497"/>
                  </a:cubicBezTo>
                  <a:lnTo>
                    <a:pt x="14687" y="10915"/>
                  </a:lnTo>
                  <a:cubicBezTo>
                    <a:pt x="14687" y="5957"/>
                    <a:pt x="14412" y="4442"/>
                    <a:pt x="3802" y="4442"/>
                  </a:cubicBezTo>
                  <a:lnTo>
                    <a:pt x="495" y="4442"/>
                  </a:lnTo>
                  <a:lnTo>
                    <a:pt x="495" y="173"/>
                  </a:lnTo>
                  <a:cubicBezTo>
                    <a:pt x="5318" y="586"/>
                    <a:pt x="15514" y="586"/>
                    <a:pt x="20750" y="586"/>
                  </a:cubicBezTo>
                  <a:cubicBezTo>
                    <a:pt x="25986" y="586"/>
                    <a:pt x="36320" y="586"/>
                    <a:pt x="41142" y="173"/>
                  </a:cubicBezTo>
                  <a:lnTo>
                    <a:pt x="41142" y="4442"/>
                  </a:lnTo>
                  <a:lnTo>
                    <a:pt x="37835" y="4442"/>
                  </a:lnTo>
                  <a:cubicBezTo>
                    <a:pt x="27226" y="4442"/>
                    <a:pt x="26950" y="5957"/>
                    <a:pt x="26950" y="10915"/>
                  </a:cubicBezTo>
                  <a:lnTo>
                    <a:pt x="26950" y="43694"/>
                  </a:lnTo>
                  <a:moveTo>
                    <a:pt x="26537" y="47275"/>
                  </a:moveTo>
                  <a:lnTo>
                    <a:pt x="26537" y="84461"/>
                  </a:lnTo>
                  <a:cubicBezTo>
                    <a:pt x="26537" y="89006"/>
                    <a:pt x="26812" y="89970"/>
                    <a:pt x="33288" y="89970"/>
                  </a:cubicBezTo>
                  <a:lnTo>
                    <a:pt x="45551" y="89970"/>
                  </a:lnTo>
                  <a:cubicBezTo>
                    <a:pt x="67459" y="89970"/>
                    <a:pt x="67459" y="75371"/>
                    <a:pt x="67459" y="68623"/>
                  </a:cubicBezTo>
                  <a:cubicBezTo>
                    <a:pt x="67459" y="62149"/>
                    <a:pt x="67459" y="47275"/>
                    <a:pt x="45551" y="47275"/>
                  </a:cubicBezTo>
                  <a:lnTo>
                    <a:pt x="26537" y="4727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70026F-08C0-AAC3-BC8C-9050109636F6}"/>
                </a:ext>
              </a:extLst>
            </p:cNvPr>
            <p:cNvSpPr/>
            <p:nvPr/>
          </p:nvSpPr>
          <p:spPr>
            <a:xfrm flipV="1">
              <a:off x="2820138" y="3688536"/>
              <a:ext cx="85289" cy="93653"/>
            </a:xfrm>
            <a:custGeom>
              <a:avLst/>
              <a:gdLst>
                <a:gd name="connsiteX0" fmla="*/ 14706 w 85289"/>
                <a:gd name="connsiteY0" fmla="*/ 10915 h 93653"/>
                <a:gd name="connsiteX1" fmla="*/ 3821 w 85289"/>
                <a:gd name="connsiteY1" fmla="*/ 4442 h 93653"/>
                <a:gd name="connsiteX2" fmla="*/ 514 w 85289"/>
                <a:gd name="connsiteY2" fmla="*/ 4442 h 93653"/>
                <a:gd name="connsiteX3" fmla="*/ 514 w 85289"/>
                <a:gd name="connsiteY3" fmla="*/ 173 h 93653"/>
                <a:gd name="connsiteX4" fmla="*/ 80017 w 85289"/>
                <a:gd name="connsiteY4" fmla="*/ 173 h 93653"/>
                <a:gd name="connsiteX5" fmla="*/ 85804 w 85289"/>
                <a:gd name="connsiteY5" fmla="*/ 35706 h 93653"/>
                <a:gd name="connsiteX6" fmla="*/ 82360 w 85289"/>
                <a:gd name="connsiteY6" fmla="*/ 35706 h 93653"/>
                <a:gd name="connsiteX7" fmla="*/ 52047 w 85289"/>
                <a:gd name="connsiteY7" fmla="*/ 4442 h 93653"/>
                <a:gd name="connsiteX8" fmla="*/ 33721 w 85289"/>
                <a:gd name="connsiteY8" fmla="*/ 4442 h 93653"/>
                <a:gd name="connsiteX9" fmla="*/ 26969 w 85289"/>
                <a:gd name="connsiteY9" fmla="*/ 9951 h 93653"/>
                <a:gd name="connsiteX10" fmla="*/ 26969 w 85289"/>
                <a:gd name="connsiteY10" fmla="*/ 46724 h 93653"/>
                <a:gd name="connsiteX11" fmla="*/ 39370 w 85289"/>
                <a:gd name="connsiteY11" fmla="*/ 46724 h 93653"/>
                <a:gd name="connsiteX12" fmla="*/ 54251 w 85289"/>
                <a:gd name="connsiteY12" fmla="*/ 30610 h 93653"/>
                <a:gd name="connsiteX13" fmla="*/ 57696 w 85289"/>
                <a:gd name="connsiteY13" fmla="*/ 30610 h 93653"/>
                <a:gd name="connsiteX14" fmla="*/ 57696 w 85289"/>
                <a:gd name="connsiteY14" fmla="*/ 67108 h 93653"/>
                <a:gd name="connsiteX15" fmla="*/ 54251 w 85289"/>
                <a:gd name="connsiteY15" fmla="*/ 67108 h 93653"/>
                <a:gd name="connsiteX16" fmla="*/ 39370 w 85289"/>
                <a:gd name="connsiteY16" fmla="*/ 50994 h 93653"/>
                <a:gd name="connsiteX17" fmla="*/ 26969 w 85289"/>
                <a:gd name="connsiteY17" fmla="*/ 50994 h 93653"/>
                <a:gd name="connsiteX18" fmla="*/ 26969 w 85289"/>
                <a:gd name="connsiteY18" fmla="*/ 84048 h 93653"/>
                <a:gd name="connsiteX19" fmla="*/ 33721 w 85289"/>
                <a:gd name="connsiteY19" fmla="*/ 89557 h 93653"/>
                <a:gd name="connsiteX20" fmla="*/ 51495 w 85289"/>
                <a:gd name="connsiteY20" fmla="*/ 89557 h 93653"/>
                <a:gd name="connsiteX21" fmla="*/ 78502 w 85289"/>
                <a:gd name="connsiteY21" fmla="*/ 62838 h 93653"/>
                <a:gd name="connsiteX22" fmla="*/ 81946 w 85289"/>
                <a:gd name="connsiteY22" fmla="*/ 62838 h 93653"/>
                <a:gd name="connsiteX23" fmla="*/ 78088 w 85289"/>
                <a:gd name="connsiteY23" fmla="*/ 93826 h 93653"/>
                <a:gd name="connsiteX24" fmla="*/ 514 w 85289"/>
                <a:gd name="connsiteY24" fmla="*/ 93826 h 93653"/>
                <a:gd name="connsiteX25" fmla="*/ 514 w 85289"/>
                <a:gd name="connsiteY25" fmla="*/ 89557 h 93653"/>
                <a:gd name="connsiteX26" fmla="*/ 3821 w 85289"/>
                <a:gd name="connsiteY26" fmla="*/ 89557 h 93653"/>
                <a:gd name="connsiteX27" fmla="*/ 14706 w 85289"/>
                <a:gd name="connsiteY27" fmla="*/ 83084 h 93653"/>
                <a:gd name="connsiteX28" fmla="*/ 14706 w 85289"/>
                <a:gd name="connsiteY28" fmla="*/ 10915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5289" h="93653">
                  <a:moveTo>
                    <a:pt x="14706" y="10915"/>
                  </a:moveTo>
                  <a:cubicBezTo>
                    <a:pt x="14706" y="5957"/>
                    <a:pt x="14431" y="4442"/>
                    <a:pt x="3821" y="4442"/>
                  </a:cubicBezTo>
                  <a:lnTo>
                    <a:pt x="514" y="4442"/>
                  </a:lnTo>
                  <a:lnTo>
                    <a:pt x="514" y="173"/>
                  </a:lnTo>
                  <a:lnTo>
                    <a:pt x="80017" y="173"/>
                  </a:lnTo>
                  <a:lnTo>
                    <a:pt x="85804" y="35706"/>
                  </a:lnTo>
                  <a:lnTo>
                    <a:pt x="82360" y="35706"/>
                  </a:lnTo>
                  <a:cubicBezTo>
                    <a:pt x="78915" y="14496"/>
                    <a:pt x="75746" y="4442"/>
                    <a:pt x="52047" y="4442"/>
                  </a:cubicBezTo>
                  <a:lnTo>
                    <a:pt x="33721" y="4442"/>
                  </a:lnTo>
                  <a:cubicBezTo>
                    <a:pt x="27245" y="4442"/>
                    <a:pt x="26969" y="5406"/>
                    <a:pt x="26969" y="9951"/>
                  </a:cubicBezTo>
                  <a:lnTo>
                    <a:pt x="26969" y="46724"/>
                  </a:lnTo>
                  <a:lnTo>
                    <a:pt x="39370" y="46724"/>
                  </a:lnTo>
                  <a:cubicBezTo>
                    <a:pt x="52735" y="46724"/>
                    <a:pt x="54251" y="42317"/>
                    <a:pt x="54251" y="30610"/>
                  </a:cubicBezTo>
                  <a:lnTo>
                    <a:pt x="57696" y="30610"/>
                  </a:lnTo>
                  <a:lnTo>
                    <a:pt x="57696" y="67108"/>
                  </a:lnTo>
                  <a:lnTo>
                    <a:pt x="54251" y="67108"/>
                  </a:lnTo>
                  <a:cubicBezTo>
                    <a:pt x="54251" y="55263"/>
                    <a:pt x="52735" y="50994"/>
                    <a:pt x="39370" y="50994"/>
                  </a:cubicBezTo>
                  <a:lnTo>
                    <a:pt x="26969" y="50994"/>
                  </a:lnTo>
                  <a:lnTo>
                    <a:pt x="26969" y="84048"/>
                  </a:lnTo>
                  <a:cubicBezTo>
                    <a:pt x="26969" y="88593"/>
                    <a:pt x="27245" y="89557"/>
                    <a:pt x="33721" y="89557"/>
                  </a:cubicBezTo>
                  <a:lnTo>
                    <a:pt x="51495" y="89557"/>
                  </a:lnTo>
                  <a:cubicBezTo>
                    <a:pt x="72577" y="89557"/>
                    <a:pt x="76297" y="81982"/>
                    <a:pt x="78502" y="62838"/>
                  </a:cubicBezTo>
                  <a:lnTo>
                    <a:pt x="81946" y="62838"/>
                  </a:lnTo>
                  <a:lnTo>
                    <a:pt x="78088" y="93826"/>
                  </a:lnTo>
                  <a:lnTo>
                    <a:pt x="514" y="93826"/>
                  </a:lnTo>
                  <a:lnTo>
                    <a:pt x="514" y="89557"/>
                  </a:lnTo>
                  <a:lnTo>
                    <a:pt x="3821" y="89557"/>
                  </a:lnTo>
                  <a:cubicBezTo>
                    <a:pt x="14431" y="89557"/>
                    <a:pt x="14706" y="88042"/>
                    <a:pt x="14706" y="83084"/>
                  </a:cubicBezTo>
                  <a:lnTo>
                    <a:pt x="14706" y="1091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81B436-4365-5506-4944-255D6A375DF4}"/>
                </a:ext>
              </a:extLst>
            </p:cNvPr>
            <p:cNvSpPr/>
            <p:nvPr/>
          </p:nvSpPr>
          <p:spPr>
            <a:xfrm flipV="1">
              <a:off x="2917142" y="3685094"/>
              <a:ext cx="61039" cy="100126"/>
            </a:xfrm>
            <a:custGeom>
              <a:avLst/>
              <a:gdLst>
                <a:gd name="connsiteX0" fmla="*/ 40903 w 61039"/>
                <a:gd name="connsiteY0" fmla="*/ 56640 h 100126"/>
                <a:gd name="connsiteX1" fmla="*/ 23266 w 61039"/>
                <a:gd name="connsiteY1" fmla="*/ 60910 h 100126"/>
                <a:gd name="connsiteX2" fmla="*/ 9350 w 61039"/>
                <a:gd name="connsiteY2" fmla="*/ 78401 h 100126"/>
                <a:gd name="connsiteX3" fmla="*/ 27538 w 61039"/>
                <a:gd name="connsiteY3" fmla="*/ 96443 h 100126"/>
                <a:gd name="connsiteX4" fmla="*/ 54406 w 61039"/>
                <a:gd name="connsiteY4" fmla="*/ 67658 h 100126"/>
                <a:gd name="connsiteX5" fmla="*/ 56059 w 61039"/>
                <a:gd name="connsiteY5" fmla="*/ 66006 h 100126"/>
                <a:gd name="connsiteX6" fmla="*/ 57851 w 61039"/>
                <a:gd name="connsiteY6" fmla="*/ 69311 h 100126"/>
                <a:gd name="connsiteX7" fmla="*/ 57851 w 61039"/>
                <a:gd name="connsiteY7" fmla="*/ 96994 h 100126"/>
                <a:gd name="connsiteX8" fmla="*/ 56335 w 61039"/>
                <a:gd name="connsiteY8" fmla="*/ 100300 h 100126"/>
                <a:gd name="connsiteX9" fmla="*/ 54268 w 61039"/>
                <a:gd name="connsiteY9" fmla="*/ 98509 h 100126"/>
                <a:gd name="connsiteX10" fmla="*/ 49446 w 61039"/>
                <a:gd name="connsiteY10" fmla="*/ 90659 h 100126"/>
                <a:gd name="connsiteX11" fmla="*/ 27400 w 61039"/>
                <a:gd name="connsiteY11" fmla="*/ 100300 h 100126"/>
                <a:gd name="connsiteX12" fmla="*/ 532 w 61039"/>
                <a:gd name="connsiteY12" fmla="*/ 73581 h 100126"/>
                <a:gd name="connsiteX13" fmla="*/ 18582 w 61039"/>
                <a:gd name="connsiteY13" fmla="*/ 48377 h 100126"/>
                <a:gd name="connsiteX14" fmla="*/ 36769 w 61039"/>
                <a:gd name="connsiteY14" fmla="*/ 43832 h 100126"/>
                <a:gd name="connsiteX15" fmla="*/ 48481 w 61039"/>
                <a:gd name="connsiteY15" fmla="*/ 36808 h 100126"/>
                <a:gd name="connsiteX16" fmla="*/ 52753 w 61039"/>
                <a:gd name="connsiteY16" fmla="*/ 24137 h 100126"/>
                <a:gd name="connsiteX17" fmla="*/ 34289 w 61039"/>
                <a:gd name="connsiteY17" fmla="*/ 4442 h 100126"/>
                <a:gd name="connsiteX18" fmla="*/ 12519 w 61039"/>
                <a:gd name="connsiteY18" fmla="*/ 11879 h 100126"/>
                <a:gd name="connsiteX19" fmla="*/ 3976 w 61039"/>
                <a:gd name="connsiteY19" fmla="*/ 33089 h 100126"/>
                <a:gd name="connsiteX20" fmla="*/ 2323 w 61039"/>
                <a:gd name="connsiteY20" fmla="*/ 34466 h 100126"/>
                <a:gd name="connsiteX21" fmla="*/ 532 w 61039"/>
                <a:gd name="connsiteY21" fmla="*/ 31023 h 100126"/>
                <a:gd name="connsiteX22" fmla="*/ 532 w 61039"/>
                <a:gd name="connsiteY22" fmla="*/ 3478 h 100126"/>
                <a:gd name="connsiteX23" fmla="*/ 2047 w 61039"/>
                <a:gd name="connsiteY23" fmla="*/ 173 h 100126"/>
                <a:gd name="connsiteX24" fmla="*/ 4114 w 61039"/>
                <a:gd name="connsiteY24" fmla="*/ 1963 h 100126"/>
                <a:gd name="connsiteX25" fmla="*/ 9074 w 61039"/>
                <a:gd name="connsiteY25" fmla="*/ 9813 h 100126"/>
                <a:gd name="connsiteX26" fmla="*/ 34427 w 61039"/>
                <a:gd name="connsiteY26" fmla="*/ 173 h 100126"/>
                <a:gd name="connsiteX27" fmla="*/ 61571 w 61039"/>
                <a:gd name="connsiteY27" fmla="*/ 28820 h 100126"/>
                <a:gd name="connsiteX28" fmla="*/ 40903 w 61039"/>
                <a:gd name="connsiteY28" fmla="*/ 56640 h 1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039" h="100126">
                  <a:moveTo>
                    <a:pt x="40903" y="56640"/>
                  </a:moveTo>
                  <a:lnTo>
                    <a:pt x="23266" y="60910"/>
                  </a:lnTo>
                  <a:cubicBezTo>
                    <a:pt x="14724" y="62976"/>
                    <a:pt x="9350" y="70413"/>
                    <a:pt x="9350" y="78401"/>
                  </a:cubicBezTo>
                  <a:cubicBezTo>
                    <a:pt x="9350" y="88042"/>
                    <a:pt x="16790" y="96443"/>
                    <a:pt x="27538" y="96443"/>
                  </a:cubicBezTo>
                  <a:cubicBezTo>
                    <a:pt x="50548" y="96443"/>
                    <a:pt x="53579" y="73856"/>
                    <a:pt x="54406" y="67658"/>
                  </a:cubicBezTo>
                  <a:cubicBezTo>
                    <a:pt x="54544" y="66832"/>
                    <a:pt x="54544" y="66006"/>
                    <a:pt x="56059" y="66006"/>
                  </a:cubicBezTo>
                  <a:cubicBezTo>
                    <a:pt x="57851" y="66006"/>
                    <a:pt x="57851" y="66694"/>
                    <a:pt x="57851" y="69311"/>
                  </a:cubicBezTo>
                  <a:lnTo>
                    <a:pt x="57851" y="96994"/>
                  </a:lnTo>
                  <a:cubicBezTo>
                    <a:pt x="57851" y="99335"/>
                    <a:pt x="57851" y="100300"/>
                    <a:pt x="56335" y="100300"/>
                  </a:cubicBezTo>
                  <a:cubicBezTo>
                    <a:pt x="55371" y="100300"/>
                    <a:pt x="55233" y="100162"/>
                    <a:pt x="54268" y="98509"/>
                  </a:cubicBezTo>
                  <a:lnTo>
                    <a:pt x="49446" y="90659"/>
                  </a:lnTo>
                  <a:cubicBezTo>
                    <a:pt x="45312" y="94653"/>
                    <a:pt x="39663" y="100300"/>
                    <a:pt x="27400" y="100300"/>
                  </a:cubicBezTo>
                  <a:cubicBezTo>
                    <a:pt x="12106" y="100300"/>
                    <a:pt x="532" y="88180"/>
                    <a:pt x="532" y="73581"/>
                  </a:cubicBezTo>
                  <a:cubicBezTo>
                    <a:pt x="532" y="62149"/>
                    <a:pt x="7834" y="52095"/>
                    <a:pt x="18582" y="48377"/>
                  </a:cubicBezTo>
                  <a:cubicBezTo>
                    <a:pt x="20097" y="47826"/>
                    <a:pt x="27124" y="46173"/>
                    <a:pt x="36769" y="43832"/>
                  </a:cubicBezTo>
                  <a:cubicBezTo>
                    <a:pt x="40490" y="42868"/>
                    <a:pt x="44623" y="41904"/>
                    <a:pt x="48481" y="36808"/>
                  </a:cubicBezTo>
                  <a:cubicBezTo>
                    <a:pt x="51375" y="33227"/>
                    <a:pt x="52753" y="28682"/>
                    <a:pt x="52753" y="24137"/>
                  </a:cubicBezTo>
                  <a:cubicBezTo>
                    <a:pt x="52753" y="14358"/>
                    <a:pt x="45863" y="4442"/>
                    <a:pt x="34289" y="4442"/>
                  </a:cubicBezTo>
                  <a:cubicBezTo>
                    <a:pt x="30293" y="4442"/>
                    <a:pt x="19822" y="5131"/>
                    <a:pt x="12519" y="11879"/>
                  </a:cubicBezTo>
                  <a:cubicBezTo>
                    <a:pt x="4527" y="19317"/>
                    <a:pt x="4114" y="28131"/>
                    <a:pt x="3976" y="33089"/>
                  </a:cubicBezTo>
                  <a:cubicBezTo>
                    <a:pt x="3838" y="34466"/>
                    <a:pt x="2736" y="34466"/>
                    <a:pt x="2323" y="34466"/>
                  </a:cubicBezTo>
                  <a:cubicBezTo>
                    <a:pt x="532" y="34466"/>
                    <a:pt x="532" y="33502"/>
                    <a:pt x="532" y="31023"/>
                  </a:cubicBezTo>
                  <a:lnTo>
                    <a:pt x="532" y="3478"/>
                  </a:lnTo>
                  <a:cubicBezTo>
                    <a:pt x="532" y="1137"/>
                    <a:pt x="532" y="173"/>
                    <a:pt x="2047" y="173"/>
                  </a:cubicBezTo>
                  <a:cubicBezTo>
                    <a:pt x="3012" y="173"/>
                    <a:pt x="3149" y="448"/>
                    <a:pt x="4114" y="1963"/>
                  </a:cubicBezTo>
                  <a:cubicBezTo>
                    <a:pt x="4114" y="2101"/>
                    <a:pt x="4527" y="2514"/>
                    <a:pt x="9074" y="9813"/>
                  </a:cubicBezTo>
                  <a:cubicBezTo>
                    <a:pt x="13346" y="5131"/>
                    <a:pt x="22164" y="173"/>
                    <a:pt x="34427" y="173"/>
                  </a:cubicBezTo>
                  <a:cubicBezTo>
                    <a:pt x="50548" y="173"/>
                    <a:pt x="61571" y="13670"/>
                    <a:pt x="61571" y="28820"/>
                  </a:cubicBezTo>
                  <a:cubicBezTo>
                    <a:pt x="61571" y="42592"/>
                    <a:pt x="52477" y="53886"/>
                    <a:pt x="40903" y="5664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F15A0CF-DF65-2194-9BF2-A7D1B3FAF5D5}"/>
                </a:ext>
              </a:extLst>
            </p:cNvPr>
            <p:cNvSpPr/>
            <p:nvPr/>
          </p:nvSpPr>
          <p:spPr>
            <a:xfrm flipV="1">
              <a:off x="2568547" y="3850362"/>
              <a:ext cx="61039" cy="100126"/>
            </a:xfrm>
            <a:custGeom>
              <a:avLst/>
              <a:gdLst>
                <a:gd name="connsiteX0" fmla="*/ 40833 w 61039"/>
                <a:gd name="connsiteY0" fmla="*/ 56674 h 100126"/>
                <a:gd name="connsiteX1" fmla="*/ 23196 w 61039"/>
                <a:gd name="connsiteY1" fmla="*/ 60943 h 100126"/>
                <a:gd name="connsiteX2" fmla="*/ 9280 w 61039"/>
                <a:gd name="connsiteY2" fmla="*/ 78434 h 100126"/>
                <a:gd name="connsiteX3" fmla="*/ 27468 w 61039"/>
                <a:gd name="connsiteY3" fmla="*/ 96476 h 100126"/>
                <a:gd name="connsiteX4" fmla="*/ 54336 w 61039"/>
                <a:gd name="connsiteY4" fmla="*/ 67692 h 100126"/>
                <a:gd name="connsiteX5" fmla="*/ 55989 w 61039"/>
                <a:gd name="connsiteY5" fmla="*/ 66039 h 100126"/>
                <a:gd name="connsiteX6" fmla="*/ 57781 w 61039"/>
                <a:gd name="connsiteY6" fmla="*/ 69344 h 100126"/>
                <a:gd name="connsiteX7" fmla="*/ 57781 w 61039"/>
                <a:gd name="connsiteY7" fmla="*/ 97027 h 100126"/>
                <a:gd name="connsiteX8" fmla="*/ 56265 w 61039"/>
                <a:gd name="connsiteY8" fmla="*/ 100333 h 100126"/>
                <a:gd name="connsiteX9" fmla="*/ 54198 w 61039"/>
                <a:gd name="connsiteY9" fmla="*/ 98542 h 100126"/>
                <a:gd name="connsiteX10" fmla="*/ 49376 w 61039"/>
                <a:gd name="connsiteY10" fmla="*/ 90692 h 100126"/>
                <a:gd name="connsiteX11" fmla="*/ 27330 w 61039"/>
                <a:gd name="connsiteY11" fmla="*/ 100333 h 100126"/>
                <a:gd name="connsiteX12" fmla="*/ 462 w 61039"/>
                <a:gd name="connsiteY12" fmla="*/ 73614 h 100126"/>
                <a:gd name="connsiteX13" fmla="*/ 18512 w 61039"/>
                <a:gd name="connsiteY13" fmla="*/ 48410 h 100126"/>
                <a:gd name="connsiteX14" fmla="*/ 36699 w 61039"/>
                <a:gd name="connsiteY14" fmla="*/ 43865 h 100126"/>
                <a:gd name="connsiteX15" fmla="*/ 48411 w 61039"/>
                <a:gd name="connsiteY15" fmla="*/ 36841 h 100126"/>
                <a:gd name="connsiteX16" fmla="*/ 52683 w 61039"/>
                <a:gd name="connsiteY16" fmla="*/ 24170 h 100126"/>
                <a:gd name="connsiteX17" fmla="*/ 34219 w 61039"/>
                <a:gd name="connsiteY17" fmla="*/ 4475 h 100126"/>
                <a:gd name="connsiteX18" fmla="*/ 12449 w 61039"/>
                <a:gd name="connsiteY18" fmla="*/ 11913 h 100126"/>
                <a:gd name="connsiteX19" fmla="*/ 3906 w 61039"/>
                <a:gd name="connsiteY19" fmla="*/ 33122 h 100126"/>
                <a:gd name="connsiteX20" fmla="*/ 2253 w 61039"/>
                <a:gd name="connsiteY20" fmla="*/ 34500 h 100126"/>
                <a:gd name="connsiteX21" fmla="*/ 462 w 61039"/>
                <a:gd name="connsiteY21" fmla="*/ 31056 h 100126"/>
                <a:gd name="connsiteX22" fmla="*/ 462 w 61039"/>
                <a:gd name="connsiteY22" fmla="*/ 3511 h 100126"/>
                <a:gd name="connsiteX23" fmla="*/ 1977 w 61039"/>
                <a:gd name="connsiteY23" fmla="*/ 206 h 100126"/>
                <a:gd name="connsiteX24" fmla="*/ 4044 w 61039"/>
                <a:gd name="connsiteY24" fmla="*/ 1996 h 100126"/>
                <a:gd name="connsiteX25" fmla="*/ 9004 w 61039"/>
                <a:gd name="connsiteY25" fmla="*/ 9847 h 100126"/>
                <a:gd name="connsiteX26" fmla="*/ 34357 w 61039"/>
                <a:gd name="connsiteY26" fmla="*/ 206 h 100126"/>
                <a:gd name="connsiteX27" fmla="*/ 61501 w 61039"/>
                <a:gd name="connsiteY27" fmla="*/ 28853 h 100126"/>
                <a:gd name="connsiteX28" fmla="*/ 40833 w 61039"/>
                <a:gd name="connsiteY28" fmla="*/ 56674 h 1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1039" h="100126">
                  <a:moveTo>
                    <a:pt x="40833" y="56674"/>
                  </a:moveTo>
                  <a:lnTo>
                    <a:pt x="23196" y="60943"/>
                  </a:lnTo>
                  <a:cubicBezTo>
                    <a:pt x="14654" y="63009"/>
                    <a:pt x="9280" y="70446"/>
                    <a:pt x="9280" y="78434"/>
                  </a:cubicBezTo>
                  <a:cubicBezTo>
                    <a:pt x="9280" y="88075"/>
                    <a:pt x="16720" y="96476"/>
                    <a:pt x="27468" y="96476"/>
                  </a:cubicBezTo>
                  <a:cubicBezTo>
                    <a:pt x="50478" y="96476"/>
                    <a:pt x="53509" y="73889"/>
                    <a:pt x="54336" y="67692"/>
                  </a:cubicBezTo>
                  <a:cubicBezTo>
                    <a:pt x="54474" y="66865"/>
                    <a:pt x="54474" y="66039"/>
                    <a:pt x="55989" y="66039"/>
                  </a:cubicBezTo>
                  <a:cubicBezTo>
                    <a:pt x="57781" y="66039"/>
                    <a:pt x="57781" y="66728"/>
                    <a:pt x="57781" y="69344"/>
                  </a:cubicBezTo>
                  <a:lnTo>
                    <a:pt x="57781" y="97027"/>
                  </a:lnTo>
                  <a:cubicBezTo>
                    <a:pt x="57781" y="99369"/>
                    <a:pt x="57781" y="100333"/>
                    <a:pt x="56265" y="100333"/>
                  </a:cubicBezTo>
                  <a:cubicBezTo>
                    <a:pt x="55301" y="100333"/>
                    <a:pt x="55163" y="100195"/>
                    <a:pt x="54198" y="98542"/>
                  </a:cubicBezTo>
                  <a:lnTo>
                    <a:pt x="49376" y="90692"/>
                  </a:lnTo>
                  <a:cubicBezTo>
                    <a:pt x="45242" y="94686"/>
                    <a:pt x="39593" y="100333"/>
                    <a:pt x="27330" y="100333"/>
                  </a:cubicBezTo>
                  <a:cubicBezTo>
                    <a:pt x="12036" y="100333"/>
                    <a:pt x="462" y="88213"/>
                    <a:pt x="462" y="73614"/>
                  </a:cubicBezTo>
                  <a:cubicBezTo>
                    <a:pt x="462" y="62183"/>
                    <a:pt x="7764" y="52129"/>
                    <a:pt x="18512" y="48410"/>
                  </a:cubicBezTo>
                  <a:cubicBezTo>
                    <a:pt x="20027" y="47859"/>
                    <a:pt x="27054" y="46206"/>
                    <a:pt x="36699" y="43865"/>
                  </a:cubicBezTo>
                  <a:cubicBezTo>
                    <a:pt x="40420" y="42901"/>
                    <a:pt x="44553" y="41937"/>
                    <a:pt x="48411" y="36841"/>
                  </a:cubicBezTo>
                  <a:cubicBezTo>
                    <a:pt x="51305" y="33260"/>
                    <a:pt x="52683" y="28715"/>
                    <a:pt x="52683" y="24170"/>
                  </a:cubicBezTo>
                  <a:cubicBezTo>
                    <a:pt x="52683" y="14392"/>
                    <a:pt x="45793" y="4475"/>
                    <a:pt x="34219" y="4475"/>
                  </a:cubicBezTo>
                  <a:cubicBezTo>
                    <a:pt x="30223" y="4475"/>
                    <a:pt x="19752" y="5164"/>
                    <a:pt x="12449" y="11913"/>
                  </a:cubicBezTo>
                  <a:cubicBezTo>
                    <a:pt x="4457" y="19350"/>
                    <a:pt x="4044" y="28164"/>
                    <a:pt x="3906" y="33122"/>
                  </a:cubicBezTo>
                  <a:cubicBezTo>
                    <a:pt x="3768" y="34500"/>
                    <a:pt x="2666" y="34500"/>
                    <a:pt x="2253" y="34500"/>
                  </a:cubicBezTo>
                  <a:cubicBezTo>
                    <a:pt x="462" y="34500"/>
                    <a:pt x="462" y="33536"/>
                    <a:pt x="462" y="31056"/>
                  </a:cubicBezTo>
                  <a:lnTo>
                    <a:pt x="462" y="3511"/>
                  </a:lnTo>
                  <a:cubicBezTo>
                    <a:pt x="462" y="1170"/>
                    <a:pt x="462" y="206"/>
                    <a:pt x="1977" y="206"/>
                  </a:cubicBezTo>
                  <a:cubicBezTo>
                    <a:pt x="2942" y="206"/>
                    <a:pt x="3079" y="481"/>
                    <a:pt x="4044" y="1996"/>
                  </a:cubicBezTo>
                  <a:cubicBezTo>
                    <a:pt x="4044" y="2134"/>
                    <a:pt x="4457" y="2547"/>
                    <a:pt x="9004" y="9847"/>
                  </a:cubicBezTo>
                  <a:cubicBezTo>
                    <a:pt x="13276" y="5164"/>
                    <a:pt x="22094" y="206"/>
                    <a:pt x="34357" y="206"/>
                  </a:cubicBezTo>
                  <a:cubicBezTo>
                    <a:pt x="50478" y="206"/>
                    <a:pt x="61501" y="13703"/>
                    <a:pt x="61501" y="28853"/>
                  </a:cubicBezTo>
                  <a:cubicBezTo>
                    <a:pt x="61501" y="42625"/>
                    <a:pt x="52407" y="53919"/>
                    <a:pt x="40833" y="5667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D6925D-185D-775B-7965-9C62FF7B89AB}"/>
                </a:ext>
              </a:extLst>
            </p:cNvPr>
            <p:cNvSpPr/>
            <p:nvPr/>
          </p:nvSpPr>
          <p:spPr>
            <a:xfrm flipV="1">
              <a:off x="2641987" y="3855319"/>
              <a:ext cx="29486" cy="92138"/>
            </a:xfrm>
            <a:custGeom>
              <a:avLst/>
              <a:gdLst>
                <a:gd name="connsiteX0" fmla="*/ 20314 w 29486"/>
                <a:gd name="connsiteY0" fmla="*/ 61081 h 92138"/>
                <a:gd name="connsiteX1" fmla="*/ 1024 w 29486"/>
                <a:gd name="connsiteY1" fmla="*/ 59566 h 92138"/>
                <a:gd name="connsiteX2" fmla="*/ 1024 w 29486"/>
                <a:gd name="connsiteY2" fmla="*/ 55297 h 92138"/>
                <a:gd name="connsiteX3" fmla="*/ 11221 w 29486"/>
                <a:gd name="connsiteY3" fmla="*/ 47722 h 92138"/>
                <a:gd name="connsiteX4" fmla="*/ 11221 w 29486"/>
                <a:gd name="connsiteY4" fmla="*/ 10673 h 92138"/>
                <a:gd name="connsiteX5" fmla="*/ 473 w 29486"/>
                <a:gd name="connsiteY5" fmla="*/ 4476 h 92138"/>
                <a:gd name="connsiteX6" fmla="*/ 473 w 29486"/>
                <a:gd name="connsiteY6" fmla="*/ 206 h 92138"/>
                <a:gd name="connsiteX7" fmla="*/ 15630 w 29486"/>
                <a:gd name="connsiteY7" fmla="*/ 619 h 92138"/>
                <a:gd name="connsiteX8" fmla="*/ 29960 w 29486"/>
                <a:gd name="connsiteY8" fmla="*/ 206 h 92138"/>
                <a:gd name="connsiteX9" fmla="*/ 29960 w 29486"/>
                <a:gd name="connsiteY9" fmla="*/ 4476 h 92138"/>
                <a:gd name="connsiteX10" fmla="*/ 20314 w 29486"/>
                <a:gd name="connsiteY10" fmla="*/ 10536 h 92138"/>
                <a:gd name="connsiteX11" fmla="*/ 20314 w 29486"/>
                <a:gd name="connsiteY11" fmla="*/ 61081 h 92138"/>
                <a:gd name="connsiteX12" fmla="*/ 20866 w 29486"/>
                <a:gd name="connsiteY12" fmla="*/ 85045 h 92138"/>
                <a:gd name="connsiteX13" fmla="*/ 13563 w 29486"/>
                <a:gd name="connsiteY13" fmla="*/ 92345 h 92138"/>
                <a:gd name="connsiteX14" fmla="*/ 6260 w 29486"/>
                <a:gd name="connsiteY14" fmla="*/ 85045 h 92138"/>
                <a:gd name="connsiteX15" fmla="*/ 13563 w 29486"/>
                <a:gd name="connsiteY15" fmla="*/ 77746 h 92138"/>
                <a:gd name="connsiteX16" fmla="*/ 20866 w 29486"/>
                <a:gd name="connsiteY16" fmla="*/ 85045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314" y="61081"/>
                  </a:moveTo>
                  <a:lnTo>
                    <a:pt x="1024" y="59566"/>
                  </a:lnTo>
                  <a:lnTo>
                    <a:pt x="1024" y="55297"/>
                  </a:lnTo>
                  <a:cubicBezTo>
                    <a:pt x="9980" y="55297"/>
                    <a:pt x="11221" y="54470"/>
                    <a:pt x="11221" y="47722"/>
                  </a:cubicBezTo>
                  <a:lnTo>
                    <a:pt x="11221" y="10673"/>
                  </a:lnTo>
                  <a:cubicBezTo>
                    <a:pt x="11221" y="4476"/>
                    <a:pt x="9705" y="4476"/>
                    <a:pt x="473" y="4476"/>
                  </a:cubicBezTo>
                  <a:lnTo>
                    <a:pt x="473" y="206"/>
                  </a:lnTo>
                  <a:cubicBezTo>
                    <a:pt x="4882" y="344"/>
                    <a:pt x="12323" y="619"/>
                    <a:pt x="15630" y="619"/>
                  </a:cubicBezTo>
                  <a:cubicBezTo>
                    <a:pt x="20452" y="619"/>
                    <a:pt x="25275" y="344"/>
                    <a:pt x="29960" y="206"/>
                  </a:cubicBezTo>
                  <a:lnTo>
                    <a:pt x="29960" y="4476"/>
                  </a:lnTo>
                  <a:cubicBezTo>
                    <a:pt x="20866" y="4476"/>
                    <a:pt x="20314" y="5164"/>
                    <a:pt x="20314" y="10536"/>
                  </a:cubicBezTo>
                  <a:lnTo>
                    <a:pt x="20314" y="61081"/>
                  </a:lnTo>
                  <a:moveTo>
                    <a:pt x="20866" y="85045"/>
                  </a:moveTo>
                  <a:cubicBezTo>
                    <a:pt x="20866" y="89453"/>
                    <a:pt x="17421" y="92345"/>
                    <a:pt x="13563" y="92345"/>
                  </a:cubicBezTo>
                  <a:cubicBezTo>
                    <a:pt x="9292" y="92345"/>
                    <a:pt x="6260" y="88626"/>
                    <a:pt x="6260" y="85045"/>
                  </a:cubicBezTo>
                  <a:cubicBezTo>
                    <a:pt x="6260" y="81327"/>
                    <a:pt x="9292" y="77746"/>
                    <a:pt x="13563" y="77746"/>
                  </a:cubicBezTo>
                  <a:cubicBezTo>
                    <a:pt x="17421" y="77746"/>
                    <a:pt x="20866" y="80638"/>
                    <a:pt x="20866" y="8504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F7C3B4-271A-6F5C-D87C-EB4070EC6071}"/>
                </a:ext>
              </a:extLst>
            </p:cNvPr>
            <p:cNvSpPr/>
            <p:nvPr/>
          </p:nvSpPr>
          <p:spPr>
            <a:xfrm flipV="1">
              <a:off x="2680150" y="3886583"/>
              <a:ext cx="107611" cy="60874"/>
            </a:xfrm>
            <a:custGeom>
              <a:avLst/>
              <a:gdLst>
                <a:gd name="connsiteX0" fmla="*/ 11236 w 107611"/>
                <a:gd name="connsiteY0" fmla="*/ 47587 h 60874"/>
                <a:gd name="connsiteX1" fmla="*/ 11236 w 107611"/>
                <a:gd name="connsiteY1" fmla="*/ 10676 h 60874"/>
                <a:gd name="connsiteX2" fmla="*/ 488 w 107611"/>
                <a:gd name="connsiteY2" fmla="*/ 4479 h 60874"/>
                <a:gd name="connsiteX3" fmla="*/ 488 w 107611"/>
                <a:gd name="connsiteY3" fmla="*/ 209 h 60874"/>
                <a:gd name="connsiteX4" fmla="*/ 16058 w 107611"/>
                <a:gd name="connsiteY4" fmla="*/ 622 h 60874"/>
                <a:gd name="connsiteX5" fmla="*/ 31490 w 107611"/>
                <a:gd name="connsiteY5" fmla="*/ 209 h 60874"/>
                <a:gd name="connsiteX6" fmla="*/ 31490 w 107611"/>
                <a:gd name="connsiteY6" fmla="*/ 4479 h 60874"/>
                <a:gd name="connsiteX7" fmla="*/ 20743 w 107611"/>
                <a:gd name="connsiteY7" fmla="*/ 10676 h 60874"/>
                <a:gd name="connsiteX8" fmla="*/ 20743 w 107611"/>
                <a:gd name="connsiteY8" fmla="*/ 36018 h 60874"/>
                <a:gd name="connsiteX9" fmla="*/ 39344 w 107611"/>
                <a:gd name="connsiteY9" fmla="*/ 58054 h 60874"/>
                <a:gd name="connsiteX10" fmla="*/ 49540 w 107611"/>
                <a:gd name="connsiteY10" fmla="*/ 42767 h 60874"/>
                <a:gd name="connsiteX11" fmla="*/ 49540 w 107611"/>
                <a:gd name="connsiteY11" fmla="*/ 10676 h 60874"/>
                <a:gd name="connsiteX12" fmla="*/ 38793 w 107611"/>
                <a:gd name="connsiteY12" fmla="*/ 4479 h 60874"/>
                <a:gd name="connsiteX13" fmla="*/ 38793 w 107611"/>
                <a:gd name="connsiteY13" fmla="*/ 209 h 60874"/>
                <a:gd name="connsiteX14" fmla="*/ 54363 w 107611"/>
                <a:gd name="connsiteY14" fmla="*/ 622 h 60874"/>
                <a:gd name="connsiteX15" fmla="*/ 69795 w 107611"/>
                <a:gd name="connsiteY15" fmla="*/ 209 h 60874"/>
                <a:gd name="connsiteX16" fmla="*/ 69795 w 107611"/>
                <a:gd name="connsiteY16" fmla="*/ 4479 h 60874"/>
                <a:gd name="connsiteX17" fmla="*/ 59048 w 107611"/>
                <a:gd name="connsiteY17" fmla="*/ 10676 h 60874"/>
                <a:gd name="connsiteX18" fmla="*/ 59048 w 107611"/>
                <a:gd name="connsiteY18" fmla="*/ 36018 h 60874"/>
                <a:gd name="connsiteX19" fmla="*/ 77649 w 107611"/>
                <a:gd name="connsiteY19" fmla="*/ 58054 h 60874"/>
                <a:gd name="connsiteX20" fmla="*/ 87845 w 107611"/>
                <a:gd name="connsiteY20" fmla="*/ 42767 h 60874"/>
                <a:gd name="connsiteX21" fmla="*/ 87845 w 107611"/>
                <a:gd name="connsiteY21" fmla="*/ 10676 h 60874"/>
                <a:gd name="connsiteX22" fmla="*/ 77098 w 107611"/>
                <a:gd name="connsiteY22" fmla="*/ 4479 h 60874"/>
                <a:gd name="connsiteX23" fmla="*/ 77098 w 107611"/>
                <a:gd name="connsiteY23" fmla="*/ 209 h 60874"/>
                <a:gd name="connsiteX24" fmla="*/ 92668 w 107611"/>
                <a:gd name="connsiteY24" fmla="*/ 622 h 60874"/>
                <a:gd name="connsiteX25" fmla="*/ 108100 w 107611"/>
                <a:gd name="connsiteY25" fmla="*/ 209 h 60874"/>
                <a:gd name="connsiteX26" fmla="*/ 108100 w 107611"/>
                <a:gd name="connsiteY26" fmla="*/ 4479 h 60874"/>
                <a:gd name="connsiteX27" fmla="*/ 97352 w 107611"/>
                <a:gd name="connsiteY27" fmla="*/ 8611 h 60874"/>
                <a:gd name="connsiteX28" fmla="*/ 97352 w 107611"/>
                <a:gd name="connsiteY28" fmla="*/ 34916 h 60874"/>
                <a:gd name="connsiteX29" fmla="*/ 93081 w 107611"/>
                <a:gd name="connsiteY29" fmla="*/ 55988 h 60874"/>
                <a:gd name="connsiteX30" fmla="*/ 78613 w 107611"/>
                <a:gd name="connsiteY30" fmla="*/ 61084 h 60874"/>
                <a:gd name="connsiteX31" fmla="*/ 58634 w 107611"/>
                <a:gd name="connsiteY31" fmla="*/ 47587 h 60874"/>
                <a:gd name="connsiteX32" fmla="*/ 40309 w 107611"/>
                <a:gd name="connsiteY32" fmla="*/ 61084 h 60874"/>
                <a:gd name="connsiteX33" fmla="*/ 19916 w 107611"/>
                <a:gd name="connsiteY33" fmla="*/ 46623 h 60874"/>
                <a:gd name="connsiteX34" fmla="*/ 19916 w 107611"/>
                <a:gd name="connsiteY34" fmla="*/ 61084 h 60874"/>
                <a:gd name="connsiteX35" fmla="*/ 488 w 107611"/>
                <a:gd name="connsiteY35" fmla="*/ 59569 h 60874"/>
                <a:gd name="connsiteX36" fmla="*/ 488 w 107611"/>
                <a:gd name="connsiteY36" fmla="*/ 55300 h 60874"/>
                <a:gd name="connsiteX37" fmla="*/ 11236 w 107611"/>
                <a:gd name="connsiteY37" fmla="*/ 47587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236" y="47587"/>
                  </a:moveTo>
                  <a:lnTo>
                    <a:pt x="11236" y="10676"/>
                  </a:lnTo>
                  <a:cubicBezTo>
                    <a:pt x="11236" y="4479"/>
                    <a:pt x="9720" y="4479"/>
                    <a:pt x="488" y="4479"/>
                  </a:cubicBezTo>
                  <a:lnTo>
                    <a:pt x="488" y="209"/>
                  </a:lnTo>
                  <a:cubicBezTo>
                    <a:pt x="5311" y="347"/>
                    <a:pt x="12338" y="622"/>
                    <a:pt x="16058" y="622"/>
                  </a:cubicBezTo>
                  <a:cubicBezTo>
                    <a:pt x="19641" y="622"/>
                    <a:pt x="26806" y="347"/>
                    <a:pt x="31490" y="209"/>
                  </a:cubicBezTo>
                  <a:lnTo>
                    <a:pt x="31490" y="4479"/>
                  </a:lnTo>
                  <a:cubicBezTo>
                    <a:pt x="22259" y="4479"/>
                    <a:pt x="20743" y="4479"/>
                    <a:pt x="20743" y="10676"/>
                  </a:cubicBezTo>
                  <a:lnTo>
                    <a:pt x="20743" y="36018"/>
                  </a:lnTo>
                  <a:cubicBezTo>
                    <a:pt x="20743" y="50342"/>
                    <a:pt x="30526" y="58054"/>
                    <a:pt x="39344" y="58054"/>
                  </a:cubicBezTo>
                  <a:cubicBezTo>
                    <a:pt x="48025" y="58054"/>
                    <a:pt x="49540" y="50617"/>
                    <a:pt x="49540" y="42767"/>
                  </a:cubicBezTo>
                  <a:lnTo>
                    <a:pt x="49540" y="10676"/>
                  </a:lnTo>
                  <a:cubicBezTo>
                    <a:pt x="49540" y="4479"/>
                    <a:pt x="48025" y="4479"/>
                    <a:pt x="38793" y="4479"/>
                  </a:cubicBezTo>
                  <a:lnTo>
                    <a:pt x="38793" y="209"/>
                  </a:lnTo>
                  <a:cubicBezTo>
                    <a:pt x="43616" y="347"/>
                    <a:pt x="50643" y="622"/>
                    <a:pt x="54363" y="622"/>
                  </a:cubicBezTo>
                  <a:cubicBezTo>
                    <a:pt x="57945" y="622"/>
                    <a:pt x="65110" y="347"/>
                    <a:pt x="69795" y="209"/>
                  </a:cubicBezTo>
                  <a:lnTo>
                    <a:pt x="69795" y="4479"/>
                  </a:lnTo>
                  <a:cubicBezTo>
                    <a:pt x="60563" y="4479"/>
                    <a:pt x="59048" y="4479"/>
                    <a:pt x="59048" y="10676"/>
                  </a:cubicBezTo>
                  <a:lnTo>
                    <a:pt x="59048" y="36018"/>
                  </a:lnTo>
                  <a:cubicBezTo>
                    <a:pt x="59048" y="50342"/>
                    <a:pt x="68831" y="58054"/>
                    <a:pt x="77649" y="58054"/>
                  </a:cubicBezTo>
                  <a:cubicBezTo>
                    <a:pt x="86329" y="58054"/>
                    <a:pt x="87845" y="50617"/>
                    <a:pt x="87845" y="42767"/>
                  </a:cubicBezTo>
                  <a:lnTo>
                    <a:pt x="87845" y="10676"/>
                  </a:lnTo>
                  <a:cubicBezTo>
                    <a:pt x="87845" y="4479"/>
                    <a:pt x="86329" y="4479"/>
                    <a:pt x="77098" y="4479"/>
                  </a:cubicBezTo>
                  <a:lnTo>
                    <a:pt x="77098" y="209"/>
                  </a:lnTo>
                  <a:cubicBezTo>
                    <a:pt x="81920" y="347"/>
                    <a:pt x="88947" y="622"/>
                    <a:pt x="92668" y="622"/>
                  </a:cubicBezTo>
                  <a:cubicBezTo>
                    <a:pt x="96250" y="622"/>
                    <a:pt x="103415" y="347"/>
                    <a:pt x="108100" y="209"/>
                  </a:cubicBezTo>
                  <a:lnTo>
                    <a:pt x="108100" y="4479"/>
                  </a:lnTo>
                  <a:cubicBezTo>
                    <a:pt x="100935" y="4479"/>
                    <a:pt x="97490" y="4479"/>
                    <a:pt x="97352" y="8611"/>
                  </a:cubicBezTo>
                  <a:lnTo>
                    <a:pt x="97352" y="34916"/>
                  </a:lnTo>
                  <a:cubicBezTo>
                    <a:pt x="97352" y="46761"/>
                    <a:pt x="97352" y="51030"/>
                    <a:pt x="93081" y="55988"/>
                  </a:cubicBezTo>
                  <a:cubicBezTo>
                    <a:pt x="91152" y="58330"/>
                    <a:pt x="86605" y="61084"/>
                    <a:pt x="78613" y="61084"/>
                  </a:cubicBezTo>
                  <a:cubicBezTo>
                    <a:pt x="67039" y="61084"/>
                    <a:pt x="60977" y="52821"/>
                    <a:pt x="58634" y="47587"/>
                  </a:cubicBezTo>
                  <a:cubicBezTo>
                    <a:pt x="56705" y="59569"/>
                    <a:pt x="46509" y="61084"/>
                    <a:pt x="40309" y="61084"/>
                  </a:cubicBezTo>
                  <a:cubicBezTo>
                    <a:pt x="30250" y="61084"/>
                    <a:pt x="23774" y="55162"/>
                    <a:pt x="19916" y="46623"/>
                  </a:cubicBezTo>
                  <a:lnTo>
                    <a:pt x="19916" y="61084"/>
                  </a:lnTo>
                  <a:lnTo>
                    <a:pt x="488" y="59569"/>
                  </a:lnTo>
                  <a:lnTo>
                    <a:pt x="488" y="55300"/>
                  </a:lnTo>
                  <a:cubicBezTo>
                    <a:pt x="10133" y="55300"/>
                    <a:pt x="11236" y="54336"/>
                    <a:pt x="11236" y="4758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539C903-76B2-E4F1-1377-CEB18BAE6A7D}"/>
                </a:ext>
              </a:extLst>
            </p:cNvPr>
            <p:cNvSpPr/>
            <p:nvPr/>
          </p:nvSpPr>
          <p:spPr>
            <a:xfrm flipV="1">
              <a:off x="2791071" y="3886586"/>
              <a:ext cx="69306" cy="62389"/>
            </a:xfrm>
            <a:custGeom>
              <a:avLst/>
              <a:gdLst>
                <a:gd name="connsiteX0" fmla="*/ 49972 w 69306"/>
                <a:gd name="connsiteY0" fmla="*/ 12605 h 62389"/>
                <a:gd name="connsiteX1" fmla="*/ 49972 w 69306"/>
                <a:gd name="connsiteY1" fmla="*/ 209 h 62389"/>
                <a:gd name="connsiteX2" fmla="*/ 69814 w 69306"/>
                <a:gd name="connsiteY2" fmla="*/ 1724 h 62389"/>
                <a:gd name="connsiteX3" fmla="*/ 69814 w 69306"/>
                <a:gd name="connsiteY3" fmla="*/ 5994 h 62389"/>
                <a:gd name="connsiteX4" fmla="*/ 59066 w 69306"/>
                <a:gd name="connsiteY4" fmla="*/ 13707 h 62389"/>
                <a:gd name="connsiteX5" fmla="*/ 59066 w 69306"/>
                <a:gd name="connsiteY5" fmla="*/ 62599 h 62389"/>
                <a:gd name="connsiteX6" fmla="*/ 38812 w 69306"/>
                <a:gd name="connsiteY6" fmla="*/ 61084 h 62389"/>
                <a:gd name="connsiteX7" fmla="*/ 38812 w 69306"/>
                <a:gd name="connsiteY7" fmla="*/ 56815 h 62389"/>
                <a:gd name="connsiteX8" fmla="*/ 49559 w 69306"/>
                <a:gd name="connsiteY8" fmla="*/ 49102 h 62389"/>
                <a:gd name="connsiteX9" fmla="*/ 49559 w 69306"/>
                <a:gd name="connsiteY9" fmla="*/ 24587 h 62389"/>
                <a:gd name="connsiteX10" fmla="*/ 32887 w 69306"/>
                <a:gd name="connsiteY10" fmla="*/ 3239 h 62389"/>
                <a:gd name="connsiteX11" fmla="*/ 20762 w 69306"/>
                <a:gd name="connsiteY11" fmla="*/ 16874 h 62389"/>
                <a:gd name="connsiteX12" fmla="*/ 20762 w 69306"/>
                <a:gd name="connsiteY12" fmla="*/ 62599 h 62389"/>
                <a:gd name="connsiteX13" fmla="*/ 507 w 69306"/>
                <a:gd name="connsiteY13" fmla="*/ 61084 h 62389"/>
                <a:gd name="connsiteX14" fmla="*/ 507 w 69306"/>
                <a:gd name="connsiteY14" fmla="*/ 56815 h 62389"/>
                <a:gd name="connsiteX15" fmla="*/ 11254 w 69306"/>
                <a:gd name="connsiteY15" fmla="*/ 44144 h 62389"/>
                <a:gd name="connsiteX16" fmla="*/ 11254 w 69306"/>
                <a:gd name="connsiteY16" fmla="*/ 23485 h 62389"/>
                <a:gd name="connsiteX17" fmla="*/ 32198 w 69306"/>
                <a:gd name="connsiteY17" fmla="*/ 209 h 62389"/>
                <a:gd name="connsiteX18" fmla="*/ 49972 w 69306"/>
                <a:gd name="connsiteY18" fmla="*/ 1260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306" h="62389">
                  <a:moveTo>
                    <a:pt x="49972" y="12605"/>
                  </a:moveTo>
                  <a:lnTo>
                    <a:pt x="49972" y="209"/>
                  </a:lnTo>
                  <a:lnTo>
                    <a:pt x="69814" y="1724"/>
                  </a:lnTo>
                  <a:lnTo>
                    <a:pt x="69814" y="5994"/>
                  </a:lnTo>
                  <a:cubicBezTo>
                    <a:pt x="60169" y="5994"/>
                    <a:pt x="59066" y="6958"/>
                    <a:pt x="59066" y="13707"/>
                  </a:cubicBezTo>
                  <a:lnTo>
                    <a:pt x="59066" y="62599"/>
                  </a:lnTo>
                  <a:lnTo>
                    <a:pt x="38812" y="61084"/>
                  </a:lnTo>
                  <a:lnTo>
                    <a:pt x="38812" y="56815"/>
                  </a:lnTo>
                  <a:cubicBezTo>
                    <a:pt x="48457" y="56815"/>
                    <a:pt x="49559" y="55851"/>
                    <a:pt x="49559" y="49102"/>
                  </a:cubicBezTo>
                  <a:lnTo>
                    <a:pt x="49559" y="24587"/>
                  </a:lnTo>
                  <a:cubicBezTo>
                    <a:pt x="49559" y="12605"/>
                    <a:pt x="42945" y="3239"/>
                    <a:pt x="32887" y="3239"/>
                  </a:cubicBezTo>
                  <a:cubicBezTo>
                    <a:pt x="21313" y="3239"/>
                    <a:pt x="20762" y="9713"/>
                    <a:pt x="20762" y="16874"/>
                  </a:cubicBezTo>
                  <a:lnTo>
                    <a:pt x="20762" y="62599"/>
                  </a:lnTo>
                  <a:lnTo>
                    <a:pt x="507" y="61084"/>
                  </a:lnTo>
                  <a:lnTo>
                    <a:pt x="507" y="56815"/>
                  </a:lnTo>
                  <a:cubicBezTo>
                    <a:pt x="11254" y="56815"/>
                    <a:pt x="11254" y="56402"/>
                    <a:pt x="11254" y="44144"/>
                  </a:cubicBezTo>
                  <a:lnTo>
                    <a:pt x="11254" y="23485"/>
                  </a:lnTo>
                  <a:cubicBezTo>
                    <a:pt x="11254" y="12743"/>
                    <a:pt x="11254" y="209"/>
                    <a:pt x="32198" y="209"/>
                  </a:cubicBezTo>
                  <a:cubicBezTo>
                    <a:pt x="39914" y="209"/>
                    <a:pt x="45977" y="4066"/>
                    <a:pt x="49972" y="1260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EA20AD-663D-9AC8-9E19-3017EFD86082}"/>
                </a:ext>
              </a:extLst>
            </p:cNvPr>
            <p:cNvSpPr/>
            <p:nvPr/>
          </p:nvSpPr>
          <p:spPr>
            <a:xfrm flipV="1">
              <a:off x="2867816" y="3851876"/>
              <a:ext cx="30588" cy="95581"/>
            </a:xfrm>
            <a:custGeom>
              <a:avLst/>
              <a:gdLst>
                <a:gd name="connsiteX0" fmla="*/ 20360 w 30588"/>
                <a:gd name="connsiteY0" fmla="*/ 95788 h 95581"/>
                <a:gd name="connsiteX1" fmla="*/ 519 w 30588"/>
                <a:gd name="connsiteY1" fmla="*/ 94273 h 95581"/>
                <a:gd name="connsiteX2" fmla="*/ 519 w 30588"/>
                <a:gd name="connsiteY2" fmla="*/ 90003 h 95581"/>
                <a:gd name="connsiteX3" fmla="*/ 11266 w 30588"/>
                <a:gd name="connsiteY3" fmla="*/ 82290 h 95581"/>
                <a:gd name="connsiteX4" fmla="*/ 11266 w 30588"/>
                <a:gd name="connsiteY4" fmla="*/ 10673 h 95581"/>
                <a:gd name="connsiteX5" fmla="*/ 519 w 30588"/>
                <a:gd name="connsiteY5" fmla="*/ 4475 h 95581"/>
                <a:gd name="connsiteX6" fmla="*/ 519 w 30588"/>
                <a:gd name="connsiteY6" fmla="*/ 206 h 95581"/>
                <a:gd name="connsiteX7" fmla="*/ 15813 w 30588"/>
                <a:gd name="connsiteY7" fmla="*/ 619 h 95581"/>
                <a:gd name="connsiteX8" fmla="*/ 31107 w 30588"/>
                <a:gd name="connsiteY8" fmla="*/ 206 h 95581"/>
                <a:gd name="connsiteX9" fmla="*/ 31107 w 30588"/>
                <a:gd name="connsiteY9" fmla="*/ 4475 h 95581"/>
                <a:gd name="connsiteX10" fmla="*/ 20360 w 30588"/>
                <a:gd name="connsiteY10" fmla="*/ 10673 h 95581"/>
                <a:gd name="connsiteX11" fmla="*/ 20360 w 30588"/>
                <a:gd name="connsiteY11" fmla="*/ 95788 h 9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88" h="95581">
                  <a:moveTo>
                    <a:pt x="20360" y="95788"/>
                  </a:moveTo>
                  <a:lnTo>
                    <a:pt x="519" y="94273"/>
                  </a:lnTo>
                  <a:lnTo>
                    <a:pt x="519" y="90003"/>
                  </a:lnTo>
                  <a:cubicBezTo>
                    <a:pt x="10164" y="90003"/>
                    <a:pt x="11266" y="89039"/>
                    <a:pt x="11266" y="82290"/>
                  </a:cubicBezTo>
                  <a:lnTo>
                    <a:pt x="11266" y="10673"/>
                  </a:lnTo>
                  <a:cubicBezTo>
                    <a:pt x="11266" y="4475"/>
                    <a:pt x="9750" y="4475"/>
                    <a:pt x="519" y="4475"/>
                  </a:cubicBezTo>
                  <a:lnTo>
                    <a:pt x="519" y="206"/>
                  </a:lnTo>
                  <a:cubicBezTo>
                    <a:pt x="5066" y="343"/>
                    <a:pt x="12368" y="619"/>
                    <a:pt x="15813" y="619"/>
                  </a:cubicBezTo>
                  <a:cubicBezTo>
                    <a:pt x="19258" y="619"/>
                    <a:pt x="26009" y="343"/>
                    <a:pt x="31107" y="206"/>
                  </a:cubicBezTo>
                  <a:lnTo>
                    <a:pt x="31107" y="4475"/>
                  </a:lnTo>
                  <a:cubicBezTo>
                    <a:pt x="21876" y="4475"/>
                    <a:pt x="20360" y="4475"/>
                    <a:pt x="20360" y="10673"/>
                  </a:cubicBezTo>
                  <a:lnTo>
                    <a:pt x="20360" y="95788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FD3B68-19DE-AE59-AD21-A7900C1C45EC}"/>
                </a:ext>
              </a:extLst>
            </p:cNvPr>
            <p:cNvSpPr/>
            <p:nvPr/>
          </p:nvSpPr>
          <p:spPr>
            <a:xfrm flipV="1">
              <a:off x="2907364" y="3885759"/>
              <a:ext cx="62141" cy="63216"/>
            </a:xfrm>
            <a:custGeom>
              <a:avLst/>
              <a:gdLst>
                <a:gd name="connsiteX0" fmla="*/ 40626 w 62141"/>
                <a:gd name="connsiteY0" fmla="*/ 12192 h 63216"/>
                <a:gd name="connsiteX1" fmla="*/ 51373 w 62141"/>
                <a:gd name="connsiteY1" fmla="*/ 898 h 63216"/>
                <a:gd name="connsiteX2" fmla="*/ 62671 w 62141"/>
                <a:gd name="connsiteY2" fmla="*/ 13982 h 63216"/>
                <a:gd name="connsiteX3" fmla="*/ 62671 w 62141"/>
                <a:gd name="connsiteY3" fmla="*/ 21695 h 63216"/>
                <a:gd name="connsiteX4" fmla="*/ 59227 w 62141"/>
                <a:gd name="connsiteY4" fmla="*/ 21695 h 63216"/>
                <a:gd name="connsiteX5" fmla="*/ 59227 w 62141"/>
                <a:gd name="connsiteY5" fmla="*/ 13982 h 63216"/>
                <a:gd name="connsiteX6" fmla="*/ 54266 w 62141"/>
                <a:gd name="connsiteY6" fmla="*/ 5168 h 63216"/>
                <a:gd name="connsiteX7" fmla="*/ 49168 w 62141"/>
                <a:gd name="connsiteY7" fmla="*/ 12054 h 63216"/>
                <a:gd name="connsiteX8" fmla="*/ 49168 w 62141"/>
                <a:gd name="connsiteY8" fmla="*/ 39599 h 63216"/>
                <a:gd name="connsiteX9" fmla="*/ 44208 w 62141"/>
                <a:gd name="connsiteY9" fmla="*/ 55851 h 63216"/>
                <a:gd name="connsiteX10" fmla="*/ 25331 w 62141"/>
                <a:gd name="connsiteY10" fmla="*/ 63426 h 63216"/>
                <a:gd name="connsiteX11" fmla="*/ 4525 w 62141"/>
                <a:gd name="connsiteY11" fmla="*/ 47863 h 63216"/>
                <a:gd name="connsiteX12" fmla="*/ 10864 w 62141"/>
                <a:gd name="connsiteY12" fmla="*/ 41389 h 63216"/>
                <a:gd name="connsiteX13" fmla="*/ 17202 w 62141"/>
                <a:gd name="connsiteY13" fmla="*/ 47725 h 63216"/>
                <a:gd name="connsiteX14" fmla="*/ 10175 w 62141"/>
                <a:gd name="connsiteY14" fmla="*/ 54060 h 63216"/>
                <a:gd name="connsiteX15" fmla="*/ 25056 w 62141"/>
                <a:gd name="connsiteY15" fmla="*/ 60396 h 63216"/>
                <a:gd name="connsiteX16" fmla="*/ 39661 w 62141"/>
                <a:gd name="connsiteY16" fmla="*/ 42767 h 63216"/>
                <a:gd name="connsiteX17" fmla="*/ 39661 w 62141"/>
                <a:gd name="connsiteY17" fmla="*/ 37671 h 63216"/>
                <a:gd name="connsiteX18" fmla="*/ 14308 w 62141"/>
                <a:gd name="connsiteY18" fmla="*/ 32713 h 63216"/>
                <a:gd name="connsiteX19" fmla="*/ 530 w 62141"/>
                <a:gd name="connsiteY19" fmla="*/ 14808 h 63216"/>
                <a:gd name="connsiteX20" fmla="*/ 22576 w 62141"/>
                <a:gd name="connsiteY20" fmla="*/ 209 h 63216"/>
                <a:gd name="connsiteX21" fmla="*/ 40626 w 62141"/>
                <a:gd name="connsiteY21" fmla="*/ 12192 h 63216"/>
                <a:gd name="connsiteX22" fmla="*/ 39661 w 62141"/>
                <a:gd name="connsiteY22" fmla="*/ 34779 h 63216"/>
                <a:gd name="connsiteX23" fmla="*/ 39661 w 62141"/>
                <a:gd name="connsiteY23" fmla="*/ 21006 h 63216"/>
                <a:gd name="connsiteX24" fmla="*/ 23540 w 62141"/>
                <a:gd name="connsiteY24" fmla="*/ 3239 h 63216"/>
                <a:gd name="connsiteX25" fmla="*/ 11139 w 62141"/>
                <a:gd name="connsiteY25" fmla="*/ 14946 h 63216"/>
                <a:gd name="connsiteX26" fmla="*/ 39661 w 62141"/>
                <a:gd name="connsiteY26" fmla="*/ 3477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626" y="12192"/>
                  </a:moveTo>
                  <a:cubicBezTo>
                    <a:pt x="41177" y="6682"/>
                    <a:pt x="44897" y="898"/>
                    <a:pt x="51373" y="898"/>
                  </a:cubicBezTo>
                  <a:cubicBezTo>
                    <a:pt x="54266" y="898"/>
                    <a:pt x="62671" y="2826"/>
                    <a:pt x="62671" y="13982"/>
                  </a:cubicBezTo>
                  <a:lnTo>
                    <a:pt x="62671" y="21695"/>
                  </a:lnTo>
                  <a:lnTo>
                    <a:pt x="59227" y="21695"/>
                  </a:lnTo>
                  <a:lnTo>
                    <a:pt x="59227" y="13982"/>
                  </a:lnTo>
                  <a:cubicBezTo>
                    <a:pt x="59227" y="5994"/>
                    <a:pt x="55782" y="5168"/>
                    <a:pt x="54266" y="5168"/>
                  </a:cubicBezTo>
                  <a:cubicBezTo>
                    <a:pt x="49719" y="5168"/>
                    <a:pt x="49168" y="11365"/>
                    <a:pt x="49168" y="12054"/>
                  </a:cubicBezTo>
                  <a:lnTo>
                    <a:pt x="49168" y="39599"/>
                  </a:lnTo>
                  <a:cubicBezTo>
                    <a:pt x="49168" y="45384"/>
                    <a:pt x="49168" y="50755"/>
                    <a:pt x="44208" y="55851"/>
                  </a:cubicBezTo>
                  <a:cubicBezTo>
                    <a:pt x="38834" y="61222"/>
                    <a:pt x="31945" y="63426"/>
                    <a:pt x="25331" y="63426"/>
                  </a:cubicBezTo>
                  <a:cubicBezTo>
                    <a:pt x="14033" y="63426"/>
                    <a:pt x="4525" y="56953"/>
                    <a:pt x="4525" y="47863"/>
                  </a:cubicBezTo>
                  <a:cubicBezTo>
                    <a:pt x="4525" y="43731"/>
                    <a:pt x="7281" y="41389"/>
                    <a:pt x="10864" y="41389"/>
                  </a:cubicBezTo>
                  <a:cubicBezTo>
                    <a:pt x="14722" y="41389"/>
                    <a:pt x="17202" y="44144"/>
                    <a:pt x="17202" y="47725"/>
                  </a:cubicBezTo>
                  <a:cubicBezTo>
                    <a:pt x="17202" y="49378"/>
                    <a:pt x="16513" y="53923"/>
                    <a:pt x="10175" y="54060"/>
                  </a:cubicBezTo>
                  <a:cubicBezTo>
                    <a:pt x="13895" y="58881"/>
                    <a:pt x="20646" y="60396"/>
                    <a:pt x="25056" y="60396"/>
                  </a:cubicBezTo>
                  <a:cubicBezTo>
                    <a:pt x="31807" y="60396"/>
                    <a:pt x="39661" y="55024"/>
                    <a:pt x="39661" y="42767"/>
                  </a:cubicBezTo>
                  <a:lnTo>
                    <a:pt x="39661" y="37671"/>
                  </a:lnTo>
                  <a:cubicBezTo>
                    <a:pt x="32634" y="37258"/>
                    <a:pt x="22989" y="36845"/>
                    <a:pt x="14308" y="32713"/>
                  </a:cubicBezTo>
                  <a:cubicBezTo>
                    <a:pt x="3974" y="28030"/>
                    <a:pt x="530" y="20868"/>
                    <a:pt x="530" y="14808"/>
                  </a:cubicBezTo>
                  <a:cubicBezTo>
                    <a:pt x="530" y="3653"/>
                    <a:pt x="13895" y="209"/>
                    <a:pt x="22576" y="209"/>
                  </a:cubicBezTo>
                  <a:cubicBezTo>
                    <a:pt x="31669" y="209"/>
                    <a:pt x="38008" y="5718"/>
                    <a:pt x="40626" y="12192"/>
                  </a:cubicBezTo>
                  <a:moveTo>
                    <a:pt x="39661" y="34779"/>
                  </a:moveTo>
                  <a:lnTo>
                    <a:pt x="39661" y="21006"/>
                  </a:lnTo>
                  <a:cubicBezTo>
                    <a:pt x="39661" y="7922"/>
                    <a:pt x="29740" y="3239"/>
                    <a:pt x="23540" y="3239"/>
                  </a:cubicBezTo>
                  <a:cubicBezTo>
                    <a:pt x="16788" y="3239"/>
                    <a:pt x="11139" y="8060"/>
                    <a:pt x="11139" y="14946"/>
                  </a:cubicBezTo>
                  <a:cubicBezTo>
                    <a:pt x="11139" y="22521"/>
                    <a:pt x="16926" y="33952"/>
                    <a:pt x="39661" y="3477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391118-701D-2A0A-CC86-DD52548D6F3C}"/>
                </a:ext>
              </a:extLst>
            </p:cNvPr>
            <p:cNvSpPr/>
            <p:nvPr/>
          </p:nvSpPr>
          <p:spPr>
            <a:xfrm flipV="1">
              <a:off x="2973086" y="3862759"/>
              <a:ext cx="43127" cy="86216"/>
            </a:xfrm>
            <a:custGeom>
              <a:avLst/>
              <a:gdLst>
                <a:gd name="connsiteX0" fmla="*/ 21760 w 43127"/>
                <a:gd name="connsiteY0" fmla="*/ 56812 h 86216"/>
                <a:gd name="connsiteX1" fmla="*/ 41464 w 43127"/>
                <a:gd name="connsiteY1" fmla="*/ 56812 h 86216"/>
                <a:gd name="connsiteX2" fmla="*/ 41464 w 43127"/>
                <a:gd name="connsiteY2" fmla="*/ 61082 h 86216"/>
                <a:gd name="connsiteX3" fmla="*/ 21760 w 43127"/>
                <a:gd name="connsiteY3" fmla="*/ 61082 h 86216"/>
                <a:gd name="connsiteX4" fmla="*/ 21760 w 43127"/>
                <a:gd name="connsiteY4" fmla="*/ 86424 h 86216"/>
                <a:gd name="connsiteX5" fmla="*/ 18315 w 43127"/>
                <a:gd name="connsiteY5" fmla="*/ 86424 h 86216"/>
                <a:gd name="connsiteX6" fmla="*/ 541 w 43127"/>
                <a:gd name="connsiteY6" fmla="*/ 59842 h 86216"/>
                <a:gd name="connsiteX7" fmla="*/ 541 w 43127"/>
                <a:gd name="connsiteY7" fmla="*/ 56812 h 86216"/>
                <a:gd name="connsiteX8" fmla="*/ 12253 w 43127"/>
                <a:gd name="connsiteY8" fmla="*/ 56812 h 86216"/>
                <a:gd name="connsiteX9" fmla="*/ 12253 w 43127"/>
                <a:gd name="connsiteY9" fmla="*/ 18800 h 86216"/>
                <a:gd name="connsiteX10" fmla="*/ 30027 w 43127"/>
                <a:gd name="connsiteY10" fmla="*/ 207 h 86216"/>
                <a:gd name="connsiteX11" fmla="*/ 43668 w 43127"/>
                <a:gd name="connsiteY11" fmla="*/ 18800 h 86216"/>
                <a:gd name="connsiteX12" fmla="*/ 43668 w 43127"/>
                <a:gd name="connsiteY12" fmla="*/ 26650 h 86216"/>
                <a:gd name="connsiteX13" fmla="*/ 40224 w 43127"/>
                <a:gd name="connsiteY13" fmla="*/ 26650 h 86216"/>
                <a:gd name="connsiteX14" fmla="*/ 40224 w 43127"/>
                <a:gd name="connsiteY14" fmla="*/ 19075 h 86216"/>
                <a:gd name="connsiteX15" fmla="*/ 30992 w 43127"/>
                <a:gd name="connsiteY15" fmla="*/ 3650 h 86216"/>
                <a:gd name="connsiteX16" fmla="*/ 21760 w 43127"/>
                <a:gd name="connsiteY16" fmla="*/ 18525 h 86216"/>
                <a:gd name="connsiteX17" fmla="*/ 21760 w 43127"/>
                <a:gd name="connsiteY17" fmla="*/ 56812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1760" y="56812"/>
                  </a:moveTo>
                  <a:lnTo>
                    <a:pt x="41464" y="56812"/>
                  </a:lnTo>
                  <a:lnTo>
                    <a:pt x="41464" y="61082"/>
                  </a:lnTo>
                  <a:lnTo>
                    <a:pt x="21760" y="61082"/>
                  </a:lnTo>
                  <a:lnTo>
                    <a:pt x="21760" y="86424"/>
                  </a:lnTo>
                  <a:lnTo>
                    <a:pt x="18315" y="86424"/>
                  </a:lnTo>
                  <a:cubicBezTo>
                    <a:pt x="18178" y="75130"/>
                    <a:pt x="14044" y="60393"/>
                    <a:pt x="541" y="59842"/>
                  </a:cubicBezTo>
                  <a:lnTo>
                    <a:pt x="541" y="56812"/>
                  </a:lnTo>
                  <a:lnTo>
                    <a:pt x="12253" y="56812"/>
                  </a:lnTo>
                  <a:lnTo>
                    <a:pt x="12253" y="18800"/>
                  </a:lnTo>
                  <a:cubicBezTo>
                    <a:pt x="12253" y="1860"/>
                    <a:pt x="25067" y="207"/>
                    <a:pt x="30027" y="207"/>
                  </a:cubicBezTo>
                  <a:cubicBezTo>
                    <a:pt x="39810" y="207"/>
                    <a:pt x="43668" y="9986"/>
                    <a:pt x="43668" y="18800"/>
                  </a:cubicBezTo>
                  <a:lnTo>
                    <a:pt x="43668" y="26650"/>
                  </a:lnTo>
                  <a:lnTo>
                    <a:pt x="40224" y="26650"/>
                  </a:lnTo>
                  <a:lnTo>
                    <a:pt x="40224" y="19075"/>
                  </a:lnTo>
                  <a:cubicBezTo>
                    <a:pt x="40224" y="8884"/>
                    <a:pt x="36090" y="3650"/>
                    <a:pt x="30992" y="3650"/>
                  </a:cubicBezTo>
                  <a:cubicBezTo>
                    <a:pt x="21760" y="3650"/>
                    <a:pt x="21760" y="16183"/>
                    <a:pt x="21760" y="18525"/>
                  </a:cubicBezTo>
                  <a:lnTo>
                    <a:pt x="21760" y="5681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BF9C2A-417E-A59C-77C8-AAC92C13A032}"/>
                </a:ext>
              </a:extLst>
            </p:cNvPr>
            <p:cNvSpPr/>
            <p:nvPr/>
          </p:nvSpPr>
          <p:spPr>
            <a:xfrm flipV="1">
              <a:off x="3027923" y="3885759"/>
              <a:ext cx="61039" cy="63216"/>
            </a:xfrm>
            <a:custGeom>
              <a:avLst/>
              <a:gdLst>
                <a:gd name="connsiteX0" fmla="*/ 61593 w 61039"/>
                <a:gd name="connsiteY0" fmla="*/ 31198 h 63216"/>
                <a:gd name="connsiteX1" fmla="*/ 31142 w 61039"/>
                <a:gd name="connsiteY1" fmla="*/ 63426 h 63216"/>
                <a:gd name="connsiteX2" fmla="*/ 554 w 61039"/>
                <a:gd name="connsiteY2" fmla="*/ 31198 h 63216"/>
                <a:gd name="connsiteX3" fmla="*/ 31005 w 61039"/>
                <a:gd name="connsiteY3" fmla="*/ 209 h 63216"/>
                <a:gd name="connsiteX4" fmla="*/ 61593 w 61039"/>
                <a:gd name="connsiteY4" fmla="*/ 31198 h 63216"/>
                <a:gd name="connsiteX5" fmla="*/ 31142 w 61039"/>
                <a:gd name="connsiteY5" fmla="*/ 3653 h 63216"/>
                <a:gd name="connsiteX6" fmla="*/ 15435 w 61039"/>
                <a:gd name="connsiteY6" fmla="*/ 12880 h 63216"/>
                <a:gd name="connsiteX7" fmla="*/ 11990 w 61039"/>
                <a:gd name="connsiteY7" fmla="*/ 32300 h 63216"/>
                <a:gd name="connsiteX8" fmla="*/ 15297 w 61039"/>
                <a:gd name="connsiteY8" fmla="*/ 51168 h 63216"/>
                <a:gd name="connsiteX9" fmla="*/ 31005 w 61039"/>
                <a:gd name="connsiteY9" fmla="*/ 60396 h 63216"/>
                <a:gd name="connsiteX10" fmla="*/ 46574 w 61039"/>
                <a:gd name="connsiteY10" fmla="*/ 51444 h 63216"/>
                <a:gd name="connsiteX11" fmla="*/ 50157 w 61039"/>
                <a:gd name="connsiteY11" fmla="*/ 32300 h 63216"/>
                <a:gd name="connsiteX12" fmla="*/ 47126 w 61039"/>
                <a:gd name="connsiteY12" fmla="*/ 13844 h 63216"/>
                <a:gd name="connsiteX13" fmla="*/ 31142 w 61039"/>
                <a:gd name="connsiteY13" fmla="*/ 3653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593" y="31198"/>
                  </a:moveTo>
                  <a:cubicBezTo>
                    <a:pt x="61593" y="48827"/>
                    <a:pt x="47815" y="63426"/>
                    <a:pt x="31142" y="63426"/>
                  </a:cubicBezTo>
                  <a:cubicBezTo>
                    <a:pt x="13919" y="63426"/>
                    <a:pt x="554" y="48414"/>
                    <a:pt x="554" y="31198"/>
                  </a:cubicBezTo>
                  <a:cubicBezTo>
                    <a:pt x="554" y="13431"/>
                    <a:pt x="14884" y="209"/>
                    <a:pt x="31005" y="209"/>
                  </a:cubicBezTo>
                  <a:cubicBezTo>
                    <a:pt x="47677" y="209"/>
                    <a:pt x="61593" y="13707"/>
                    <a:pt x="61593" y="31198"/>
                  </a:cubicBezTo>
                  <a:moveTo>
                    <a:pt x="31142" y="3653"/>
                  </a:moveTo>
                  <a:cubicBezTo>
                    <a:pt x="25218" y="3653"/>
                    <a:pt x="19155" y="6545"/>
                    <a:pt x="15435" y="12880"/>
                  </a:cubicBezTo>
                  <a:cubicBezTo>
                    <a:pt x="11990" y="18940"/>
                    <a:pt x="11990" y="27341"/>
                    <a:pt x="11990" y="32300"/>
                  </a:cubicBezTo>
                  <a:cubicBezTo>
                    <a:pt x="11990" y="37671"/>
                    <a:pt x="11990" y="45108"/>
                    <a:pt x="15297" y="51168"/>
                  </a:cubicBezTo>
                  <a:cubicBezTo>
                    <a:pt x="19017" y="57503"/>
                    <a:pt x="25493" y="60396"/>
                    <a:pt x="31005" y="60396"/>
                  </a:cubicBezTo>
                  <a:cubicBezTo>
                    <a:pt x="37067" y="60396"/>
                    <a:pt x="42992" y="57366"/>
                    <a:pt x="46574" y="51444"/>
                  </a:cubicBezTo>
                  <a:cubicBezTo>
                    <a:pt x="50157" y="45521"/>
                    <a:pt x="50157" y="37533"/>
                    <a:pt x="50157" y="32300"/>
                  </a:cubicBezTo>
                  <a:cubicBezTo>
                    <a:pt x="50157" y="27341"/>
                    <a:pt x="50157" y="19904"/>
                    <a:pt x="47126" y="13844"/>
                  </a:cubicBezTo>
                  <a:cubicBezTo>
                    <a:pt x="44094" y="7647"/>
                    <a:pt x="38032" y="3653"/>
                    <a:pt x="31142" y="3653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7C059D-EA29-F082-8FA8-6A3D8A48771A}"/>
                </a:ext>
              </a:extLst>
            </p:cNvPr>
            <p:cNvSpPr/>
            <p:nvPr/>
          </p:nvSpPr>
          <p:spPr>
            <a:xfrm flipV="1">
              <a:off x="3096817" y="3886583"/>
              <a:ext cx="46296" cy="60874"/>
            </a:xfrm>
            <a:custGeom>
              <a:avLst/>
              <a:gdLst>
                <a:gd name="connsiteX0" fmla="*/ 19719 w 46296"/>
                <a:gd name="connsiteY0" fmla="*/ 45934 h 60874"/>
                <a:gd name="connsiteX1" fmla="*/ 19719 w 46296"/>
                <a:gd name="connsiteY1" fmla="*/ 61084 h 60874"/>
                <a:gd name="connsiteX2" fmla="*/ 566 w 46296"/>
                <a:gd name="connsiteY2" fmla="*/ 59569 h 60874"/>
                <a:gd name="connsiteX3" fmla="*/ 566 w 46296"/>
                <a:gd name="connsiteY3" fmla="*/ 55300 h 60874"/>
                <a:gd name="connsiteX4" fmla="*/ 11314 w 46296"/>
                <a:gd name="connsiteY4" fmla="*/ 47587 h 60874"/>
                <a:gd name="connsiteX5" fmla="*/ 11314 w 46296"/>
                <a:gd name="connsiteY5" fmla="*/ 10676 h 60874"/>
                <a:gd name="connsiteX6" fmla="*/ 566 w 46296"/>
                <a:gd name="connsiteY6" fmla="*/ 4479 h 60874"/>
                <a:gd name="connsiteX7" fmla="*/ 566 w 46296"/>
                <a:gd name="connsiteY7" fmla="*/ 209 h 60874"/>
                <a:gd name="connsiteX8" fmla="*/ 16274 w 46296"/>
                <a:gd name="connsiteY8" fmla="*/ 622 h 60874"/>
                <a:gd name="connsiteX9" fmla="*/ 33773 w 46296"/>
                <a:gd name="connsiteY9" fmla="*/ 209 h 60874"/>
                <a:gd name="connsiteX10" fmla="*/ 33773 w 46296"/>
                <a:gd name="connsiteY10" fmla="*/ 4479 h 60874"/>
                <a:gd name="connsiteX11" fmla="*/ 30879 w 46296"/>
                <a:gd name="connsiteY11" fmla="*/ 4479 h 60874"/>
                <a:gd name="connsiteX12" fmla="*/ 20407 w 46296"/>
                <a:gd name="connsiteY12" fmla="*/ 10952 h 60874"/>
                <a:gd name="connsiteX13" fmla="*/ 20407 w 46296"/>
                <a:gd name="connsiteY13" fmla="*/ 32162 h 60874"/>
                <a:gd name="connsiteX14" fmla="*/ 36666 w 46296"/>
                <a:gd name="connsiteY14" fmla="*/ 58054 h 60874"/>
                <a:gd name="connsiteX15" fmla="*/ 38182 w 46296"/>
                <a:gd name="connsiteY15" fmla="*/ 57917 h 60874"/>
                <a:gd name="connsiteX16" fmla="*/ 35013 w 46296"/>
                <a:gd name="connsiteY16" fmla="*/ 52545 h 60874"/>
                <a:gd name="connsiteX17" fmla="*/ 40938 w 46296"/>
                <a:gd name="connsiteY17" fmla="*/ 46623 h 60874"/>
                <a:gd name="connsiteX18" fmla="*/ 46862 w 46296"/>
                <a:gd name="connsiteY18" fmla="*/ 52683 h 60874"/>
                <a:gd name="connsiteX19" fmla="*/ 36666 w 46296"/>
                <a:gd name="connsiteY19" fmla="*/ 61084 h 60874"/>
                <a:gd name="connsiteX20" fmla="*/ 19719 w 46296"/>
                <a:gd name="connsiteY20" fmla="*/ 4593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19719" y="45934"/>
                  </a:moveTo>
                  <a:lnTo>
                    <a:pt x="19719" y="61084"/>
                  </a:lnTo>
                  <a:lnTo>
                    <a:pt x="566" y="59569"/>
                  </a:lnTo>
                  <a:lnTo>
                    <a:pt x="566" y="55300"/>
                  </a:lnTo>
                  <a:cubicBezTo>
                    <a:pt x="10211" y="55300"/>
                    <a:pt x="11314" y="54336"/>
                    <a:pt x="11314" y="47587"/>
                  </a:cubicBezTo>
                  <a:lnTo>
                    <a:pt x="11314" y="10676"/>
                  </a:lnTo>
                  <a:cubicBezTo>
                    <a:pt x="11314" y="4479"/>
                    <a:pt x="9798" y="4479"/>
                    <a:pt x="566" y="4479"/>
                  </a:cubicBezTo>
                  <a:lnTo>
                    <a:pt x="566" y="209"/>
                  </a:lnTo>
                  <a:cubicBezTo>
                    <a:pt x="5940" y="347"/>
                    <a:pt x="12416" y="622"/>
                    <a:pt x="16274" y="622"/>
                  </a:cubicBezTo>
                  <a:cubicBezTo>
                    <a:pt x="21785" y="622"/>
                    <a:pt x="28261" y="622"/>
                    <a:pt x="33773" y="209"/>
                  </a:cubicBezTo>
                  <a:lnTo>
                    <a:pt x="33773" y="4479"/>
                  </a:lnTo>
                  <a:lnTo>
                    <a:pt x="30879" y="4479"/>
                  </a:lnTo>
                  <a:cubicBezTo>
                    <a:pt x="20683" y="4479"/>
                    <a:pt x="20407" y="5994"/>
                    <a:pt x="20407" y="10952"/>
                  </a:cubicBezTo>
                  <a:lnTo>
                    <a:pt x="20407" y="32162"/>
                  </a:lnTo>
                  <a:cubicBezTo>
                    <a:pt x="20407" y="45797"/>
                    <a:pt x="26194" y="58054"/>
                    <a:pt x="36666" y="58054"/>
                  </a:cubicBezTo>
                  <a:cubicBezTo>
                    <a:pt x="37631" y="58054"/>
                    <a:pt x="37906" y="58054"/>
                    <a:pt x="38182" y="57917"/>
                  </a:cubicBezTo>
                  <a:cubicBezTo>
                    <a:pt x="37769" y="57779"/>
                    <a:pt x="35013" y="56126"/>
                    <a:pt x="35013" y="52545"/>
                  </a:cubicBezTo>
                  <a:cubicBezTo>
                    <a:pt x="35013" y="48689"/>
                    <a:pt x="37906" y="46623"/>
                    <a:pt x="40938" y="46623"/>
                  </a:cubicBezTo>
                  <a:cubicBezTo>
                    <a:pt x="43418" y="46623"/>
                    <a:pt x="46862" y="48276"/>
                    <a:pt x="46862" y="52683"/>
                  </a:cubicBezTo>
                  <a:cubicBezTo>
                    <a:pt x="46862" y="57090"/>
                    <a:pt x="42591" y="61084"/>
                    <a:pt x="36666" y="61084"/>
                  </a:cubicBezTo>
                  <a:cubicBezTo>
                    <a:pt x="26608" y="61084"/>
                    <a:pt x="21648" y="51857"/>
                    <a:pt x="19719" y="4593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3A999BE-36C4-9B27-E8AD-D7FF3DA2C3FA}"/>
                </a:ext>
              </a:extLst>
            </p:cNvPr>
            <p:cNvSpPr/>
            <p:nvPr/>
          </p:nvSpPr>
          <p:spPr>
            <a:xfrm flipV="1">
              <a:off x="1653594" y="3543462"/>
              <a:ext cx="741718" cy="4976"/>
            </a:xfrm>
            <a:custGeom>
              <a:avLst/>
              <a:gdLst>
                <a:gd name="connsiteX0" fmla="*/ 406 w 741718"/>
                <a:gd name="connsiteY0" fmla="*/ 115 h 4976"/>
                <a:gd name="connsiteX1" fmla="*/ 742125 w 741718"/>
                <a:gd name="connsiteY1" fmla="*/ 11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718" h="4976">
                  <a:moveTo>
                    <a:pt x="406" y="115"/>
                  </a:moveTo>
                  <a:lnTo>
                    <a:pt x="742125" y="11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160BCA1-87D6-9F51-32F2-ECC214F211CD}"/>
                </a:ext>
              </a:extLst>
            </p:cNvPr>
            <p:cNvSpPr/>
            <p:nvPr/>
          </p:nvSpPr>
          <p:spPr>
            <a:xfrm flipV="1">
              <a:off x="2380450" y="3524856"/>
              <a:ext cx="49391" cy="37207"/>
            </a:xfrm>
            <a:custGeom>
              <a:avLst/>
              <a:gdLst>
                <a:gd name="connsiteX0" fmla="*/ 49811 w 49391"/>
                <a:gd name="connsiteY0" fmla="*/ 18738 h 37207"/>
                <a:gd name="connsiteX1" fmla="*/ 420 w 49391"/>
                <a:gd name="connsiteY1" fmla="*/ 37342 h 37207"/>
                <a:gd name="connsiteX2" fmla="*/ 16662 w 49391"/>
                <a:gd name="connsiteY2" fmla="*/ 18738 h 37207"/>
                <a:gd name="connsiteX3" fmla="*/ 420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738"/>
                  </a:moveTo>
                  <a:lnTo>
                    <a:pt x="420" y="37342"/>
                  </a:lnTo>
                  <a:lnTo>
                    <a:pt x="16662" y="18738"/>
                  </a:lnTo>
                  <a:lnTo>
                    <a:pt x="420" y="134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CA8C287A-8D41-BA0D-7B11-9F5058BBB6B8}"/>
                </a:ext>
              </a:extLst>
            </p:cNvPr>
            <p:cNvSpPr/>
            <p:nvPr/>
          </p:nvSpPr>
          <p:spPr>
            <a:xfrm flipV="1">
              <a:off x="2380450" y="3524856"/>
              <a:ext cx="49391" cy="37207"/>
            </a:xfrm>
            <a:custGeom>
              <a:avLst/>
              <a:gdLst>
                <a:gd name="connsiteX0" fmla="*/ 49811 w 49391"/>
                <a:gd name="connsiteY0" fmla="*/ 18738 h 37207"/>
                <a:gd name="connsiteX1" fmla="*/ 420 w 49391"/>
                <a:gd name="connsiteY1" fmla="*/ 37342 h 37207"/>
                <a:gd name="connsiteX2" fmla="*/ 16662 w 49391"/>
                <a:gd name="connsiteY2" fmla="*/ 18738 h 37207"/>
                <a:gd name="connsiteX3" fmla="*/ 420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738"/>
                  </a:moveTo>
                  <a:lnTo>
                    <a:pt x="420" y="37342"/>
                  </a:lnTo>
                  <a:lnTo>
                    <a:pt x="16662" y="18738"/>
                  </a:lnTo>
                  <a:lnTo>
                    <a:pt x="420" y="134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997C631-4190-8C87-7AF2-103139A1A208}"/>
                </a:ext>
              </a:extLst>
            </p:cNvPr>
            <p:cNvSpPr/>
            <p:nvPr/>
          </p:nvSpPr>
          <p:spPr>
            <a:xfrm flipV="1">
              <a:off x="1653594" y="3817774"/>
              <a:ext cx="741718" cy="4976"/>
            </a:xfrm>
            <a:custGeom>
              <a:avLst/>
              <a:gdLst>
                <a:gd name="connsiteX0" fmla="*/ 406 w 741718"/>
                <a:gd name="connsiteY0" fmla="*/ 190 h 4976"/>
                <a:gd name="connsiteX1" fmla="*/ 742125 w 741718"/>
                <a:gd name="connsiteY1" fmla="*/ 190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718" h="4976">
                  <a:moveTo>
                    <a:pt x="406" y="190"/>
                  </a:moveTo>
                  <a:lnTo>
                    <a:pt x="742125" y="190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F23AFB19-8898-C417-D33B-6B827ECCBB0D}"/>
                </a:ext>
              </a:extLst>
            </p:cNvPr>
            <p:cNvSpPr/>
            <p:nvPr/>
          </p:nvSpPr>
          <p:spPr>
            <a:xfrm flipV="1">
              <a:off x="2380450" y="3799170"/>
              <a:ext cx="49391" cy="37207"/>
            </a:xfrm>
            <a:custGeom>
              <a:avLst/>
              <a:gdLst>
                <a:gd name="connsiteX0" fmla="*/ 49811 w 49391"/>
                <a:gd name="connsiteY0" fmla="*/ 18793 h 37207"/>
                <a:gd name="connsiteX1" fmla="*/ 420 w 49391"/>
                <a:gd name="connsiteY1" fmla="*/ 37397 h 37207"/>
                <a:gd name="connsiteX2" fmla="*/ 16662 w 49391"/>
                <a:gd name="connsiteY2" fmla="*/ 18793 h 37207"/>
                <a:gd name="connsiteX3" fmla="*/ 420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793"/>
                  </a:moveTo>
                  <a:lnTo>
                    <a:pt x="420" y="37397"/>
                  </a:lnTo>
                  <a:lnTo>
                    <a:pt x="16662" y="18793"/>
                  </a:lnTo>
                  <a:lnTo>
                    <a:pt x="420" y="190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E1DB006-C031-B849-29F8-A6731A9E8D67}"/>
                </a:ext>
              </a:extLst>
            </p:cNvPr>
            <p:cNvSpPr/>
            <p:nvPr/>
          </p:nvSpPr>
          <p:spPr>
            <a:xfrm flipV="1">
              <a:off x="2380450" y="3799170"/>
              <a:ext cx="49391" cy="37207"/>
            </a:xfrm>
            <a:custGeom>
              <a:avLst/>
              <a:gdLst>
                <a:gd name="connsiteX0" fmla="*/ 49811 w 49391"/>
                <a:gd name="connsiteY0" fmla="*/ 18793 h 37207"/>
                <a:gd name="connsiteX1" fmla="*/ 420 w 49391"/>
                <a:gd name="connsiteY1" fmla="*/ 37397 h 37207"/>
                <a:gd name="connsiteX2" fmla="*/ 16662 w 49391"/>
                <a:gd name="connsiteY2" fmla="*/ 18793 h 37207"/>
                <a:gd name="connsiteX3" fmla="*/ 420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793"/>
                  </a:moveTo>
                  <a:lnTo>
                    <a:pt x="420" y="37397"/>
                  </a:lnTo>
                  <a:lnTo>
                    <a:pt x="16662" y="18793"/>
                  </a:lnTo>
                  <a:lnTo>
                    <a:pt x="420" y="190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74B9B34C-F524-A002-0EF7-40357F00C294}"/>
                </a:ext>
              </a:extLst>
            </p:cNvPr>
            <p:cNvSpPr/>
            <p:nvPr/>
          </p:nvSpPr>
          <p:spPr>
            <a:xfrm flipV="1">
              <a:off x="1653594" y="4092086"/>
              <a:ext cx="741718" cy="4976"/>
            </a:xfrm>
            <a:custGeom>
              <a:avLst/>
              <a:gdLst>
                <a:gd name="connsiteX0" fmla="*/ 406 w 741718"/>
                <a:gd name="connsiteY0" fmla="*/ 265 h 4976"/>
                <a:gd name="connsiteX1" fmla="*/ 742125 w 741718"/>
                <a:gd name="connsiteY1" fmla="*/ 26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718" h="4976">
                  <a:moveTo>
                    <a:pt x="406" y="265"/>
                  </a:moveTo>
                  <a:lnTo>
                    <a:pt x="742125" y="26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0F016AC6-1BD5-DB64-37DE-8FAFFB07C156}"/>
                </a:ext>
              </a:extLst>
            </p:cNvPr>
            <p:cNvSpPr/>
            <p:nvPr/>
          </p:nvSpPr>
          <p:spPr>
            <a:xfrm flipV="1">
              <a:off x="2380450" y="4073484"/>
              <a:ext cx="49391" cy="37207"/>
            </a:xfrm>
            <a:custGeom>
              <a:avLst/>
              <a:gdLst>
                <a:gd name="connsiteX0" fmla="*/ 49811 w 49391"/>
                <a:gd name="connsiteY0" fmla="*/ 18848 h 37207"/>
                <a:gd name="connsiteX1" fmla="*/ 420 w 49391"/>
                <a:gd name="connsiteY1" fmla="*/ 37452 h 37207"/>
                <a:gd name="connsiteX2" fmla="*/ 16662 w 49391"/>
                <a:gd name="connsiteY2" fmla="*/ 18848 h 37207"/>
                <a:gd name="connsiteX3" fmla="*/ 420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848"/>
                  </a:moveTo>
                  <a:lnTo>
                    <a:pt x="420" y="37452"/>
                  </a:lnTo>
                  <a:lnTo>
                    <a:pt x="16662" y="18848"/>
                  </a:lnTo>
                  <a:lnTo>
                    <a:pt x="420" y="245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598FFC14-97B8-BD0C-90FB-A57B21FCDAD5}"/>
                </a:ext>
              </a:extLst>
            </p:cNvPr>
            <p:cNvSpPr/>
            <p:nvPr/>
          </p:nvSpPr>
          <p:spPr>
            <a:xfrm flipV="1">
              <a:off x="2380450" y="4073484"/>
              <a:ext cx="49391" cy="37207"/>
            </a:xfrm>
            <a:custGeom>
              <a:avLst/>
              <a:gdLst>
                <a:gd name="connsiteX0" fmla="*/ 49811 w 49391"/>
                <a:gd name="connsiteY0" fmla="*/ 18848 h 37207"/>
                <a:gd name="connsiteX1" fmla="*/ 420 w 49391"/>
                <a:gd name="connsiteY1" fmla="*/ 37452 h 37207"/>
                <a:gd name="connsiteX2" fmla="*/ 16662 w 49391"/>
                <a:gd name="connsiteY2" fmla="*/ 18848 h 37207"/>
                <a:gd name="connsiteX3" fmla="*/ 420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49811" y="18848"/>
                  </a:moveTo>
                  <a:lnTo>
                    <a:pt x="420" y="37452"/>
                  </a:lnTo>
                  <a:lnTo>
                    <a:pt x="16662" y="18848"/>
                  </a:lnTo>
                  <a:lnTo>
                    <a:pt x="420" y="245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4CBA06F4-40DF-43F0-B8F9-06B9172A00EA}"/>
              </a:ext>
            </a:extLst>
          </p:cNvPr>
          <p:cNvGrpSpPr/>
          <p:nvPr/>
        </p:nvGrpSpPr>
        <p:grpSpPr>
          <a:xfrm>
            <a:off x="552070" y="4971597"/>
            <a:ext cx="1140107" cy="686348"/>
            <a:chOff x="490262" y="3474597"/>
            <a:chExt cx="1140107" cy="686348"/>
          </a:xfrm>
        </p:grpSpPr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645ACEF-8427-0982-6E04-5A787892ED36}"/>
                </a:ext>
              </a:extLst>
            </p:cNvPr>
            <p:cNvSpPr/>
            <p:nvPr/>
          </p:nvSpPr>
          <p:spPr>
            <a:xfrm flipV="1">
              <a:off x="865355" y="3479282"/>
              <a:ext cx="101686" cy="98611"/>
            </a:xfrm>
            <a:custGeom>
              <a:avLst/>
              <a:gdLst>
                <a:gd name="connsiteX0" fmla="*/ 54549 w 101686"/>
                <a:gd name="connsiteY0" fmla="*/ 96264 h 98611"/>
                <a:gd name="connsiteX1" fmla="*/ 50967 w 101686"/>
                <a:gd name="connsiteY1" fmla="*/ 98743 h 98611"/>
                <a:gd name="connsiteX2" fmla="*/ 47384 w 101686"/>
                <a:gd name="connsiteY2" fmla="*/ 96264 h 98611"/>
                <a:gd name="connsiteX3" fmla="*/ 812 w 101686"/>
                <a:gd name="connsiteY3" fmla="*/ 2886 h 98611"/>
                <a:gd name="connsiteX4" fmla="*/ 123 w 101686"/>
                <a:gd name="connsiteY4" fmla="*/ 1233 h 98611"/>
                <a:gd name="connsiteX5" fmla="*/ 3155 w 101686"/>
                <a:gd name="connsiteY5" fmla="*/ 131 h 98611"/>
                <a:gd name="connsiteX6" fmla="*/ 98778 w 101686"/>
                <a:gd name="connsiteY6" fmla="*/ 131 h 98611"/>
                <a:gd name="connsiteX7" fmla="*/ 101810 w 101686"/>
                <a:gd name="connsiteY7" fmla="*/ 1233 h 98611"/>
                <a:gd name="connsiteX8" fmla="*/ 101121 w 101686"/>
                <a:gd name="connsiteY8" fmla="*/ 2886 h 98611"/>
                <a:gd name="connsiteX9" fmla="*/ 54549 w 101686"/>
                <a:gd name="connsiteY9" fmla="*/ 96264 h 98611"/>
                <a:gd name="connsiteX10" fmla="*/ 46557 w 101686"/>
                <a:gd name="connsiteY10" fmla="*/ 84970 h 98611"/>
                <a:gd name="connsiteX11" fmla="*/ 83622 w 101686"/>
                <a:gd name="connsiteY11" fmla="*/ 10598 h 98611"/>
                <a:gd name="connsiteX12" fmla="*/ 9355 w 101686"/>
                <a:gd name="connsiteY12" fmla="*/ 10598 h 98611"/>
                <a:gd name="connsiteX13" fmla="*/ 46557 w 101686"/>
                <a:gd name="connsiteY13" fmla="*/ 84970 h 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86" h="98611">
                  <a:moveTo>
                    <a:pt x="54549" y="96264"/>
                  </a:moveTo>
                  <a:cubicBezTo>
                    <a:pt x="53585" y="98054"/>
                    <a:pt x="53309" y="98743"/>
                    <a:pt x="50967" y="98743"/>
                  </a:cubicBezTo>
                  <a:cubicBezTo>
                    <a:pt x="48624" y="98743"/>
                    <a:pt x="48349" y="98054"/>
                    <a:pt x="47384" y="96264"/>
                  </a:cubicBezTo>
                  <a:lnTo>
                    <a:pt x="812" y="2886"/>
                  </a:lnTo>
                  <a:cubicBezTo>
                    <a:pt x="123" y="1646"/>
                    <a:pt x="123" y="1371"/>
                    <a:pt x="123" y="1233"/>
                  </a:cubicBezTo>
                  <a:cubicBezTo>
                    <a:pt x="123" y="131"/>
                    <a:pt x="950" y="131"/>
                    <a:pt x="3155" y="131"/>
                  </a:cubicBezTo>
                  <a:lnTo>
                    <a:pt x="98778" y="131"/>
                  </a:lnTo>
                  <a:cubicBezTo>
                    <a:pt x="100983" y="131"/>
                    <a:pt x="101810" y="131"/>
                    <a:pt x="101810" y="1233"/>
                  </a:cubicBezTo>
                  <a:cubicBezTo>
                    <a:pt x="101810" y="1371"/>
                    <a:pt x="101810" y="1646"/>
                    <a:pt x="101121" y="2886"/>
                  </a:cubicBezTo>
                  <a:lnTo>
                    <a:pt x="54549" y="96264"/>
                  </a:lnTo>
                  <a:moveTo>
                    <a:pt x="46557" y="84970"/>
                  </a:moveTo>
                  <a:lnTo>
                    <a:pt x="83622" y="10598"/>
                  </a:lnTo>
                  <a:lnTo>
                    <a:pt x="9355" y="10598"/>
                  </a:lnTo>
                  <a:lnTo>
                    <a:pt x="46557" y="8497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DC7ABC3-EF4E-BAC0-607A-F3C012086394}"/>
                </a:ext>
              </a:extLst>
            </p:cNvPr>
            <p:cNvSpPr/>
            <p:nvPr/>
          </p:nvSpPr>
          <p:spPr>
            <a:xfrm flipV="1">
              <a:off x="977695" y="3517017"/>
              <a:ext cx="60488" cy="62389"/>
            </a:xfrm>
            <a:custGeom>
              <a:avLst/>
              <a:gdLst>
                <a:gd name="connsiteX0" fmla="*/ 60630 w 60488"/>
                <a:gd name="connsiteY0" fmla="*/ 52884 h 62389"/>
                <a:gd name="connsiteX1" fmla="*/ 54568 w 60488"/>
                <a:gd name="connsiteY1" fmla="*/ 62525 h 62389"/>
                <a:gd name="connsiteX2" fmla="*/ 47816 w 60488"/>
                <a:gd name="connsiteY2" fmla="*/ 55914 h 62389"/>
                <a:gd name="connsiteX3" fmla="*/ 50021 w 60488"/>
                <a:gd name="connsiteY3" fmla="*/ 51783 h 62389"/>
                <a:gd name="connsiteX4" fmla="*/ 54705 w 60488"/>
                <a:gd name="connsiteY4" fmla="*/ 40489 h 62389"/>
                <a:gd name="connsiteX5" fmla="*/ 30179 w 60488"/>
                <a:gd name="connsiteY5" fmla="*/ 3165 h 62389"/>
                <a:gd name="connsiteX6" fmla="*/ 19983 w 60488"/>
                <a:gd name="connsiteY6" fmla="*/ 15147 h 62389"/>
                <a:gd name="connsiteX7" fmla="*/ 27975 w 60488"/>
                <a:gd name="connsiteY7" fmla="*/ 44345 h 62389"/>
                <a:gd name="connsiteX8" fmla="*/ 29628 w 60488"/>
                <a:gd name="connsiteY8" fmla="*/ 51232 h 62389"/>
                <a:gd name="connsiteX9" fmla="*/ 18330 w 60488"/>
                <a:gd name="connsiteY9" fmla="*/ 62525 h 62389"/>
                <a:gd name="connsiteX10" fmla="*/ 142 w 60488"/>
                <a:gd name="connsiteY10" fmla="*/ 41315 h 62389"/>
                <a:gd name="connsiteX11" fmla="*/ 1795 w 60488"/>
                <a:gd name="connsiteY11" fmla="*/ 39938 h 62389"/>
                <a:gd name="connsiteX12" fmla="*/ 4000 w 60488"/>
                <a:gd name="connsiteY12" fmla="*/ 42417 h 62389"/>
                <a:gd name="connsiteX13" fmla="*/ 17916 w 60488"/>
                <a:gd name="connsiteY13" fmla="*/ 59495 h 62389"/>
                <a:gd name="connsiteX14" fmla="*/ 21361 w 60488"/>
                <a:gd name="connsiteY14" fmla="*/ 55088 h 62389"/>
                <a:gd name="connsiteX15" fmla="*/ 19019 w 60488"/>
                <a:gd name="connsiteY15" fmla="*/ 45447 h 62389"/>
                <a:gd name="connsiteX16" fmla="*/ 11165 w 60488"/>
                <a:gd name="connsiteY16" fmla="*/ 17213 h 62389"/>
                <a:gd name="connsiteX17" fmla="*/ 29628 w 60488"/>
                <a:gd name="connsiteY17" fmla="*/ 135 h 62389"/>
                <a:gd name="connsiteX18" fmla="*/ 60630 w 60488"/>
                <a:gd name="connsiteY18" fmla="*/ 52884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0630" y="52884"/>
                  </a:moveTo>
                  <a:cubicBezTo>
                    <a:pt x="60630" y="60322"/>
                    <a:pt x="57048" y="62525"/>
                    <a:pt x="54568" y="62525"/>
                  </a:cubicBezTo>
                  <a:cubicBezTo>
                    <a:pt x="51123" y="62525"/>
                    <a:pt x="47816" y="58944"/>
                    <a:pt x="47816" y="55914"/>
                  </a:cubicBezTo>
                  <a:cubicBezTo>
                    <a:pt x="47816" y="54124"/>
                    <a:pt x="48505" y="53297"/>
                    <a:pt x="50021" y="51783"/>
                  </a:cubicBezTo>
                  <a:cubicBezTo>
                    <a:pt x="52914" y="49028"/>
                    <a:pt x="54705" y="45447"/>
                    <a:pt x="54705" y="40489"/>
                  </a:cubicBezTo>
                  <a:cubicBezTo>
                    <a:pt x="54705" y="34704"/>
                    <a:pt x="46300" y="3165"/>
                    <a:pt x="30179" y="3165"/>
                  </a:cubicBezTo>
                  <a:cubicBezTo>
                    <a:pt x="23152" y="3165"/>
                    <a:pt x="19983" y="7986"/>
                    <a:pt x="19983" y="15147"/>
                  </a:cubicBezTo>
                  <a:cubicBezTo>
                    <a:pt x="19983" y="22860"/>
                    <a:pt x="23703" y="32914"/>
                    <a:pt x="27975" y="44345"/>
                  </a:cubicBezTo>
                  <a:cubicBezTo>
                    <a:pt x="28939" y="46687"/>
                    <a:pt x="29628" y="48615"/>
                    <a:pt x="29628" y="51232"/>
                  </a:cubicBezTo>
                  <a:cubicBezTo>
                    <a:pt x="29628" y="57429"/>
                    <a:pt x="25219" y="62525"/>
                    <a:pt x="18330" y="62525"/>
                  </a:cubicBezTo>
                  <a:cubicBezTo>
                    <a:pt x="5378" y="62525"/>
                    <a:pt x="142" y="42555"/>
                    <a:pt x="142" y="41315"/>
                  </a:cubicBezTo>
                  <a:cubicBezTo>
                    <a:pt x="142" y="39938"/>
                    <a:pt x="1520" y="39938"/>
                    <a:pt x="1795" y="39938"/>
                  </a:cubicBezTo>
                  <a:cubicBezTo>
                    <a:pt x="3173" y="39938"/>
                    <a:pt x="3311" y="40214"/>
                    <a:pt x="4000" y="42417"/>
                  </a:cubicBezTo>
                  <a:cubicBezTo>
                    <a:pt x="7996" y="56327"/>
                    <a:pt x="13921" y="59495"/>
                    <a:pt x="17916" y="59495"/>
                  </a:cubicBezTo>
                  <a:cubicBezTo>
                    <a:pt x="19019" y="59495"/>
                    <a:pt x="21361" y="59495"/>
                    <a:pt x="21361" y="55088"/>
                  </a:cubicBezTo>
                  <a:cubicBezTo>
                    <a:pt x="21361" y="51645"/>
                    <a:pt x="19983" y="47926"/>
                    <a:pt x="19019" y="45447"/>
                  </a:cubicBezTo>
                  <a:cubicBezTo>
                    <a:pt x="12956" y="29471"/>
                    <a:pt x="11165" y="23135"/>
                    <a:pt x="11165" y="17213"/>
                  </a:cubicBezTo>
                  <a:cubicBezTo>
                    <a:pt x="11165" y="2339"/>
                    <a:pt x="23290" y="135"/>
                    <a:pt x="29628" y="135"/>
                  </a:cubicBezTo>
                  <a:cubicBezTo>
                    <a:pt x="52776" y="135"/>
                    <a:pt x="60630" y="45723"/>
                    <a:pt x="60630" y="5288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922D719-3EBA-2B48-A3A6-D99BA2296DAE}"/>
                </a:ext>
              </a:extLst>
            </p:cNvPr>
            <p:cNvSpPr/>
            <p:nvPr/>
          </p:nvSpPr>
          <p:spPr>
            <a:xfrm flipV="1">
              <a:off x="1045020" y="3556033"/>
              <a:ext cx="88541" cy="43480"/>
            </a:xfrm>
            <a:custGeom>
              <a:avLst/>
              <a:gdLst>
                <a:gd name="connsiteX0" fmla="*/ 37484 w 88541"/>
                <a:gd name="connsiteY0" fmla="*/ 8914 h 43480"/>
                <a:gd name="connsiteX1" fmla="*/ 36134 w 88541"/>
                <a:gd name="connsiteY1" fmla="*/ 3226 h 43480"/>
                <a:gd name="connsiteX2" fmla="*/ 39413 w 88541"/>
                <a:gd name="connsiteY2" fmla="*/ 141 h 43480"/>
                <a:gd name="connsiteX3" fmla="*/ 43175 w 88541"/>
                <a:gd name="connsiteY3" fmla="*/ 2262 h 43480"/>
                <a:gd name="connsiteX4" fmla="*/ 44911 w 88541"/>
                <a:gd name="connsiteY4" fmla="*/ 8239 h 43480"/>
                <a:gd name="connsiteX5" fmla="*/ 47033 w 88541"/>
                <a:gd name="connsiteY5" fmla="*/ 16916 h 43480"/>
                <a:gd name="connsiteX6" fmla="*/ 48673 w 88541"/>
                <a:gd name="connsiteY6" fmla="*/ 23375 h 43480"/>
                <a:gd name="connsiteX7" fmla="*/ 51663 w 88541"/>
                <a:gd name="connsiteY7" fmla="*/ 30703 h 43480"/>
                <a:gd name="connsiteX8" fmla="*/ 67095 w 88541"/>
                <a:gd name="connsiteY8" fmla="*/ 40922 h 43480"/>
                <a:gd name="connsiteX9" fmla="*/ 72785 w 88541"/>
                <a:gd name="connsiteY9" fmla="*/ 34173 h 43480"/>
                <a:gd name="connsiteX10" fmla="*/ 67095 w 88541"/>
                <a:gd name="connsiteY10" fmla="*/ 13638 h 43480"/>
                <a:gd name="connsiteX11" fmla="*/ 65648 w 88541"/>
                <a:gd name="connsiteY11" fmla="*/ 8432 h 43480"/>
                <a:gd name="connsiteX12" fmla="*/ 74811 w 88541"/>
                <a:gd name="connsiteY12" fmla="*/ 141 h 43480"/>
                <a:gd name="connsiteX13" fmla="*/ 88699 w 88541"/>
                <a:gd name="connsiteY13" fmla="*/ 14892 h 43480"/>
                <a:gd name="connsiteX14" fmla="*/ 87156 w 88541"/>
                <a:gd name="connsiteY14" fmla="*/ 16145 h 43480"/>
                <a:gd name="connsiteX15" fmla="*/ 85324 w 88541"/>
                <a:gd name="connsiteY15" fmla="*/ 14506 h 43480"/>
                <a:gd name="connsiteX16" fmla="*/ 75100 w 88541"/>
                <a:gd name="connsiteY16" fmla="*/ 2841 h 43480"/>
                <a:gd name="connsiteX17" fmla="*/ 72689 w 88541"/>
                <a:gd name="connsiteY17" fmla="*/ 6215 h 43480"/>
                <a:gd name="connsiteX18" fmla="*/ 74907 w 88541"/>
                <a:gd name="connsiteY18" fmla="*/ 14024 h 43480"/>
                <a:gd name="connsiteX19" fmla="*/ 80019 w 88541"/>
                <a:gd name="connsiteY19" fmla="*/ 32631 h 43480"/>
                <a:gd name="connsiteX20" fmla="*/ 76450 w 88541"/>
                <a:gd name="connsiteY20" fmla="*/ 41018 h 43480"/>
                <a:gd name="connsiteX21" fmla="*/ 67480 w 88541"/>
                <a:gd name="connsiteY21" fmla="*/ 43621 h 43480"/>
                <a:gd name="connsiteX22" fmla="*/ 50409 w 88541"/>
                <a:gd name="connsiteY22" fmla="*/ 33884 h 43480"/>
                <a:gd name="connsiteX23" fmla="*/ 37870 w 88541"/>
                <a:gd name="connsiteY23" fmla="*/ 43621 h 43480"/>
                <a:gd name="connsiteX24" fmla="*/ 21570 w 88541"/>
                <a:gd name="connsiteY24" fmla="*/ 34848 h 43480"/>
                <a:gd name="connsiteX25" fmla="*/ 11250 w 88541"/>
                <a:gd name="connsiteY25" fmla="*/ 43621 h 43480"/>
                <a:gd name="connsiteX26" fmla="*/ 3630 w 88541"/>
                <a:gd name="connsiteY26" fmla="*/ 38415 h 43480"/>
                <a:gd name="connsiteX27" fmla="*/ 158 w 88541"/>
                <a:gd name="connsiteY27" fmla="*/ 28871 h 43480"/>
                <a:gd name="connsiteX28" fmla="*/ 1798 w 88541"/>
                <a:gd name="connsiteY28" fmla="*/ 27617 h 43480"/>
                <a:gd name="connsiteX29" fmla="*/ 3920 w 88541"/>
                <a:gd name="connsiteY29" fmla="*/ 30510 h 43480"/>
                <a:gd name="connsiteX30" fmla="*/ 10960 w 88541"/>
                <a:gd name="connsiteY30" fmla="*/ 40922 h 43480"/>
                <a:gd name="connsiteX31" fmla="*/ 14143 w 88541"/>
                <a:gd name="connsiteY31" fmla="*/ 36198 h 43480"/>
                <a:gd name="connsiteX32" fmla="*/ 12600 w 88541"/>
                <a:gd name="connsiteY32" fmla="*/ 28196 h 43480"/>
                <a:gd name="connsiteX33" fmla="*/ 10478 w 88541"/>
                <a:gd name="connsiteY33" fmla="*/ 19519 h 43480"/>
                <a:gd name="connsiteX34" fmla="*/ 7392 w 88541"/>
                <a:gd name="connsiteY34" fmla="*/ 7179 h 43480"/>
                <a:gd name="connsiteX35" fmla="*/ 6427 w 88541"/>
                <a:gd name="connsiteY35" fmla="*/ 3226 h 43480"/>
                <a:gd name="connsiteX36" fmla="*/ 9707 w 88541"/>
                <a:gd name="connsiteY36" fmla="*/ 141 h 43480"/>
                <a:gd name="connsiteX37" fmla="*/ 13468 w 88541"/>
                <a:gd name="connsiteY37" fmla="*/ 2262 h 43480"/>
                <a:gd name="connsiteX38" fmla="*/ 15204 w 88541"/>
                <a:gd name="connsiteY38" fmla="*/ 8239 h 43480"/>
                <a:gd name="connsiteX39" fmla="*/ 17326 w 88541"/>
                <a:gd name="connsiteY39" fmla="*/ 16916 h 43480"/>
                <a:gd name="connsiteX40" fmla="*/ 18966 w 88541"/>
                <a:gd name="connsiteY40" fmla="*/ 23375 h 43480"/>
                <a:gd name="connsiteX41" fmla="*/ 23017 w 88541"/>
                <a:gd name="connsiteY41" fmla="*/ 32052 h 43480"/>
                <a:gd name="connsiteX42" fmla="*/ 37484 w 88541"/>
                <a:gd name="connsiteY42" fmla="*/ 40922 h 43480"/>
                <a:gd name="connsiteX43" fmla="*/ 43175 w 88541"/>
                <a:gd name="connsiteY43" fmla="*/ 34173 h 43480"/>
                <a:gd name="connsiteX44" fmla="*/ 41535 w 88541"/>
                <a:gd name="connsiteY44" fmla="*/ 25111 h 43480"/>
                <a:gd name="connsiteX45" fmla="*/ 37484 w 88541"/>
                <a:gd name="connsiteY45" fmla="*/ 8914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8541" h="43480">
                  <a:moveTo>
                    <a:pt x="37484" y="8914"/>
                  </a:moveTo>
                  <a:cubicBezTo>
                    <a:pt x="37002" y="6986"/>
                    <a:pt x="36134" y="3708"/>
                    <a:pt x="36134" y="3226"/>
                  </a:cubicBezTo>
                  <a:cubicBezTo>
                    <a:pt x="36134" y="1105"/>
                    <a:pt x="37870" y="141"/>
                    <a:pt x="39413" y="141"/>
                  </a:cubicBezTo>
                  <a:cubicBezTo>
                    <a:pt x="41149" y="141"/>
                    <a:pt x="42693" y="1394"/>
                    <a:pt x="43175" y="2262"/>
                  </a:cubicBezTo>
                  <a:cubicBezTo>
                    <a:pt x="43657" y="3130"/>
                    <a:pt x="44429" y="6215"/>
                    <a:pt x="44911" y="8239"/>
                  </a:cubicBezTo>
                  <a:cubicBezTo>
                    <a:pt x="45393" y="10071"/>
                    <a:pt x="46454" y="14506"/>
                    <a:pt x="47033" y="16916"/>
                  </a:cubicBezTo>
                  <a:cubicBezTo>
                    <a:pt x="47612" y="19037"/>
                    <a:pt x="48190" y="21158"/>
                    <a:pt x="48673" y="23375"/>
                  </a:cubicBezTo>
                  <a:cubicBezTo>
                    <a:pt x="49734" y="27521"/>
                    <a:pt x="49734" y="27714"/>
                    <a:pt x="51663" y="30703"/>
                  </a:cubicBezTo>
                  <a:cubicBezTo>
                    <a:pt x="54749" y="35427"/>
                    <a:pt x="59571" y="40922"/>
                    <a:pt x="67095" y="40922"/>
                  </a:cubicBezTo>
                  <a:cubicBezTo>
                    <a:pt x="72496" y="40922"/>
                    <a:pt x="72785" y="36487"/>
                    <a:pt x="72785" y="34173"/>
                  </a:cubicBezTo>
                  <a:cubicBezTo>
                    <a:pt x="72785" y="28389"/>
                    <a:pt x="68638" y="17687"/>
                    <a:pt x="67095" y="13638"/>
                  </a:cubicBezTo>
                  <a:cubicBezTo>
                    <a:pt x="66034" y="10939"/>
                    <a:pt x="65648" y="10071"/>
                    <a:pt x="65648" y="8432"/>
                  </a:cubicBezTo>
                  <a:cubicBezTo>
                    <a:pt x="65648" y="3323"/>
                    <a:pt x="69892" y="141"/>
                    <a:pt x="74811" y="141"/>
                  </a:cubicBezTo>
                  <a:cubicBezTo>
                    <a:pt x="84456" y="141"/>
                    <a:pt x="88699" y="13445"/>
                    <a:pt x="88699" y="14892"/>
                  </a:cubicBezTo>
                  <a:cubicBezTo>
                    <a:pt x="88699" y="16145"/>
                    <a:pt x="87446" y="16145"/>
                    <a:pt x="87156" y="16145"/>
                  </a:cubicBezTo>
                  <a:cubicBezTo>
                    <a:pt x="85806" y="16145"/>
                    <a:pt x="85709" y="15566"/>
                    <a:pt x="85324" y="14506"/>
                  </a:cubicBezTo>
                  <a:cubicBezTo>
                    <a:pt x="83105" y="6793"/>
                    <a:pt x="78958" y="2841"/>
                    <a:pt x="75100" y="2841"/>
                  </a:cubicBezTo>
                  <a:cubicBezTo>
                    <a:pt x="73075" y="2841"/>
                    <a:pt x="72689" y="4190"/>
                    <a:pt x="72689" y="6215"/>
                  </a:cubicBezTo>
                  <a:cubicBezTo>
                    <a:pt x="72689" y="8432"/>
                    <a:pt x="73171" y="9686"/>
                    <a:pt x="74907" y="14024"/>
                  </a:cubicBezTo>
                  <a:cubicBezTo>
                    <a:pt x="76064" y="17013"/>
                    <a:pt x="80019" y="27232"/>
                    <a:pt x="80019" y="32631"/>
                  </a:cubicBezTo>
                  <a:cubicBezTo>
                    <a:pt x="80019" y="34173"/>
                    <a:pt x="80019" y="38222"/>
                    <a:pt x="76450" y="41018"/>
                  </a:cubicBezTo>
                  <a:cubicBezTo>
                    <a:pt x="74811" y="42272"/>
                    <a:pt x="72014" y="43621"/>
                    <a:pt x="67480" y="43621"/>
                  </a:cubicBezTo>
                  <a:cubicBezTo>
                    <a:pt x="58800" y="43621"/>
                    <a:pt x="53495" y="37933"/>
                    <a:pt x="50409" y="33884"/>
                  </a:cubicBezTo>
                  <a:cubicBezTo>
                    <a:pt x="49637" y="42079"/>
                    <a:pt x="42789" y="43621"/>
                    <a:pt x="37870" y="43621"/>
                  </a:cubicBezTo>
                  <a:cubicBezTo>
                    <a:pt x="29865" y="43621"/>
                    <a:pt x="24464" y="38704"/>
                    <a:pt x="21570" y="34848"/>
                  </a:cubicBezTo>
                  <a:cubicBezTo>
                    <a:pt x="20895" y="41500"/>
                    <a:pt x="15204" y="43621"/>
                    <a:pt x="11250" y="43621"/>
                  </a:cubicBezTo>
                  <a:cubicBezTo>
                    <a:pt x="7102" y="43621"/>
                    <a:pt x="4884" y="40633"/>
                    <a:pt x="3630" y="38415"/>
                  </a:cubicBezTo>
                  <a:cubicBezTo>
                    <a:pt x="1508" y="34848"/>
                    <a:pt x="158" y="29353"/>
                    <a:pt x="158" y="28871"/>
                  </a:cubicBezTo>
                  <a:cubicBezTo>
                    <a:pt x="158" y="27617"/>
                    <a:pt x="1508" y="27617"/>
                    <a:pt x="1798" y="27617"/>
                  </a:cubicBezTo>
                  <a:cubicBezTo>
                    <a:pt x="3148" y="27617"/>
                    <a:pt x="3244" y="27907"/>
                    <a:pt x="3920" y="30510"/>
                  </a:cubicBezTo>
                  <a:cubicBezTo>
                    <a:pt x="5366" y="36198"/>
                    <a:pt x="7199" y="40922"/>
                    <a:pt x="10960" y="40922"/>
                  </a:cubicBezTo>
                  <a:cubicBezTo>
                    <a:pt x="13468" y="40922"/>
                    <a:pt x="14143" y="38801"/>
                    <a:pt x="14143" y="36198"/>
                  </a:cubicBezTo>
                  <a:cubicBezTo>
                    <a:pt x="14143" y="34366"/>
                    <a:pt x="13275" y="30799"/>
                    <a:pt x="12600" y="28196"/>
                  </a:cubicBezTo>
                  <a:cubicBezTo>
                    <a:pt x="11925" y="25593"/>
                    <a:pt x="10960" y="21640"/>
                    <a:pt x="10478" y="19519"/>
                  </a:cubicBezTo>
                  <a:lnTo>
                    <a:pt x="7392" y="7179"/>
                  </a:lnTo>
                  <a:cubicBezTo>
                    <a:pt x="7006" y="5926"/>
                    <a:pt x="6427" y="3515"/>
                    <a:pt x="6427" y="3226"/>
                  </a:cubicBezTo>
                  <a:cubicBezTo>
                    <a:pt x="6427" y="1105"/>
                    <a:pt x="8163" y="141"/>
                    <a:pt x="9707" y="141"/>
                  </a:cubicBezTo>
                  <a:cubicBezTo>
                    <a:pt x="11443" y="141"/>
                    <a:pt x="12986" y="1394"/>
                    <a:pt x="13468" y="2262"/>
                  </a:cubicBezTo>
                  <a:cubicBezTo>
                    <a:pt x="13950" y="3130"/>
                    <a:pt x="14722" y="6215"/>
                    <a:pt x="15204" y="8239"/>
                  </a:cubicBezTo>
                  <a:cubicBezTo>
                    <a:pt x="15687" y="10071"/>
                    <a:pt x="16748" y="14506"/>
                    <a:pt x="17326" y="16916"/>
                  </a:cubicBezTo>
                  <a:cubicBezTo>
                    <a:pt x="17905" y="19037"/>
                    <a:pt x="18484" y="21158"/>
                    <a:pt x="18966" y="23375"/>
                  </a:cubicBezTo>
                  <a:cubicBezTo>
                    <a:pt x="20027" y="27328"/>
                    <a:pt x="20220" y="28099"/>
                    <a:pt x="23017" y="32052"/>
                  </a:cubicBezTo>
                  <a:cubicBezTo>
                    <a:pt x="25717" y="35909"/>
                    <a:pt x="30251" y="40922"/>
                    <a:pt x="37484" y="40922"/>
                  </a:cubicBezTo>
                  <a:cubicBezTo>
                    <a:pt x="43078" y="40922"/>
                    <a:pt x="43175" y="36005"/>
                    <a:pt x="43175" y="34173"/>
                  </a:cubicBezTo>
                  <a:cubicBezTo>
                    <a:pt x="43175" y="31763"/>
                    <a:pt x="42886" y="30510"/>
                    <a:pt x="41535" y="25111"/>
                  </a:cubicBezTo>
                  <a:lnTo>
                    <a:pt x="37484" y="891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F97522C-BF83-0D57-6113-87147FDEBD85}"/>
                </a:ext>
              </a:extLst>
            </p:cNvPr>
            <p:cNvSpPr/>
            <p:nvPr/>
          </p:nvSpPr>
          <p:spPr>
            <a:xfrm flipV="1">
              <a:off x="1152042" y="3480798"/>
              <a:ext cx="97828" cy="100126"/>
            </a:xfrm>
            <a:custGeom>
              <a:avLst/>
              <a:gdLst>
                <a:gd name="connsiteX0" fmla="*/ 98009 w 97828"/>
                <a:gd name="connsiteY0" fmla="*/ 98881 h 100126"/>
                <a:gd name="connsiteX1" fmla="*/ 96493 w 97828"/>
                <a:gd name="connsiteY1" fmla="*/ 100259 h 100126"/>
                <a:gd name="connsiteX2" fmla="*/ 94426 w 97828"/>
                <a:gd name="connsiteY2" fmla="*/ 98606 h 100126"/>
                <a:gd name="connsiteX3" fmla="*/ 84781 w 97828"/>
                <a:gd name="connsiteY3" fmla="*/ 88001 h 100126"/>
                <a:gd name="connsiteX4" fmla="*/ 61909 w 97828"/>
                <a:gd name="connsiteY4" fmla="*/ 100259 h 100126"/>
                <a:gd name="connsiteX5" fmla="*/ 181 w 97828"/>
                <a:gd name="connsiteY5" fmla="*/ 37869 h 100126"/>
                <a:gd name="connsiteX6" fmla="*/ 37521 w 97828"/>
                <a:gd name="connsiteY6" fmla="*/ 132 h 100126"/>
                <a:gd name="connsiteX7" fmla="*/ 67283 w 97828"/>
                <a:gd name="connsiteY7" fmla="*/ 11976 h 100126"/>
                <a:gd name="connsiteX8" fmla="*/ 82439 w 97828"/>
                <a:gd name="connsiteY8" fmla="*/ 36216 h 100126"/>
                <a:gd name="connsiteX9" fmla="*/ 80786 w 97828"/>
                <a:gd name="connsiteY9" fmla="*/ 37593 h 100126"/>
                <a:gd name="connsiteX10" fmla="*/ 78994 w 97828"/>
                <a:gd name="connsiteY10" fmla="*/ 36216 h 100126"/>
                <a:gd name="connsiteX11" fmla="*/ 65078 w 97828"/>
                <a:gd name="connsiteY11" fmla="*/ 14455 h 100126"/>
                <a:gd name="connsiteX12" fmla="*/ 39725 w 97828"/>
                <a:gd name="connsiteY12" fmla="*/ 4401 h 100126"/>
                <a:gd name="connsiteX13" fmla="*/ 12719 w 97828"/>
                <a:gd name="connsiteY13" fmla="*/ 33048 h 100126"/>
                <a:gd name="connsiteX14" fmla="*/ 29391 w 97828"/>
                <a:gd name="connsiteY14" fmla="*/ 79324 h 100126"/>
                <a:gd name="connsiteX15" fmla="*/ 63011 w 97828"/>
                <a:gd name="connsiteY15" fmla="*/ 95989 h 100126"/>
                <a:gd name="connsiteX16" fmla="*/ 85195 w 97828"/>
                <a:gd name="connsiteY16" fmla="*/ 69408 h 100126"/>
                <a:gd name="connsiteX17" fmla="*/ 84781 w 97828"/>
                <a:gd name="connsiteY17" fmla="*/ 62384 h 100126"/>
                <a:gd name="connsiteX18" fmla="*/ 86848 w 97828"/>
                <a:gd name="connsiteY18" fmla="*/ 61007 h 100126"/>
                <a:gd name="connsiteX19" fmla="*/ 89328 w 97828"/>
                <a:gd name="connsiteY19" fmla="*/ 63761 h 100126"/>
                <a:gd name="connsiteX20" fmla="*/ 98009 w 97828"/>
                <a:gd name="connsiteY20" fmla="*/ 98881 h 1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828" h="100126">
                  <a:moveTo>
                    <a:pt x="98009" y="98881"/>
                  </a:moveTo>
                  <a:cubicBezTo>
                    <a:pt x="98009" y="99294"/>
                    <a:pt x="97733" y="100259"/>
                    <a:pt x="96493" y="100259"/>
                  </a:cubicBezTo>
                  <a:cubicBezTo>
                    <a:pt x="96080" y="100259"/>
                    <a:pt x="95942" y="100121"/>
                    <a:pt x="94426" y="98606"/>
                  </a:cubicBezTo>
                  <a:lnTo>
                    <a:pt x="84781" y="88001"/>
                  </a:lnTo>
                  <a:cubicBezTo>
                    <a:pt x="83541" y="89929"/>
                    <a:pt x="77203" y="100259"/>
                    <a:pt x="61909" y="100259"/>
                  </a:cubicBezTo>
                  <a:cubicBezTo>
                    <a:pt x="31183" y="100259"/>
                    <a:pt x="181" y="69821"/>
                    <a:pt x="181" y="37869"/>
                  </a:cubicBezTo>
                  <a:cubicBezTo>
                    <a:pt x="181" y="15144"/>
                    <a:pt x="16439" y="132"/>
                    <a:pt x="37521" y="132"/>
                  </a:cubicBezTo>
                  <a:cubicBezTo>
                    <a:pt x="49508" y="132"/>
                    <a:pt x="59980" y="5641"/>
                    <a:pt x="67283" y="11976"/>
                  </a:cubicBezTo>
                  <a:cubicBezTo>
                    <a:pt x="80097" y="23270"/>
                    <a:pt x="82439" y="35803"/>
                    <a:pt x="82439" y="36216"/>
                  </a:cubicBezTo>
                  <a:cubicBezTo>
                    <a:pt x="82439" y="37593"/>
                    <a:pt x="81061" y="37593"/>
                    <a:pt x="80786" y="37593"/>
                  </a:cubicBezTo>
                  <a:cubicBezTo>
                    <a:pt x="79959" y="37593"/>
                    <a:pt x="79270" y="37318"/>
                    <a:pt x="78994" y="36216"/>
                  </a:cubicBezTo>
                  <a:cubicBezTo>
                    <a:pt x="77754" y="32222"/>
                    <a:pt x="74585" y="22443"/>
                    <a:pt x="65078" y="14455"/>
                  </a:cubicBezTo>
                  <a:cubicBezTo>
                    <a:pt x="55571" y="6742"/>
                    <a:pt x="46890" y="4401"/>
                    <a:pt x="39725" y="4401"/>
                  </a:cubicBezTo>
                  <a:cubicBezTo>
                    <a:pt x="27325" y="4401"/>
                    <a:pt x="12719" y="11563"/>
                    <a:pt x="12719" y="33048"/>
                  </a:cubicBezTo>
                  <a:cubicBezTo>
                    <a:pt x="12719" y="40899"/>
                    <a:pt x="15613" y="63210"/>
                    <a:pt x="29391" y="79324"/>
                  </a:cubicBezTo>
                  <a:cubicBezTo>
                    <a:pt x="37796" y="89103"/>
                    <a:pt x="50748" y="95989"/>
                    <a:pt x="63011" y="95989"/>
                  </a:cubicBezTo>
                  <a:cubicBezTo>
                    <a:pt x="77065" y="95989"/>
                    <a:pt x="85195" y="85384"/>
                    <a:pt x="85195" y="69408"/>
                  </a:cubicBezTo>
                  <a:cubicBezTo>
                    <a:pt x="85195" y="63899"/>
                    <a:pt x="84781" y="63761"/>
                    <a:pt x="84781" y="62384"/>
                  </a:cubicBezTo>
                  <a:cubicBezTo>
                    <a:pt x="84781" y="61007"/>
                    <a:pt x="86297" y="61007"/>
                    <a:pt x="86848" y="61007"/>
                  </a:cubicBezTo>
                  <a:cubicBezTo>
                    <a:pt x="88639" y="61007"/>
                    <a:pt x="88639" y="61282"/>
                    <a:pt x="89328" y="63761"/>
                  </a:cubicBezTo>
                  <a:lnTo>
                    <a:pt x="98009" y="98881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5A12598A-F4A1-2C7B-686D-42DB3E8D9680}"/>
                </a:ext>
              </a:extLst>
            </p:cNvPr>
            <p:cNvSpPr/>
            <p:nvPr/>
          </p:nvSpPr>
          <p:spPr>
            <a:xfrm flipV="1">
              <a:off x="1259243" y="3517017"/>
              <a:ext cx="58972" cy="62389"/>
            </a:xfrm>
            <a:custGeom>
              <a:avLst/>
              <a:gdLst>
                <a:gd name="connsiteX0" fmla="*/ 59171 w 58972"/>
                <a:gd name="connsiteY0" fmla="*/ 39249 h 62389"/>
                <a:gd name="connsiteX1" fmla="*/ 37125 w 58972"/>
                <a:gd name="connsiteY1" fmla="*/ 62525 h 62389"/>
                <a:gd name="connsiteX2" fmla="*/ 198 w 58972"/>
                <a:gd name="connsiteY2" fmla="*/ 23411 h 62389"/>
                <a:gd name="connsiteX3" fmla="*/ 22244 w 58972"/>
                <a:gd name="connsiteY3" fmla="*/ 135 h 62389"/>
                <a:gd name="connsiteX4" fmla="*/ 59171 w 58972"/>
                <a:gd name="connsiteY4" fmla="*/ 39249 h 62389"/>
                <a:gd name="connsiteX5" fmla="*/ 22382 w 58972"/>
                <a:gd name="connsiteY5" fmla="*/ 3165 h 62389"/>
                <a:gd name="connsiteX6" fmla="*/ 10395 w 58972"/>
                <a:gd name="connsiteY6" fmla="*/ 18177 h 62389"/>
                <a:gd name="connsiteX7" fmla="*/ 18386 w 58972"/>
                <a:gd name="connsiteY7" fmla="*/ 46824 h 62389"/>
                <a:gd name="connsiteX8" fmla="*/ 36987 w 58972"/>
                <a:gd name="connsiteY8" fmla="*/ 59495 h 62389"/>
                <a:gd name="connsiteX9" fmla="*/ 49113 w 58972"/>
                <a:gd name="connsiteY9" fmla="*/ 44621 h 62389"/>
                <a:gd name="connsiteX10" fmla="*/ 41121 w 58972"/>
                <a:gd name="connsiteY10" fmla="*/ 15836 h 62389"/>
                <a:gd name="connsiteX11" fmla="*/ 22382 w 58972"/>
                <a:gd name="connsiteY11" fmla="*/ 316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72" h="62389">
                  <a:moveTo>
                    <a:pt x="59171" y="39249"/>
                  </a:moveTo>
                  <a:cubicBezTo>
                    <a:pt x="59171" y="53573"/>
                    <a:pt x="49526" y="62525"/>
                    <a:pt x="37125" y="62525"/>
                  </a:cubicBezTo>
                  <a:cubicBezTo>
                    <a:pt x="18662" y="62525"/>
                    <a:pt x="198" y="42968"/>
                    <a:pt x="198" y="23411"/>
                  </a:cubicBezTo>
                  <a:cubicBezTo>
                    <a:pt x="198" y="9776"/>
                    <a:pt x="9430" y="135"/>
                    <a:pt x="22244" y="135"/>
                  </a:cubicBezTo>
                  <a:cubicBezTo>
                    <a:pt x="40570" y="135"/>
                    <a:pt x="59171" y="19141"/>
                    <a:pt x="59171" y="39249"/>
                  </a:cubicBezTo>
                  <a:moveTo>
                    <a:pt x="22382" y="3165"/>
                  </a:moveTo>
                  <a:cubicBezTo>
                    <a:pt x="16457" y="3165"/>
                    <a:pt x="10395" y="7435"/>
                    <a:pt x="10395" y="18177"/>
                  </a:cubicBezTo>
                  <a:cubicBezTo>
                    <a:pt x="10395" y="24926"/>
                    <a:pt x="13977" y="39800"/>
                    <a:pt x="18386" y="46824"/>
                  </a:cubicBezTo>
                  <a:cubicBezTo>
                    <a:pt x="25275" y="57429"/>
                    <a:pt x="33129" y="59495"/>
                    <a:pt x="36987" y="59495"/>
                  </a:cubicBezTo>
                  <a:cubicBezTo>
                    <a:pt x="44979" y="59495"/>
                    <a:pt x="49113" y="52884"/>
                    <a:pt x="49113" y="44621"/>
                  </a:cubicBezTo>
                  <a:cubicBezTo>
                    <a:pt x="49113" y="39249"/>
                    <a:pt x="46357" y="24788"/>
                    <a:pt x="41121" y="15836"/>
                  </a:cubicBezTo>
                  <a:cubicBezTo>
                    <a:pt x="36298" y="7848"/>
                    <a:pt x="28720" y="3165"/>
                    <a:pt x="22382" y="316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C3086870-F9EE-E1BE-B07C-15C784F3A37D}"/>
                </a:ext>
              </a:extLst>
            </p:cNvPr>
            <p:cNvSpPr/>
            <p:nvPr/>
          </p:nvSpPr>
          <p:spPr>
            <a:xfrm flipV="1">
              <a:off x="1327584" y="3517017"/>
              <a:ext cx="50705" cy="62389"/>
            </a:xfrm>
            <a:custGeom>
              <a:avLst/>
              <a:gdLst>
                <a:gd name="connsiteX0" fmla="*/ 46921 w 50705"/>
                <a:gd name="connsiteY0" fmla="*/ 53160 h 62389"/>
                <a:gd name="connsiteX1" fmla="*/ 40307 w 50705"/>
                <a:gd name="connsiteY1" fmla="*/ 46962 h 62389"/>
                <a:gd name="connsiteX2" fmla="*/ 44579 w 50705"/>
                <a:gd name="connsiteY2" fmla="*/ 42968 h 62389"/>
                <a:gd name="connsiteX3" fmla="*/ 50917 w 50705"/>
                <a:gd name="connsiteY3" fmla="*/ 50681 h 62389"/>
                <a:gd name="connsiteX4" fmla="*/ 34520 w 50705"/>
                <a:gd name="connsiteY4" fmla="*/ 62525 h 62389"/>
                <a:gd name="connsiteX5" fmla="*/ 11234 w 50705"/>
                <a:gd name="connsiteY5" fmla="*/ 42417 h 62389"/>
                <a:gd name="connsiteX6" fmla="*/ 25426 w 50705"/>
                <a:gd name="connsiteY6" fmla="*/ 28782 h 62389"/>
                <a:gd name="connsiteX7" fmla="*/ 39756 w 50705"/>
                <a:gd name="connsiteY7" fmla="*/ 18315 h 62389"/>
                <a:gd name="connsiteX8" fmla="*/ 20053 w 50705"/>
                <a:gd name="connsiteY8" fmla="*/ 3165 h 62389"/>
                <a:gd name="connsiteX9" fmla="*/ 4345 w 50705"/>
                <a:gd name="connsiteY9" fmla="*/ 10465 h 62389"/>
                <a:gd name="connsiteX10" fmla="*/ 13025 w 50705"/>
                <a:gd name="connsiteY10" fmla="*/ 17764 h 62389"/>
                <a:gd name="connsiteX11" fmla="*/ 7927 w 50705"/>
                <a:gd name="connsiteY11" fmla="*/ 22585 h 62389"/>
                <a:gd name="connsiteX12" fmla="*/ 211 w 50705"/>
                <a:gd name="connsiteY12" fmla="*/ 13495 h 62389"/>
                <a:gd name="connsiteX13" fmla="*/ 19915 w 50705"/>
                <a:gd name="connsiteY13" fmla="*/ 135 h 62389"/>
                <a:gd name="connsiteX14" fmla="*/ 47610 w 50705"/>
                <a:gd name="connsiteY14" fmla="*/ 22998 h 62389"/>
                <a:gd name="connsiteX15" fmla="*/ 43338 w 50705"/>
                <a:gd name="connsiteY15" fmla="*/ 33052 h 62389"/>
                <a:gd name="connsiteX16" fmla="*/ 29560 w 50705"/>
                <a:gd name="connsiteY16" fmla="*/ 38836 h 62389"/>
                <a:gd name="connsiteX17" fmla="*/ 19088 w 50705"/>
                <a:gd name="connsiteY17" fmla="*/ 47100 h 62389"/>
                <a:gd name="connsiteX18" fmla="*/ 34520 w 50705"/>
                <a:gd name="connsiteY18" fmla="*/ 59495 h 62389"/>
                <a:gd name="connsiteX19" fmla="*/ 46921 w 50705"/>
                <a:gd name="connsiteY19" fmla="*/ 53160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05" h="62389">
                  <a:moveTo>
                    <a:pt x="46921" y="53160"/>
                  </a:moveTo>
                  <a:cubicBezTo>
                    <a:pt x="43063" y="53022"/>
                    <a:pt x="40307" y="49992"/>
                    <a:pt x="40307" y="46962"/>
                  </a:cubicBezTo>
                  <a:cubicBezTo>
                    <a:pt x="40307" y="45034"/>
                    <a:pt x="41547" y="42968"/>
                    <a:pt x="44579" y="42968"/>
                  </a:cubicBezTo>
                  <a:cubicBezTo>
                    <a:pt x="47610" y="42968"/>
                    <a:pt x="50917" y="45309"/>
                    <a:pt x="50917" y="50681"/>
                  </a:cubicBezTo>
                  <a:cubicBezTo>
                    <a:pt x="50917" y="56878"/>
                    <a:pt x="44992" y="62525"/>
                    <a:pt x="34520" y="62525"/>
                  </a:cubicBezTo>
                  <a:cubicBezTo>
                    <a:pt x="16332" y="62525"/>
                    <a:pt x="11234" y="48477"/>
                    <a:pt x="11234" y="42417"/>
                  </a:cubicBezTo>
                  <a:cubicBezTo>
                    <a:pt x="11234" y="31674"/>
                    <a:pt x="21430" y="29609"/>
                    <a:pt x="25426" y="28782"/>
                  </a:cubicBezTo>
                  <a:cubicBezTo>
                    <a:pt x="32591" y="27405"/>
                    <a:pt x="39756" y="25890"/>
                    <a:pt x="39756" y="18315"/>
                  </a:cubicBezTo>
                  <a:cubicBezTo>
                    <a:pt x="39756" y="14734"/>
                    <a:pt x="36587" y="3165"/>
                    <a:pt x="20053" y="3165"/>
                  </a:cubicBezTo>
                  <a:cubicBezTo>
                    <a:pt x="18124" y="3165"/>
                    <a:pt x="7514" y="3165"/>
                    <a:pt x="4345" y="10465"/>
                  </a:cubicBezTo>
                  <a:cubicBezTo>
                    <a:pt x="9581" y="9776"/>
                    <a:pt x="13025" y="13908"/>
                    <a:pt x="13025" y="17764"/>
                  </a:cubicBezTo>
                  <a:cubicBezTo>
                    <a:pt x="13025" y="20932"/>
                    <a:pt x="10821" y="22585"/>
                    <a:pt x="7927" y="22585"/>
                  </a:cubicBezTo>
                  <a:cubicBezTo>
                    <a:pt x="4345" y="22585"/>
                    <a:pt x="211" y="19692"/>
                    <a:pt x="211" y="13495"/>
                  </a:cubicBezTo>
                  <a:cubicBezTo>
                    <a:pt x="211" y="5644"/>
                    <a:pt x="8065" y="135"/>
                    <a:pt x="19915" y="135"/>
                  </a:cubicBezTo>
                  <a:cubicBezTo>
                    <a:pt x="42236" y="135"/>
                    <a:pt x="47610" y="16800"/>
                    <a:pt x="47610" y="22998"/>
                  </a:cubicBezTo>
                  <a:cubicBezTo>
                    <a:pt x="47610" y="27956"/>
                    <a:pt x="44992" y="31399"/>
                    <a:pt x="43338" y="33052"/>
                  </a:cubicBezTo>
                  <a:cubicBezTo>
                    <a:pt x="39618" y="36908"/>
                    <a:pt x="35622" y="37597"/>
                    <a:pt x="29560" y="38836"/>
                  </a:cubicBezTo>
                  <a:cubicBezTo>
                    <a:pt x="24599" y="39938"/>
                    <a:pt x="19088" y="40902"/>
                    <a:pt x="19088" y="47100"/>
                  </a:cubicBezTo>
                  <a:cubicBezTo>
                    <a:pt x="19088" y="51094"/>
                    <a:pt x="22395" y="59495"/>
                    <a:pt x="34520" y="59495"/>
                  </a:cubicBezTo>
                  <a:cubicBezTo>
                    <a:pt x="37965" y="59495"/>
                    <a:pt x="44854" y="58531"/>
                    <a:pt x="46921" y="5316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CD58880-5CF3-887A-F743-37B38428D977}"/>
                </a:ext>
              </a:extLst>
            </p:cNvPr>
            <p:cNvSpPr/>
            <p:nvPr/>
          </p:nvSpPr>
          <p:spPr>
            <a:xfrm flipV="1">
              <a:off x="1398504" y="3474597"/>
              <a:ext cx="31966" cy="137726"/>
            </a:xfrm>
            <a:custGeom>
              <a:avLst/>
              <a:gdLst>
                <a:gd name="connsiteX0" fmla="*/ 32190 w 31966"/>
                <a:gd name="connsiteY0" fmla="*/ 1511 h 137726"/>
                <a:gd name="connsiteX1" fmla="*/ 29848 w 31966"/>
                <a:gd name="connsiteY1" fmla="*/ 4541 h 137726"/>
                <a:gd name="connsiteX2" fmla="*/ 8215 w 31966"/>
                <a:gd name="connsiteY2" fmla="*/ 68997 h 137726"/>
                <a:gd name="connsiteX3" fmla="*/ 30399 w 31966"/>
                <a:gd name="connsiteY3" fmla="*/ 134142 h 137726"/>
                <a:gd name="connsiteX4" fmla="*/ 32190 w 31966"/>
                <a:gd name="connsiteY4" fmla="*/ 136483 h 137726"/>
                <a:gd name="connsiteX5" fmla="*/ 30812 w 31966"/>
                <a:gd name="connsiteY5" fmla="*/ 137860 h 137726"/>
                <a:gd name="connsiteX6" fmla="*/ 8904 w 31966"/>
                <a:gd name="connsiteY6" fmla="*/ 111004 h 137726"/>
                <a:gd name="connsiteX7" fmla="*/ 224 w 31966"/>
                <a:gd name="connsiteY7" fmla="*/ 68997 h 137726"/>
                <a:gd name="connsiteX8" fmla="*/ 9318 w 31966"/>
                <a:gd name="connsiteY8" fmla="*/ 26026 h 137726"/>
                <a:gd name="connsiteX9" fmla="*/ 30812 w 31966"/>
                <a:gd name="connsiteY9" fmla="*/ 134 h 137726"/>
                <a:gd name="connsiteX10" fmla="*/ 32190 w 31966"/>
                <a:gd name="connsiteY10" fmla="*/ 1511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190" y="1511"/>
                  </a:moveTo>
                  <a:cubicBezTo>
                    <a:pt x="32190" y="1924"/>
                    <a:pt x="32190" y="2200"/>
                    <a:pt x="29848" y="4541"/>
                  </a:cubicBezTo>
                  <a:cubicBezTo>
                    <a:pt x="12624" y="21895"/>
                    <a:pt x="8215" y="47925"/>
                    <a:pt x="8215" y="68997"/>
                  </a:cubicBezTo>
                  <a:cubicBezTo>
                    <a:pt x="8215" y="92961"/>
                    <a:pt x="13451" y="116926"/>
                    <a:pt x="30399" y="134142"/>
                  </a:cubicBezTo>
                  <a:cubicBezTo>
                    <a:pt x="32190" y="135794"/>
                    <a:pt x="32190" y="136070"/>
                    <a:pt x="32190" y="136483"/>
                  </a:cubicBezTo>
                  <a:cubicBezTo>
                    <a:pt x="32190" y="137447"/>
                    <a:pt x="31639" y="137860"/>
                    <a:pt x="30812" y="137860"/>
                  </a:cubicBezTo>
                  <a:cubicBezTo>
                    <a:pt x="29434" y="137860"/>
                    <a:pt x="17034" y="128495"/>
                    <a:pt x="8904" y="111004"/>
                  </a:cubicBezTo>
                  <a:cubicBezTo>
                    <a:pt x="1877" y="95854"/>
                    <a:pt x="224" y="80566"/>
                    <a:pt x="224" y="68997"/>
                  </a:cubicBezTo>
                  <a:cubicBezTo>
                    <a:pt x="224" y="58254"/>
                    <a:pt x="1739" y="41590"/>
                    <a:pt x="9318" y="26026"/>
                  </a:cubicBezTo>
                  <a:cubicBezTo>
                    <a:pt x="17585" y="9086"/>
                    <a:pt x="29434" y="134"/>
                    <a:pt x="30812" y="134"/>
                  </a:cubicBezTo>
                  <a:cubicBezTo>
                    <a:pt x="31639" y="134"/>
                    <a:pt x="32190" y="547"/>
                    <a:pt x="32190" y="151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9572D782-5E52-C8A0-CBF4-2435B2C6A141}"/>
                </a:ext>
              </a:extLst>
            </p:cNvPr>
            <p:cNvSpPr/>
            <p:nvPr/>
          </p:nvSpPr>
          <p:spPr>
            <a:xfrm flipV="1">
              <a:off x="1442438" y="3517017"/>
              <a:ext cx="91214" cy="62389"/>
            </a:xfrm>
            <a:custGeom>
              <a:avLst/>
              <a:gdLst>
                <a:gd name="connsiteX0" fmla="*/ 59900 w 91214"/>
                <a:gd name="connsiteY0" fmla="*/ 48339 h 62389"/>
                <a:gd name="connsiteX1" fmla="*/ 61967 w 91214"/>
                <a:gd name="connsiteY1" fmla="*/ 57292 h 62389"/>
                <a:gd name="connsiteX2" fmla="*/ 57971 w 91214"/>
                <a:gd name="connsiteY2" fmla="*/ 61010 h 62389"/>
                <a:gd name="connsiteX3" fmla="*/ 52873 w 91214"/>
                <a:gd name="connsiteY3" fmla="*/ 57154 h 62389"/>
                <a:gd name="connsiteX4" fmla="*/ 45019 w 91214"/>
                <a:gd name="connsiteY4" fmla="*/ 26303 h 62389"/>
                <a:gd name="connsiteX5" fmla="*/ 43779 w 91214"/>
                <a:gd name="connsiteY5" fmla="*/ 17213 h 62389"/>
                <a:gd name="connsiteX6" fmla="*/ 43917 w 91214"/>
                <a:gd name="connsiteY6" fmla="*/ 14734 h 62389"/>
                <a:gd name="connsiteX7" fmla="*/ 31240 w 91214"/>
                <a:gd name="connsiteY7" fmla="*/ 3165 h 62389"/>
                <a:gd name="connsiteX8" fmla="*/ 20217 w 91214"/>
                <a:gd name="connsiteY8" fmla="*/ 15698 h 62389"/>
                <a:gd name="connsiteX9" fmla="*/ 27382 w 91214"/>
                <a:gd name="connsiteY9" fmla="*/ 42417 h 62389"/>
                <a:gd name="connsiteX10" fmla="*/ 29725 w 91214"/>
                <a:gd name="connsiteY10" fmla="*/ 51232 h 62389"/>
                <a:gd name="connsiteX11" fmla="*/ 18426 w 91214"/>
                <a:gd name="connsiteY11" fmla="*/ 62525 h 62389"/>
                <a:gd name="connsiteX12" fmla="*/ 238 w 91214"/>
                <a:gd name="connsiteY12" fmla="*/ 41315 h 62389"/>
                <a:gd name="connsiteX13" fmla="*/ 1892 w 91214"/>
                <a:gd name="connsiteY13" fmla="*/ 39938 h 62389"/>
                <a:gd name="connsiteX14" fmla="*/ 4096 w 91214"/>
                <a:gd name="connsiteY14" fmla="*/ 42417 h 62389"/>
                <a:gd name="connsiteX15" fmla="*/ 18013 w 91214"/>
                <a:gd name="connsiteY15" fmla="*/ 59495 h 62389"/>
                <a:gd name="connsiteX16" fmla="*/ 21457 w 91214"/>
                <a:gd name="connsiteY16" fmla="*/ 54950 h 62389"/>
                <a:gd name="connsiteX17" fmla="*/ 18977 w 91214"/>
                <a:gd name="connsiteY17" fmla="*/ 45309 h 62389"/>
                <a:gd name="connsiteX18" fmla="*/ 11261 w 91214"/>
                <a:gd name="connsiteY18" fmla="*/ 17489 h 62389"/>
                <a:gd name="connsiteX19" fmla="*/ 30827 w 91214"/>
                <a:gd name="connsiteY19" fmla="*/ 135 h 62389"/>
                <a:gd name="connsiteX20" fmla="*/ 45157 w 91214"/>
                <a:gd name="connsiteY20" fmla="*/ 9776 h 62389"/>
                <a:gd name="connsiteX21" fmla="*/ 62380 w 91214"/>
                <a:gd name="connsiteY21" fmla="*/ 135 h 62389"/>
                <a:gd name="connsiteX22" fmla="*/ 82359 w 91214"/>
                <a:gd name="connsiteY22" fmla="*/ 17076 h 62389"/>
                <a:gd name="connsiteX23" fmla="*/ 91453 w 91214"/>
                <a:gd name="connsiteY23" fmla="*/ 52884 h 62389"/>
                <a:gd name="connsiteX24" fmla="*/ 85390 w 91214"/>
                <a:gd name="connsiteY24" fmla="*/ 62525 h 62389"/>
                <a:gd name="connsiteX25" fmla="*/ 78501 w 91214"/>
                <a:gd name="connsiteY25" fmla="*/ 55914 h 62389"/>
                <a:gd name="connsiteX26" fmla="*/ 80568 w 91214"/>
                <a:gd name="connsiteY26" fmla="*/ 52196 h 62389"/>
                <a:gd name="connsiteX27" fmla="*/ 85528 w 91214"/>
                <a:gd name="connsiteY27" fmla="*/ 40489 h 62389"/>
                <a:gd name="connsiteX28" fmla="*/ 77950 w 91214"/>
                <a:gd name="connsiteY28" fmla="*/ 15285 h 62389"/>
                <a:gd name="connsiteX29" fmla="*/ 62793 w 91214"/>
                <a:gd name="connsiteY29" fmla="*/ 3165 h 62389"/>
                <a:gd name="connsiteX30" fmla="*/ 52597 w 91214"/>
                <a:gd name="connsiteY30" fmla="*/ 15147 h 62389"/>
                <a:gd name="connsiteX31" fmla="*/ 54113 w 91214"/>
                <a:gd name="connsiteY31" fmla="*/ 25201 h 62389"/>
                <a:gd name="connsiteX32" fmla="*/ 59900 w 91214"/>
                <a:gd name="connsiteY32" fmla="*/ 48339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214" h="62389">
                  <a:moveTo>
                    <a:pt x="59900" y="48339"/>
                  </a:moveTo>
                  <a:cubicBezTo>
                    <a:pt x="60589" y="51369"/>
                    <a:pt x="61967" y="56465"/>
                    <a:pt x="61967" y="57292"/>
                  </a:cubicBezTo>
                  <a:cubicBezTo>
                    <a:pt x="61967" y="59771"/>
                    <a:pt x="60038" y="61010"/>
                    <a:pt x="57971" y="61010"/>
                  </a:cubicBezTo>
                  <a:cubicBezTo>
                    <a:pt x="56317" y="61010"/>
                    <a:pt x="53837" y="59908"/>
                    <a:pt x="52873" y="57154"/>
                  </a:cubicBezTo>
                  <a:cubicBezTo>
                    <a:pt x="52459" y="56190"/>
                    <a:pt x="45983" y="29884"/>
                    <a:pt x="45019" y="26303"/>
                  </a:cubicBezTo>
                  <a:cubicBezTo>
                    <a:pt x="44054" y="22171"/>
                    <a:pt x="43779" y="19692"/>
                    <a:pt x="43779" y="17213"/>
                  </a:cubicBezTo>
                  <a:cubicBezTo>
                    <a:pt x="43779" y="15698"/>
                    <a:pt x="43779" y="15423"/>
                    <a:pt x="43917" y="14734"/>
                  </a:cubicBezTo>
                  <a:cubicBezTo>
                    <a:pt x="40747" y="7435"/>
                    <a:pt x="36614" y="3165"/>
                    <a:pt x="31240" y="3165"/>
                  </a:cubicBezTo>
                  <a:cubicBezTo>
                    <a:pt x="20217" y="3165"/>
                    <a:pt x="20217" y="13357"/>
                    <a:pt x="20217" y="15698"/>
                  </a:cubicBezTo>
                  <a:cubicBezTo>
                    <a:pt x="20217" y="20105"/>
                    <a:pt x="20906" y="25477"/>
                    <a:pt x="27382" y="42417"/>
                  </a:cubicBezTo>
                  <a:cubicBezTo>
                    <a:pt x="28898" y="46549"/>
                    <a:pt x="29725" y="48477"/>
                    <a:pt x="29725" y="51232"/>
                  </a:cubicBezTo>
                  <a:cubicBezTo>
                    <a:pt x="29725" y="57429"/>
                    <a:pt x="25178" y="62525"/>
                    <a:pt x="18426" y="62525"/>
                  </a:cubicBezTo>
                  <a:cubicBezTo>
                    <a:pt x="5336" y="62525"/>
                    <a:pt x="238" y="42555"/>
                    <a:pt x="238" y="41315"/>
                  </a:cubicBezTo>
                  <a:cubicBezTo>
                    <a:pt x="238" y="39938"/>
                    <a:pt x="1616" y="39938"/>
                    <a:pt x="1892" y="39938"/>
                  </a:cubicBezTo>
                  <a:cubicBezTo>
                    <a:pt x="3270" y="39938"/>
                    <a:pt x="3407" y="40214"/>
                    <a:pt x="4096" y="42417"/>
                  </a:cubicBezTo>
                  <a:cubicBezTo>
                    <a:pt x="7817" y="55226"/>
                    <a:pt x="13190" y="59495"/>
                    <a:pt x="18013" y="59495"/>
                  </a:cubicBezTo>
                  <a:cubicBezTo>
                    <a:pt x="19253" y="59495"/>
                    <a:pt x="21457" y="59357"/>
                    <a:pt x="21457" y="54950"/>
                  </a:cubicBezTo>
                  <a:cubicBezTo>
                    <a:pt x="21457" y="51507"/>
                    <a:pt x="19942" y="47651"/>
                    <a:pt x="18977" y="45309"/>
                  </a:cubicBezTo>
                  <a:cubicBezTo>
                    <a:pt x="12915" y="29058"/>
                    <a:pt x="11261" y="22722"/>
                    <a:pt x="11261" y="17489"/>
                  </a:cubicBezTo>
                  <a:cubicBezTo>
                    <a:pt x="11261" y="4956"/>
                    <a:pt x="20493" y="135"/>
                    <a:pt x="30827" y="135"/>
                  </a:cubicBezTo>
                  <a:cubicBezTo>
                    <a:pt x="33169" y="135"/>
                    <a:pt x="39645" y="135"/>
                    <a:pt x="45157" y="9776"/>
                  </a:cubicBezTo>
                  <a:cubicBezTo>
                    <a:pt x="48739" y="962"/>
                    <a:pt x="58246" y="135"/>
                    <a:pt x="62380" y="135"/>
                  </a:cubicBezTo>
                  <a:cubicBezTo>
                    <a:pt x="72714" y="135"/>
                    <a:pt x="78777" y="8812"/>
                    <a:pt x="82359" y="17076"/>
                  </a:cubicBezTo>
                  <a:cubicBezTo>
                    <a:pt x="87044" y="27818"/>
                    <a:pt x="91453" y="46273"/>
                    <a:pt x="91453" y="52884"/>
                  </a:cubicBezTo>
                  <a:cubicBezTo>
                    <a:pt x="91453" y="60459"/>
                    <a:pt x="87733" y="62525"/>
                    <a:pt x="85390" y="62525"/>
                  </a:cubicBezTo>
                  <a:cubicBezTo>
                    <a:pt x="81946" y="62525"/>
                    <a:pt x="78501" y="58944"/>
                    <a:pt x="78501" y="55914"/>
                  </a:cubicBezTo>
                  <a:cubicBezTo>
                    <a:pt x="78501" y="54124"/>
                    <a:pt x="79328" y="53297"/>
                    <a:pt x="80568" y="52196"/>
                  </a:cubicBezTo>
                  <a:cubicBezTo>
                    <a:pt x="82083" y="50681"/>
                    <a:pt x="85528" y="47100"/>
                    <a:pt x="85528" y="40489"/>
                  </a:cubicBezTo>
                  <a:cubicBezTo>
                    <a:pt x="85528" y="35806"/>
                    <a:pt x="81532" y="22309"/>
                    <a:pt x="77950" y="15285"/>
                  </a:cubicBezTo>
                  <a:cubicBezTo>
                    <a:pt x="74367" y="7986"/>
                    <a:pt x="69545" y="3165"/>
                    <a:pt x="62793" y="3165"/>
                  </a:cubicBezTo>
                  <a:cubicBezTo>
                    <a:pt x="56317" y="3165"/>
                    <a:pt x="52597" y="7297"/>
                    <a:pt x="52597" y="15147"/>
                  </a:cubicBezTo>
                  <a:cubicBezTo>
                    <a:pt x="52597" y="19004"/>
                    <a:pt x="53562" y="23273"/>
                    <a:pt x="54113" y="25201"/>
                  </a:cubicBezTo>
                  <a:lnTo>
                    <a:pt x="59900" y="4833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66C5419-EA5A-19AD-294F-A92FDC7020CE}"/>
                </a:ext>
              </a:extLst>
            </p:cNvPr>
            <p:cNvSpPr/>
            <p:nvPr/>
          </p:nvSpPr>
          <p:spPr>
            <a:xfrm flipV="1">
              <a:off x="1543983" y="3491675"/>
              <a:ext cx="42300" cy="87731"/>
            </a:xfrm>
            <a:custGeom>
              <a:avLst/>
              <a:gdLst>
                <a:gd name="connsiteX0" fmla="*/ 25469 w 42300"/>
                <a:gd name="connsiteY0" fmla="*/ 56738 h 87731"/>
                <a:gd name="connsiteX1" fmla="*/ 38421 w 42300"/>
                <a:gd name="connsiteY1" fmla="*/ 56738 h 87731"/>
                <a:gd name="connsiteX2" fmla="*/ 42554 w 42300"/>
                <a:gd name="connsiteY2" fmla="*/ 59493 h 87731"/>
                <a:gd name="connsiteX3" fmla="*/ 38696 w 42300"/>
                <a:gd name="connsiteY3" fmla="*/ 61008 h 87731"/>
                <a:gd name="connsiteX4" fmla="*/ 26571 w 42300"/>
                <a:gd name="connsiteY4" fmla="*/ 61008 h 87731"/>
                <a:gd name="connsiteX5" fmla="*/ 32220 w 42300"/>
                <a:gd name="connsiteY5" fmla="*/ 84146 h 87731"/>
                <a:gd name="connsiteX6" fmla="*/ 28225 w 42300"/>
                <a:gd name="connsiteY6" fmla="*/ 87864 h 87731"/>
                <a:gd name="connsiteX7" fmla="*/ 22713 w 42300"/>
                <a:gd name="connsiteY7" fmla="*/ 82906 h 87731"/>
                <a:gd name="connsiteX8" fmla="*/ 17339 w 42300"/>
                <a:gd name="connsiteY8" fmla="*/ 61008 h 87731"/>
                <a:gd name="connsiteX9" fmla="*/ 4388 w 42300"/>
                <a:gd name="connsiteY9" fmla="*/ 61008 h 87731"/>
                <a:gd name="connsiteX10" fmla="*/ 254 w 42300"/>
                <a:gd name="connsiteY10" fmla="*/ 58391 h 87731"/>
                <a:gd name="connsiteX11" fmla="*/ 4112 w 42300"/>
                <a:gd name="connsiteY11" fmla="*/ 56738 h 87731"/>
                <a:gd name="connsiteX12" fmla="*/ 16237 w 42300"/>
                <a:gd name="connsiteY12" fmla="*/ 56738 h 87731"/>
                <a:gd name="connsiteX13" fmla="*/ 5765 w 42300"/>
                <a:gd name="connsiteY13" fmla="*/ 12803 h 87731"/>
                <a:gd name="connsiteX14" fmla="*/ 18442 w 42300"/>
                <a:gd name="connsiteY14" fmla="*/ 133 h 87731"/>
                <a:gd name="connsiteX15" fmla="*/ 40350 w 42300"/>
                <a:gd name="connsiteY15" fmla="*/ 21342 h 87731"/>
                <a:gd name="connsiteX16" fmla="*/ 38696 w 42300"/>
                <a:gd name="connsiteY16" fmla="*/ 22720 h 87731"/>
                <a:gd name="connsiteX17" fmla="*/ 36630 w 42300"/>
                <a:gd name="connsiteY17" fmla="*/ 20791 h 87731"/>
                <a:gd name="connsiteX18" fmla="*/ 18717 w 42300"/>
                <a:gd name="connsiteY18" fmla="*/ 3163 h 87731"/>
                <a:gd name="connsiteX19" fmla="*/ 14446 w 42300"/>
                <a:gd name="connsiteY19" fmla="*/ 9498 h 87731"/>
                <a:gd name="connsiteX20" fmla="*/ 15273 w 42300"/>
                <a:gd name="connsiteY20" fmla="*/ 16109 h 87731"/>
                <a:gd name="connsiteX21" fmla="*/ 25469 w 42300"/>
                <a:gd name="connsiteY21" fmla="*/ 56738 h 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300" h="87731">
                  <a:moveTo>
                    <a:pt x="25469" y="56738"/>
                  </a:moveTo>
                  <a:lnTo>
                    <a:pt x="38421" y="56738"/>
                  </a:lnTo>
                  <a:cubicBezTo>
                    <a:pt x="41176" y="56738"/>
                    <a:pt x="42554" y="56738"/>
                    <a:pt x="42554" y="59493"/>
                  </a:cubicBezTo>
                  <a:cubicBezTo>
                    <a:pt x="42554" y="61008"/>
                    <a:pt x="41176" y="61008"/>
                    <a:pt x="38696" y="61008"/>
                  </a:cubicBezTo>
                  <a:lnTo>
                    <a:pt x="26571" y="61008"/>
                  </a:lnTo>
                  <a:cubicBezTo>
                    <a:pt x="31531" y="80565"/>
                    <a:pt x="32220" y="83319"/>
                    <a:pt x="32220" y="84146"/>
                  </a:cubicBezTo>
                  <a:cubicBezTo>
                    <a:pt x="32220" y="86487"/>
                    <a:pt x="30567" y="87864"/>
                    <a:pt x="28225" y="87864"/>
                  </a:cubicBezTo>
                  <a:cubicBezTo>
                    <a:pt x="27811" y="87864"/>
                    <a:pt x="23953" y="87726"/>
                    <a:pt x="22713" y="82906"/>
                  </a:cubicBezTo>
                  <a:lnTo>
                    <a:pt x="17339" y="61008"/>
                  </a:lnTo>
                  <a:lnTo>
                    <a:pt x="4388" y="61008"/>
                  </a:lnTo>
                  <a:cubicBezTo>
                    <a:pt x="1632" y="61008"/>
                    <a:pt x="254" y="61008"/>
                    <a:pt x="254" y="58391"/>
                  </a:cubicBezTo>
                  <a:cubicBezTo>
                    <a:pt x="254" y="56738"/>
                    <a:pt x="1356" y="56738"/>
                    <a:pt x="4112" y="56738"/>
                  </a:cubicBezTo>
                  <a:lnTo>
                    <a:pt x="16237" y="56738"/>
                  </a:lnTo>
                  <a:cubicBezTo>
                    <a:pt x="6317" y="17624"/>
                    <a:pt x="5765" y="15282"/>
                    <a:pt x="5765" y="12803"/>
                  </a:cubicBezTo>
                  <a:cubicBezTo>
                    <a:pt x="5765" y="5366"/>
                    <a:pt x="11001" y="133"/>
                    <a:pt x="18442" y="133"/>
                  </a:cubicBezTo>
                  <a:cubicBezTo>
                    <a:pt x="32496" y="133"/>
                    <a:pt x="40350" y="20241"/>
                    <a:pt x="40350" y="21342"/>
                  </a:cubicBezTo>
                  <a:cubicBezTo>
                    <a:pt x="40350" y="22720"/>
                    <a:pt x="39247" y="22720"/>
                    <a:pt x="38696" y="22720"/>
                  </a:cubicBezTo>
                  <a:cubicBezTo>
                    <a:pt x="37456" y="22720"/>
                    <a:pt x="37318" y="22306"/>
                    <a:pt x="36630" y="20791"/>
                  </a:cubicBezTo>
                  <a:cubicBezTo>
                    <a:pt x="30705" y="6468"/>
                    <a:pt x="23402" y="3163"/>
                    <a:pt x="18717" y="3163"/>
                  </a:cubicBezTo>
                  <a:cubicBezTo>
                    <a:pt x="15824" y="3163"/>
                    <a:pt x="14446" y="4953"/>
                    <a:pt x="14446" y="9498"/>
                  </a:cubicBezTo>
                  <a:cubicBezTo>
                    <a:pt x="14446" y="12803"/>
                    <a:pt x="14722" y="13767"/>
                    <a:pt x="15273" y="16109"/>
                  </a:cubicBezTo>
                  <a:lnTo>
                    <a:pt x="25469" y="56738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CF33B2C-CA76-5FC4-40AA-42562E4E5A25}"/>
                </a:ext>
              </a:extLst>
            </p:cNvPr>
            <p:cNvSpPr/>
            <p:nvPr/>
          </p:nvSpPr>
          <p:spPr>
            <a:xfrm flipV="1">
              <a:off x="1598403" y="3474597"/>
              <a:ext cx="31966" cy="137726"/>
            </a:xfrm>
            <a:custGeom>
              <a:avLst/>
              <a:gdLst>
                <a:gd name="connsiteX0" fmla="*/ 32230 w 31966"/>
                <a:gd name="connsiteY0" fmla="*/ 68997 h 137726"/>
                <a:gd name="connsiteX1" fmla="*/ 23136 w 31966"/>
                <a:gd name="connsiteY1" fmla="*/ 111968 h 137726"/>
                <a:gd name="connsiteX2" fmla="*/ 1642 w 31966"/>
                <a:gd name="connsiteY2" fmla="*/ 137860 h 137726"/>
                <a:gd name="connsiteX3" fmla="*/ 264 w 31966"/>
                <a:gd name="connsiteY3" fmla="*/ 136483 h 137726"/>
                <a:gd name="connsiteX4" fmla="*/ 2882 w 31966"/>
                <a:gd name="connsiteY4" fmla="*/ 133315 h 137726"/>
                <a:gd name="connsiteX5" fmla="*/ 24239 w 31966"/>
                <a:gd name="connsiteY5" fmla="*/ 68997 h 137726"/>
                <a:gd name="connsiteX6" fmla="*/ 2055 w 31966"/>
                <a:gd name="connsiteY6" fmla="*/ 3853 h 137726"/>
                <a:gd name="connsiteX7" fmla="*/ 264 w 31966"/>
                <a:gd name="connsiteY7" fmla="*/ 1511 h 137726"/>
                <a:gd name="connsiteX8" fmla="*/ 1642 w 31966"/>
                <a:gd name="connsiteY8" fmla="*/ 134 h 137726"/>
                <a:gd name="connsiteX9" fmla="*/ 23550 w 31966"/>
                <a:gd name="connsiteY9" fmla="*/ 26991 h 137726"/>
                <a:gd name="connsiteX10" fmla="*/ 32230 w 31966"/>
                <a:gd name="connsiteY10" fmla="*/ 68997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230" y="68997"/>
                  </a:moveTo>
                  <a:cubicBezTo>
                    <a:pt x="32230" y="79740"/>
                    <a:pt x="30715" y="96405"/>
                    <a:pt x="23136" y="111968"/>
                  </a:cubicBezTo>
                  <a:cubicBezTo>
                    <a:pt x="14869" y="128908"/>
                    <a:pt x="3020" y="137860"/>
                    <a:pt x="1642" y="137860"/>
                  </a:cubicBezTo>
                  <a:cubicBezTo>
                    <a:pt x="815" y="137860"/>
                    <a:pt x="264" y="137309"/>
                    <a:pt x="264" y="136483"/>
                  </a:cubicBezTo>
                  <a:cubicBezTo>
                    <a:pt x="264" y="136070"/>
                    <a:pt x="264" y="135794"/>
                    <a:pt x="2882" y="133315"/>
                  </a:cubicBezTo>
                  <a:cubicBezTo>
                    <a:pt x="16385" y="119680"/>
                    <a:pt x="24239" y="97782"/>
                    <a:pt x="24239" y="68997"/>
                  </a:cubicBezTo>
                  <a:cubicBezTo>
                    <a:pt x="24239" y="45446"/>
                    <a:pt x="19141" y="21206"/>
                    <a:pt x="2055" y="3853"/>
                  </a:cubicBezTo>
                  <a:cubicBezTo>
                    <a:pt x="264" y="2200"/>
                    <a:pt x="264" y="1924"/>
                    <a:pt x="264" y="1511"/>
                  </a:cubicBezTo>
                  <a:cubicBezTo>
                    <a:pt x="264" y="685"/>
                    <a:pt x="815" y="134"/>
                    <a:pt x="1642" y="134"/>
                  </a:cubicBezTo>
                  <a:cubicBezTo>
                    <a:pt x="3020" y="134"/>
                    <a:pt x="15420" y="9499"/>
                    <a:pt x="23550" y="26991"/>
                  </a:cubicBezTo>
                  <a:cubicBezTo>
                    <a:pt x="30577" y="42140"/>
                    <a:pt x="32230" y="57428"/>
                    <a:pt x="32230" y="6899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0A7294D-593D-5D70-F672-279D3A95DD8D}"/>
                </a:ext>
              </a:extLst>
            </p:cNvPr>
            <p:cNvSpPr/>
            <p:nvPr/>
          </p:nvSpPr>
          <p:spPr>
            <a:xfrm flipV="1">
              <a:off x="490262" y="3753586"/>
              <a:ext cx="101686" cy="98611"/>
            </a:xfrm>
            <a:custGeom>
              <a:avLst/>
              <a:gdLst>
                <a:gd name="connsiteX0" fmla="*/ 54474 w 101686"/>
                <a:gd name="connsiteY0" fmla="*/ 96319 h 98611"/>
                <a:gd name="connsiteX1" fmla="*/ 50891 w 101686"/>
                <a:gd name="connsiteY1" fmla="*/ 98798 h 98611"/>
                <a:gd name="connsiteX2" fmla="*/ 47309 w 101686"/>
                <a:gd name="connsiteY2" fmla="*/ 96319 h 98611"/>
                <a:gd name="connsiteX3" fmla="*/ 737 w 101686"/>
                <a:gd name="connsiteY3" fmla="*/ 2941 h 98611"/>
                <a:gd name="connsiteX4" fmla="*/ 48 w 101686"/>
                <a:gd name="connsiteY4" fmla="*/ 1288 h 98611"/>
                <a:gd name="connsiteX5" fmla="*/ 3079 w 101686"/>
                <a:gd name="connsiteY5" fmla="*/ 186 h 98611"/>
                <a:gd name="connsiteX6" fmla="*/ 98703 w 101686"/>
                <a:gd name="connsiteY6" fmla="*/ 186 h 98611"/>
                <a:gd name="connsiteX7" fmla="*/ 101734 w 101686"/>
                <a:gd name="connsiteY7" fmla="*/ 1288 h 98611"/>
                <a:gd name="connsiteX8" fmla="*/ 101045 w 101686"/>
                <a:gd name="connsiteY8" fmla="*/ 2941 h 98611"/>
                <a:gd name="connsiteX9" fmla="*/ 54474 w 101686"/>
                <a:gd name="connsiteY9" fmla="*/ 96319 h 98611"/>
                <a:gd name="connsiteX10" fmla="*/ 46482 w 101686"/>
                <a:gd name="connsiteY10" fmla="*/ 85026 h 98611"/>
                <a:gd name="connsiteX11" fmla="*/ 83547 w 101686"/>
                <a:gd name="connsiteY11" fmla="*/ 10653 h 98611"/>
                <a:gd name="connsiteX12" fmla="*/ 9280 w 101686"/>
                <a:gd name="connsiteY12" fmla="*/ 10653 h 98611"/>
                <a:gd name="connsiteX13" fmla="*/ 46482 w 101686"/>
                <a:gd name="connsiteY13" fmla="*/ 85026 h 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86" h="98611">
                  <a:moveTo>
                    <a:pt x="54474" y="96319"/>
                  </a:moveTo>
                  <a:cubicBezTo>
                    <a:pt x="53509" y="98110"/>
                    <a:pt x="53234" y="98798"/>
                    <a:pt x="50891" y="98798"/>
                  </a:cubicBezTo>
                  <a:cubicBezTo>
                    <a:pt x="48549" y="98798"/>
                    <a:pt x="48273" y="98110"/>
                    <a:pt x="47309" y="96319"/>
                  </a:cubicBezTo>
                  <a:lnTo>
                    <a:pt x="737" y="2941"/>
                  </a:lnTo>
                  <a:cubicBezTo>
                    <a:pt x="48" y="1701"/>
                    <a:pt x="48" y="1426"/>
                    <a:pt x="48" y="1288"/>
                  </a:cubicBezTo>
                  <a:cubicBezTo>
                    <a:pt x="48" y="186"/>
                    <a:pt x="875" y="186"/>
                    <a:pt x="3079" y="186"/>
                  </a:cubicBezTo>
                  <a:lnTo>
                    <a:pt x="98703" y="186"/>
                  </a:lnTo>
                  <a:cubicBezTo>
                    <a:pt x="100908" y="186"/>
                    <a:pt x="101734" y="186"/>
                    <a:pt x="101734" y="1288"/>
                  </a:cubicBezTo>
                  <a:cubicBezTo>
                    <a:pt x="101734" y="1426"/>
                    <a:pt x="101734" y="1701"/>
                    <a:pt x="101045" y="2941"/>
                  </a:cubicBezTo>
                  <a:lnTo>
                    <a:pt x="54474" y="96319"/>
                  </a:lnTo>
                  <a:moveTo>
                    <a:pt x="46482" y="85026"/>
                  </a:moveTo>
                  <a:lnTo>
                    <a:pt x="83547" y="10653"/>
                  </a:lnTo>
                  <a:lnTo>
                    <a:pt x="9280" y="10653"/>
                  </a:lnTo>
                  <a:lnTo>
                    <a:pt x="46482" y="85026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BC7C69A-2421-52B8-1335-BF55D02BF985}"/>
                </a:ext>
              </a:extLst>
            </p:cNvPr>
            <p:cNvSpPr/>
            <p:nvPr/>
          </p:nvSpPr>
          <p:spPr>
            <a:xfrm flipV="1">
              <a:off x="602602" y="3791321"/>
              <a:ext cx="60488" cy="62389"/>
            </a:xfrm>
            <a:custGeom>
              <a:avLst/>
              <a:gdLst>
                <a:gd name="connsiteX0" fmla="*/ 60555 w 60488"/>
                <a:gd name="connsiteY0" fmla="*/ 52939 h 62389"/>
                <a:gd name="connsiteX1" fmla="*/ 54492 w 60488"/>
                <a:gd name="connsiteY1" fmla="*/ 62580 h 62389"/>
                <a:gd name="connsiteX2" fmla="*/ 47741 w 60488"/>
                <a:gd name="connsiteY2" fmla="*/ 55969 h 62389"/>
                <a:gd name="connsiteX3" fmla="*/ 49945 w 60488"/>
                <a:gd name="connsiteY3" fmla="*/ 51838 h 62389"/>
                <a:gd name="connsiteX4" fmla="*/ 54630 w 60488"/>
                <a:gd name="connsiteY4" fmla="*/ 40544 h 62389"/>
                <a:gd name="connsiteX5" fmla="*/ 30104 w 60488"/>
                <a:gd name="connsiteY5" fmla="*/ 3220 h 62389"/>
                <a:gd name="connsiteX6" fmla="*/ 19908 w 60488"/>
                <a:gd name="connsiteY6" fmla="*/ 15202 h 62389"/>
                <a:gd name="connsiteX7" fmla="*/ 27899 w 60488"/>
                <a:gd name="connsiteY7" fmla="*/ 44400 h 62389"/>
                <a:gd name="connsiteX8" fmla="*/ 29553 w 60488"/>
                <a:gd name="connsiteY8" fmla="*/ 51287 h 62389"/>
                <a:gd name="connsiteX9" fmla="*/ 18254 w 60488"/>
                <a:gd name="connsiteY9" fmla="*/ 62580 h 62389"/>
                <a:gd name="connsiteX10" fmla="*/ 67 w 60488"/>
                <a:gd name="connsiteY10" fmla="*/ 41370 h 62389"/>
                <a:gd name="connsiteX11" fmla="*/ 1720 w 60488"/>
                <a:gd name="connsiteY11" fmla="*/ 39993 h 62389"/>
                <a:gd name="connsiteX12" fmla="*/ 3925 w 60488"/>
                <a:gd name="connsiteY12" fmla="*/ 42472 h 62389"/>
                <a:gd name="connsiteX13" fmla="*/ 17841 w 60488"/>
                <a:gd name="connsiteY13" fmla="*/ 59550 h 62389"/>
                <a:gd name="connsiteX14" fmla="*/ 21286 w 60488"/>
                <a:gd name="connsiteY14" fmla="*/ 55143 h 62389"/>
                <a:gd name="connsiteX15" fmla="*/ 18943 w 60488"/>
                <a:gd name="connsiteY15" fmla="*/ 45502 h 62389"/>
                <a:gd name="connsiteX16" fmla="*/ 11090 w 60488"/>
                <a:gd name="connsiteY16" fmla="*/ 17268 h 62389"/>
                <a:gd name="connsiteX17" fmla="*/ 29553 w 60488"/>
                <a:gd name="connsiteY17" fmla="*/ 190 h 62389"/>
                <a:gd name="connsiteX18" fmla="*/ 60555 w 60488"/>
                <a:gd name="connsiteY18" fmla="*/ 52939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0555" y="52939"/>
                  </a:moveTo>
                  <a:cubicBezTo>
                    <a:pt x="60555" y="60377"/>
                    <a:pt x="56972" y="62580"/>
                    <a:pt x="54492" y="62580"/>
                  </a:cubicBezTo>
                  <a:cubicBezTo>
                    <a:pt x="51048" y="62580"/>
                    <a:pt x="47741" y="58999"/>
                    <a:pt x="47741" y="55969"/>
                  </a:cubicBezTo>
                  <a:cubicBezTo>
                    <a:pt x="47741" y="54179"/>
                    <a:pt x="48430" y="53353"/>
                    <a:pt x="49945" y="51838"/>
                  </a:cubicBezTo>
                  <a:cubicBezTo>
                    <a:pt x="52839" y="49083"/>
                    <a:pt x="54630" y="45502"/>
                    <a:pt x="54630" y="40544"/>
                  </a:cubicBezTo>
                  <a:cubicBezTo>
                    <a:pt x="54630" y="34760"/>
                    <a:pt x="46225" y="3220"/>
                    <a:pt x="30104" y="3220"/>
                  </a:cubicBezTo>
                  <a:cubicBezTo>
                    <a:pt x="23077" y="3220"/>
                    <a:pt x="19908" y="8041"/>
                    <a:pt x="19908" y="15202"/>
                  </a:cubicBezTo>
                  <a:cubicBezTo>
                    <a:pt x="19908" y="22915"/>
                    <a:pt x="23628" y="32969"/>
                    <a:pt x="27899" y="44400"/>
                  </a:cubicBezTo>
                  <a:cubicBezTo>
                    <a:pt x="28864" y="46742"/>
                    <a:pt x="29553" y="48670"/>
                    <a:pt x="29553" y="51287"/>
                  </a:cubicBezTo>
                  <a:cubicBezTo>
                    <a:pt x="29553" y="57484"/>
                    <a:pt x="25144" y="62580"/>
                    <a:pt x="18254" y="62580"/>
                  </a:cubicBezTo>
                  <a:cubicBezTo>
                    <a:pt x="5302" y="62580"/>
                    <a:pt x="67" y="42610"/>
                    <a:pt x="67" y="41370"/>
                  </a:cubicBezTo>
                  <a:cubicBezTo>
                    <a:pt x="67" y="39993"/>
                    <a:pt x="1444" y="39993"/>
                    <a:pt x="1720" y="39993"/>
                  </a:cubicBezTo>
                  <a:cubicBezTo>
                    <a:pt x="3098" y="39993"/>
                    <a:pt x="3236" y="40269"/>
                    <a:pt x="3925" y="42472"/>
                  </a:cubicBezTo>
                  <a:cubicBezTo>
                    <a:pt x="7920" y="56383"/>
                    <a:pt x="13845" y="59550"/>
                    <a:pt x="17841" y="59550"/>
                  </a:cubicBezTo>
                  <a:cubicBezTo>
                    <a:pt x="18943" y="59550"/>
                    <a:pt x="21286" y="59550"/>
                    <a:pt x="21286" y="55143"/>
                  </a:cubicBezTo>
                  <a:cubicBezTo>
                    <a:pt x="21286" y="51700"/>
                    <a:pt x="19908" y="47981"/>
                    <a:pt x="18943" y="45502"/>
                  </a:cubicBezTo>
                  <a:cubicBezTo>
                    <a:pt x="12881" y="29526"/>
                    <a:pt x="11090" y="23191"/>
                    <a:pt x="11090" y="17268"/>
                  </a:cubicBezTo>
                  <a:cubicBezTo>
                    <a:pt x="11090" y="2394"/>
                    <a:pt x="23215" y="190"/>
                    <a:pt x="29553" y="190"/>
                  </a:cubicBezTo>
                  <a:cubicBezTo>
                    <a:pt x="52701" y="190"/>
                    <a:pt x="60555" y="45778"/>
                    <a:pt x="60555" y="529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35F3DB2-F986-E7B4-26FD-0182D17D1A4A}"/>
                </a:ext>
              </a:extLst>
            </p:cNvPr>
            <p:cNvSpPr/>
            <p:nvPr/>
          </p:nvSpPr>
          <p:spPr>
            <a:xfrm flipV="1">
              <a:off x="669926" y="3830347"/>
              <a:ext cx="88541" cy="43480"/>
            </a:xfrm>
            <a:custGeom>
              <a:avLst/>
              <a:gdLst>
                <a:gd name="connsiteX0" fmla="*/ 37409 w 88541"/>
                <a:gd name="connsiteY0" fmla="*/ 8969 h 43480"/>
                <a:gd name="connsiteX1" fmla="*/ 36059 w 88541"/>
                <a:gd name="connsiteY1" fmla="*/ 3281 h 43480"/>
                <a:gd name="connsiteX2" fmla="*/ 39338 w 88541"/>
                <a:gd name="connsiteY2" fmla="*/ 196 h 43480"/>
                <a:gd name="connsiteX3" fmla="*/ 43100 w 88541"/>
                <a:gd name="connsiteY3" fmla="*/ 2317 h 43480"/>
                <a:gd name="connsiteX4" fmla="*/ 44836 w 88541"/>
                <a:gd name="connsiteY4" fmla="*/ 8295 h 43480"/>
                <a:gd name="connsiteX5" fmla="*/ 46958 w 88541"/>
                <a:gd name="connsiteY5" fmla="*/ 16971 h 43480"/>
                <a:gd name="connsiteX6" fmla="*/ 48597 w 88541"/>
                <a:gd name="connsiteY6" fmla="*/ 23431 h 43480"/>
                <a:gd name="connsiteX7" fmla="*/ 51587 w 88541"/>
                <a:gd name="connsiteY7" fmla="*/ 30758 h 43480"/>
                <a:gd name="connsiteX8" fmla="*/ 67019 w 88541"/>
                <a:gd name="connsiteY8" fmla="*/ 40977 h 43480"/>
                <a:gd name="connsiteX9" fmla="*/ 72710 w 88541"/>
                <a:gd name="connsiteY9" fmla="*/ 34228 h 43480"/>
                <a:gd name="connsiteX10" fmla="*/ 67019 w 88541"/>
                <a:gd name="connsiteY10" fmla="*/ 13693 h 43480"/>
                <a:gd name="connsiteX11" fmla="*/ 65572 w 88541"/>
                <a:gd name="connsiteY11" fmla="*/ 8487 h 43480"/>
                <a:gd name="connsiteX12" fmla="*/ 74735 w 88541"/>
                <a:gd name="connsiteY12" fmla="*/ 196 h 43480"/>
                <a:gd name="connsiteX13" fmla="*/ 88624 w 88541"/>
                <a:gd name="connsiteY13" fmla="*/ 14947 h 43480"/>
                <a:gd name="connsiteX14" fmla="*/ 87081 w 88541"/>
                <a:gd name="connsiteY14" fmla="*/ 16200 h 43480"/>
                <a:gd name="connsiteX15" fmla="*/ 85248 w 88541"/>
                <a:gd name="connsiteY15" fmla="*/ 14561 h 43480"/>
                <a:gd name="connsiteX16" fmla="*/ 75025 w 88541"/>
                <a:gd name="connsiteY16" fmla="*/ 2896 h 43480"/>
                <a:gd name="connsiteX17" fmla="*/ 72613 w 88541"/>
                <a:gd name="connsiteY17" fmla="*/ 6270 h 43480"/>
                <a:gd name="connsiteX18" fmla="*/ 74832 w 88541"/>
                <a:gd name="connsiteY18" fmla="*/ 14079 h 43480"/>
                <a:gd name="connsiteX19" fmla="*/ 79944 w 88541"/>
                <a:gd name="connsiteY19" fmla="*/ 32686 h 43480"/>
                <a:gd name="connsiteX20" fmla="*/ 76375 w 88541"/>
                <a:gd name="connsiteY20" fmla="*/ 41073 h 43480"/>
                <a:gd name="connsiteX21" fmla="*/ 67405 w 88541"/>
                <a:gd name="connsiteY21" fmla="*/ 43676 h 43480"/>
                <a:gd name="connsiteX22" fmla="*/ 50333 w 88541"/>
                <a:gd name="connsiteY22" fmla="*/ 33939 h 43480"/>
                <a:gd name="connsiteX23" fmla="*/ 37795 w 88541"/>
                <a:gd name="connsiteY23" fmla="*/ 43676 h 43480"/>
                <a:gd name="connsiteX24" fmla="*/ 21495 w 88541"/>
                <a:gd name="connsiteY24" fmla="*/ 34903 h 43480"/>
                <a:gd name="connsiteX25" fmla="*/ 11175 w 88541"/>
                <a:gd name="connsiteY25" fmla="*/ 43676 h 43480"/>
                <a:gd name="connsiteX26" fmla="*/ 3555 w 88541"/>
                <a:gd name="connsiteY26" fmla="*/ 38470 h 43480"/>
                <a:gd name="connsiteX27" fmla="*/ 83 w 88541"/>
                <a:gd name="connsiteY27" fmla="*/ 28926 h 43480"/>
                <a:gd name="connsiteX28" fmla="*/ 1722 w 88541"/>
                <a:gd name="connsiteY28" fmla="*/ 27673 h 43480"/>
                <a:gd name="connsiteX29" fmla="*/ 3844 w 88541"/>
                <a:gd name="connsiteY29" fmla="*/ 30565 h 43480"/>
                <a:gd name="connsiteX30" fmla="*/ 10885 w 88541"/>
                <a:gd name="connsiteY30" fmla="*/ 40977 h 43480"/>
                <a:gd name="connsiteX31" fmla="*/ 14068 w 88541"/>
                <a:gd name="connsiteY31" fmla="*/ 36253 h 43480"/>
                <a:gd name="connsiteX32" fmla="*/ 12525 w 88541"/>
                <a:gd name="connsiteY32" fmla="*/ 28251 h 43480"/>
                <a:gd name="connsiteX33" fmla="*/ 10403 w 88541"/>
                <a:gd name="connsiteY33" fmla="*/ 19574 h 43480"/>
                <a:gd name="connsiteX34" fmla="*/ 7316 w 88541"/>
                <a:gd name="connsiteY34" fmla="*/ 7234 h 43480"/>
                <a:gd name="connsiteX35" fmla="*/ 6352 w 88541"/>
                <a:gd name="connsiteY35" fmla="*/ 3281 h 43480"/>
                <a:gd name="connsiteX36" fmla="*/ 9631 w 88541"/>
                <a:gd name="connsiteY36" fmla="*/ 196 h 43480"/>
                <a:gd name="connsiteX37" fmla="*/ 13393 w 88541"/>
                <a:gd name="connsiteY37" fmla="*/ 2317 h 43480"/>
                <a:gd name="connsiteX38" fmla="*/ 15129 w 88541"/>
                <a:gd name="connsiteY38" fmla="*/ 8295 h 43480"/>
                <a:gd name="connsiteX39" fmla="*/ 17251 w 88541"/>
                <a:gd name="connsiteY39" fmla="*/ 16971 h 43480"/>
                <a:gd name="connsiteX40" fmla="*/ 18891 w 88541"/>
                <a:gd name="connsiteY40" fmla="*/ 23431 h 43480"/>
                <a:gd name="connsiteX41" fmla="*/ 22941 w 88541"/>
                <a:gd name="connsiteY41" fmla="*/ 32107 h 43480"/>
                <a:gd name="connsiteX42" fmla="*/ 37409 w 88541"/>
                <a:gd name="connsiteY42" fmla="*/ 40977 h 43480"/>
                <a:gd name="connsiteX43" fmla="*/ 43100 w 88541"/>
                <a:gd name="connsiteY43" fmla="*/ 34228 h 43480"/>
                <a:gd name="connsiteX44" fmla="*/ 41460 w 88541"/>
                <a:gd name="connsiteY44" fmla="*/ 25166 h 43480"/>
                <a:gd name="connsiteX45" fmla="*/ 37409 w 88541"/>
                <a:gd name="connsiteY45" fmla="*/ 8969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8541" h="43480">
                  <a:moveTo>
                    <a:pt x="37409" y="8969"/>
                  </a:moveTo>
                  <a:cubicBezTo>
                    <a:pt x="36927" y="7041"/>
                    <a:pt x="36059" y="3763"/>
                    <a:pt x="36059" y="3281"/>
                  </a:cubicBezTo>
                  <a:cubicBezTo>
                    <a:pt x="36059" y="1160"/>
                    <a:pt x="37795" y="196"/>
                    <a:pt x="39338" y="196"/>
                  </a:cubicBezTo>
                  <a:cubicBezTo>
                    <a:pt x="41074" y="196"/>
                    <a:pt x="42617" y="1450"/>
                    <a:pt x="43100" y="2317"/>
                  </a:cubicBezTo>
                  <a:cubicBezTo>
                    <a:pt x="43582" y="3185"/>
                    <a:pt x="44353" y="6270"/>
                    <a:pt x="44836" y="8295"/>
                  </a:cubicBezTo>
                  <a:cubicBezTo>
                    <a:pt x="45318" y="10126"/>
                    <a:pt x="46379" y="14561"/>
                    <a:pt x="46958" y="16971"/>
                  </a:cubicBezTo>
                  <a:cubicBezTo>
                    <a:pt x="47536" y="19092"/>
                    <a:pt x="48115" y="21213"/>
                    <a:pt x="48597" y="23431"/>
                  </a:cubicBezTo>
                  <a:cubicBezTo>
                    <a:pt x="49658" y="27576"/>
                    <a:pt x="49658" y="27769"/>
                    <a:pt x="51587" y="30758"/>
                  </a:cubicBezTo>
                  <a:cubicBezTo>
                    <a:pt x="54674" y="35482"/>
                    <a:pt x="59496" y="40977"/>
                    <a:pt x="67019" y="40977"/>
                  </a:cubicBezTo>
                  <a:cubicBezTo>
                    <a:pt x="72420" y="40977"/>
                    <a:pt x="72710" y="36542"/>
                    <a:pt x="72710" y="34228"/>
                  </a:cubicBezTo>
                  <a:cubicBezTo>
                    <a:pt x="72710" y="28444"/>
                    <a:pt x="68562" y="17743"/>
                    <a:pt x="67019" y="13693"/>
                  </a:cubicBezTo>
                  <a:cubicBezTo>
                    <a:pt x="65958" y="10994"/>
                    <a:pt x="65572" y="10126"/>
                    <a:pt x="65572" y="8487"/>
                  </a:cubicBezTo>
                  <a:cubicBezTo>
                    <a:pt x="65572" y="3378"/>
                    <a:pt x="69816" y="196"/>
                    <a:pt x="74735" y="196"/>
                  </a:cubicBezTo>
                  <a:cubicBezTo>
                    <a:pt x="84380" y="196"/>
                    <a:pt x="88624" y="13501"/>
                    <a:pt x="88624" y="14947"/>
                  </a:cubicBezTo>
                  <a:cubicBezTo>
                    <a:pt x="88624" y="16200"/>
                    <a:pt x="87370" y="16200"/>
                    <a:pt x="87081" y="16200"/>
                  </a:cubicBezTo>
                  <a:cubicBezTo>
                    <a:pt x="85731" y="16200"/>
                    <a:pt x="85634" y="15622"/>
                    <a:pt x="85248" y="14561"/>
                  </a:cubicBezTo>
                  <a:cubicBezTo>
                    <a:pt x="83030" y="6848"/>
                    <a:pt x="78883" y="2896"/>
                    <a:pt x="75025" y="2896"/>
                  </a:cubicBezTo>
                  <a:cubicBezTo>
                    <a:pt x="72999" y="2896"/>
                    <a:pt x="72613" y="4245"/>
                    <a:pt x="72613" y="6270"/>
                  </a:cubicBezTo>
                  <a:cubicBezTo>
                    <a:pt x="72613" y="8487"/>
                    <a:pt x="73096" y="9741"/>
                    <a:pt x="74832" y="14079"/>
                  </a:cubicBezTo>
                  <a:cubicBezTo>
                    <a:pt x="75989" y="17068"/>
                    <a:pt x="79944" y="27287"/>
                    <a:pt x="79944" y="32686"/>
                  </a:cubicBezTo>
                  <a:cubicBezTo>
                    <a:pt x="79944" y="34228"/>
                    <a:pt x="79944" y="38277"/>
                    <a:pt x="76375" y="41073"/>
                  </a:cubicBezTo>
                  <a:cubicBezTo>
                    <a:pt x="74735" y="42327"/>
                    <a:pt x="71938" y="43676"/>
                    <a:pt x="67405" y="43676"/>
                  </a:cubicBezTo>
                  <a:cubicBezTo>
                    <a:pt x="58725" y="43676"/>
                    <a:pt x="53420" y="37988"/>
                    <a:pt x="50333" y="33939"/>
                  </a:cubicBezTo>
                  <a:cubicBezTo>
                    <a:pt x="49562" y="42134"/>
                    <a:pt x="42714" y="43676"/>
                    <a:pt x="37795" y="43676"/>
                  </a:cubicBezTo>
                  <a:cubicBezTo>
                    <a:pt x="29789" y="43676"/>
                    <a:pt x="24388" y="38760"/>
                    <a:pt x="21495" y="34903"/>
                  </a:cubicBezTo>
                  <a:cubicBezTo>
                    <a:pt x="20820" y="41555"/>
                    <a:pt x="15129" y="43676"/>
                    <a:pt x="11175" y="43676"/>
                  </a:cubicBezTo>
                  <a:cubicBezTo>
                    <a:pt x="7027" y="43676"/>
                    <a:pt x="4809" y="40688"/>
                    <a:pt x="3555" y="38470"/>
                  </a:cubicBezTo>
                  <a:cubicBezTo>
                    <a:pt x="1433" y="34903"/>
                    <a:pt x="83" y="29408"/>
                    <a:pt x="83" y="28926"/>
                  </a:cubicBezTo>
                  <a:cubicBezTo>
                    <a:pt x="83" y="27673"/>
                    <a:pt x="1433" y="27673"/>
                    <a:pt x="1722" y="27673"/>
                  </a:cubicBezTo>
                  <a:cubicBezTo>
                    <a:pt x="3073" y="27673"/>
                    <a:pt x="3169" y="27962"/>
                    <a:pt x="3844" y="30565"/>
                  </a:cubicBezTo>
                  <a:cubicBezTo>
                    <a:pt x="5291" y="36253"/>
                    <a:pt x="7124" y="40977"/>
                    <a:pt x="10885" y="40977"/>
                  </a:cubicBezTo>
                  <a:cubicBezTo>
                    <a:pt x="13393" y="40977"/>
                    <a:pt x="14068" y="38856"/>
                    <a:pt x="14068" y="36253"/>
                  </a:cubicBezTo>
                  <a:cubicBezTo>
                    <a:pt x="14068" y="34421"/>
                    <a:pt x="13200" y="30854"/>
                    <a:pt x="12525" y="28251"/>
                  </a:cubicBezTo>
                  <a:cubicBezTo>
                    <a:pt x="11850" y="25648"/>
                    <a:pt x="10885" y="21695"/>
                    <a:pt x="10403" y="19574"/>
                  </a:cubicBezTo>
                  <a:lnTo>
                    <a:pt x="7316" y="7234"/>
                  </a:lnTo>
                  <a:cubicBezTo>
                    <a:pt x="6931" y="5981"/>
                    <a:pt x="6352" y="3571"/>
                    <a:pt x="6352" y="3281"/>
                  </a:cubicBezTo>
                  <a:cubicBezTo>
                    <a:pt x="6352" y="1160"/>
                    <a:pt x="8088" y="196"/>
                    <a:pt x="9631" y="196"/>
                  </a:cubicBezTo>
                  <a:cubicBezTo>
                    <a:pt x="11367" y="196"/>
                    <a:pt x="12911" y="1450"/>
                    <a:pt x="13393" y="2317"/>
                  </a:cubicBezTo>
                  <a:cubicBezTo>
                    <a:pt x="13875" y="3185"/>
                    <a:pt x="14647" y="6270"/>
                    <a:pt x="15129" y="8295"/>
                  </a:cubicBezTo>
                  <a:cubicBezTo>
                    <a:pt x="15611" y="10126"/>
                    <a:pt x="16672" y="14561"/>
                    <a:pt x="17251" y="16971"/>
                  </a:cubicBezTo>
                  <a:cubicBezTo>
                    <a:pt x="17830" y="19092"/>
                    <a:pt x="18408" y="21213"/>
                    <a:pt x="18891" y="23431"/>
                  </a:cubicBezTo>
                  <a:cubicBezTo>
                    <a:pt x="19951" y="27383"/>
                    <a:pt x="20144" y="28155"/>
                    <a:pt x="22941" y="32107"/>
                  </a:cubicBezTo>
                  <a:cubicBezTo>
                    <a:pt x="25642" y="35964"/>
                    <a:pt x="30175" y="40977"/>
                    <a:pt x="37409" y="40977"/>
                  </a:cubicBezTo>
                  <a:cubicBezTo>
                    <a:pt x="43003" y="40977"/>
                    <a:pt x="43100" y="36060"/>
                    <a:pt x="43100" y="34228"/>
                  </a:cubicBezTo>
                  <a:cubicBezTo>
                    <a:pt x="43100" y="31818"/>
                    <a:pt x="42810" y="30565"/>
                    <a:pt x="41460" y="25166"/>
                  </a:cubicBezTo>
                  <a:lnTo>
                    <a:pt x="37409" y="8969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65BF146D-976E-1CEA-DDE9-F4AB816F65E0}"/>
                </a:ext>
              </a:extLst>
            </p:cNvPr>
            <p:cNvSpPr/>
            <p:nvPr/>
          </p:nvSpPr>
          <p:spPr>
            <a:xfrm flipV="1">
              <a:off x="776950" y="3755097"/>
              <a:ext cx="97828" cy="100126"/>
            </a:xfrm>
            <a:custGeom>
              <a:avLst/>
              <a:gdLst>
                <a:gd name="connsiteX0" fmla="*/ 97934 w 97828"/>
                <a:gd name="connsiteY0" fmla="*/ 98936 h 100126"/>
                <a:gd name="connsiteX1" fmla="*/ 96418 w 97828"/>
                <a:gd name="connsiteY1" fmla="*/ 100314 h 100126"/>
                <a:gd name="connsiteX2" fmla="*/ 94351 w 97828"/>
                <a:gd name="connsiteY2" fmla="*/ 98661 h 100126"/>
                <a:gd name="connsiteX3" fmla="*/ 84706 w 97828"/>
                <a:gd name="connsiteY3" fmla="*/ 88056 h 100126"/>
                <a:gd name="connsiteX4" fmla="*/ 61834 w 97828"/>
                <a:gd name="connsiteY4" fmla="*/ 100314 h 100126"/>
                <a:gd name="connsiteX5" fmla="*/ 105 w 97828"/>
                <a:gd name="connsiteY5" fmla="*/ 37924 h 100126"/>
                <a:gd name="connsiteX6" fmla="*/ 37445 w 97828"/>
                <a:gd name="connsiteY6" fmla="*/ 187 h 100126"/>
                <a:gd name="connsiteX7" fmla="*/ 67207 w 97828"/>
                <a:gd name="connsiteY7" fmla="*/ 12031 h 100126"/>
                <a:gd name="connsiteX8" fmla="*/ 82364 w 97828"/>
                <a:gd name="connsiteY8" fmla="*/ 36271 h 100126"/>
                <a:gd name="connsiteX9" fmla="*/ 80710 w 97828"/>
                <a:gd name="connsiteY9" fmla="*/ 37648 h 100126"/>
                <a:gd name="connsiteX10" fmla="*/ 78919 w 97828"/>
                <a:gd name="connsiteY10" fmla="*/ 36271 h 100126"/>
                <a:gd name="connsiteX11" fmla="*/ 65003 w 97828"/>
                <a:gd name="connsiteY11" fmla="*/ 14510 h 100126"/>
                <a:gd name="connsiteX12" fmla="*/ 39650 w 97828"/>
                <a:gd name="connsiteY12" fmla="*/ 4456 h 100126"/>
                <a:gd name="connsiteX13" fmla="*/ 12644 w 97828"/>
                <a:gd name="connsiteY13" fmla="*/ 33103 h 100126"/>
                <a:gd name="connsiteX14" fmla="*/ 29316 w 97828"/>
                <a:gd name="connsiteY14" fmla="*/ 79379 h 100126"/>
                <a:gd name="connsiteX15" fmla="*/ 62936 w 97828"/>
                <a:gd name="connsiteY15" fmla="*/ 96044 h 100126"/>
                <a:gd name="connsiteX16" fmla="*/ 85119 w 97828"/>
                <a:gd name="connsiteY16" fmla="*/ 69463 h 100126"/>
                <a:gd name="connsiteX17" fmla="*/ 84706 w 97828"/>
                <a:gd name="connsiteY17" fmla="*/ 62439 h 100126"/>
                <a:gd name="connsiteX18" fmla="*/ 86773 w 97828"/>
                <a:gd name="connsiteY18" fmla="*/ 61062 h 100126"/>
                <a:gd name="connsiteX19" fmla="*/ 89253 w 97828"/>
                <a:gd name="connsiteY19" fmla="*/ 63816 h 100126"/>
                <a:gd name="connsiteX20" fmla="*/ 97934 w 97828"/>
                <a:gd name="connsiteY20" fmla="*/ 98936 h 1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828" h="100126">
                  <a:moveTo>
                    <a:pt x="97934" y="98936"/>
                  </a:moveTo>
                  <a:cubicBezTo>
                    <a:pt x="97934" y="99350"/>
                    <a:pt x="97658" y="100314"/>
                    <a:pt x="96418" y="100314"/>
                  </a:cubicBezTo>
                  <a:cubicBezTo>
                    <a:pt x="96005" y="100314"/>
                    <a:pt x="95867" y="100176"/>
                    <a:pt x="94351" y="98661"/>
                  </a:cubicBezTo>
                  <a:lnTo>
                    <a:pt x="84706" y="88056"/>
                  </a:lnTo>
                  <a:cubicBezTo>
                    <a:pt x="83466" y="89984"/>
                    <a:pt x="77128" y="100314"/>
                    <a:pt x="61834" y="100314"/>
                  </a:cubicBezTo>
                  <a:cubicBezTo>
                    <a:pt x="31107" y="100314"/>
                    <a:pt x="105" y="69876"/>
                    <a:pt x="105" y="37924"/>
                  </a:cubicBezTo>
                  <a:cubicBezTo>
                    <a:pt x="105" y="15199"/>
                    <a:pt x="16364" y="187"/>
                    <a:pt x="37445" y="187"/>
                  </a:cubicBezTo>
                  <a:cubicBezTo>
                    <a:pt x="49433" y="187"/>
                    <a:pt x="59905" y="5696"/>
                    <a:pt x="67207" y="12031"/>
                  </a:cubicBezTo>
                  <a:cubicBezTo>
                    <a:pt x="80021" y="23325"/>
                    <a:pt x="82364" y="35858"/>
                    <a:pt x="82364" y="36271"/>
                  </a:cubicBezTo>
                  <a:cubicBezTo>
                    <a:pt x="82364" y="37648"/>
                    <a:pt x="80986" y="37648"/>
                    <a:pt x="80710" y="37648"/>
                  </a:cubicBezTo>
                  <a:cubicBezTo>
                    <a:pt x="79884" y="37648"/>
                    <a:pt x="79195" y="37373"/>
                    <a:pt x="78919" y="36271"/>
                  </a:cubicBezTo>
                  <a:cubicBezTo>
                    <a:pt x="77679" y="32277"/>
                    <a:pt x="74510" y="22498"/>
                    <a:pt x="65003" y="14510"/>
                  </a:cubicBezTo>
                  <a:cubicBezTo>
                    <a:pt x="55495" y="6798"/>
                    <a:pt x="46815" y="4456"/>
                    <a:pt x="39650" y="4456"/>
                  </a:cubicBezTo>
                  <a:cubicBezTo>
                    <a:pt x="27249" y="4456"/>
                    <a:pt x="12644" y="11618"/>
                    <a:pt x="12644" y="33103"/>
                  </a:cubicBezTo>
                  <a:cubicBezTo>
                    <a:pt x="12644" y="40954"/>
                    <a:pt x="15537" y="63265"/>
                    <a:pt x="29316" y="79379"/>
                  </a:cubicBezTo>
                  <a:cubicBezTo>
                    <a:pt x="37721" y="89158"/>
                    <a:pt x="50673" y="96044"/>
                    <a:pt x="62936" y="96044"/>
                  </a:cubicBezTo>
                  <a:cubicBezTo>
                    <a:pt x="76990" y="96044"/>
                    <a:pt x="85119" y="85439"/>
                    <a:pt x="85119" y="69463"/>
                  </a:cubicBezTo>
                  <a:cubicBezTo>
                    <a:pt x="85119" y="63954"/>
                    <a:pt x="84706" y="63816"/>
                    <a:pt x="84706" y="62439"/>
                  </a:cubicBezTo>
                  <a:cubicBezTo>
                    <a:pt x="84706" y="61062"/>
                    <a:pt x="86222" y="61062"/>
                    <a:pt x="86773" y="61062"/>
                  </a:cubicBezTo>
                  <a:cubicBezTo>
                    <a:pt x="88564" y="61062"/>
                    <a:pt x="88564" y="61337"/>
                    <a:pt x="89253" y="63816"/>
                  </a:cubicBezTo>
                  <a:lnTo>
                    <a:pt x="97934" y="98936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88FD1ABC-0103-9F5D-7DBE-0E45DB88ED0D}"/>
                </a:ext>
              </a:extLst>
            </p:cNvPr>
            <p:cNvSpPr/>
            <p:nvPr/>
          </p:nvSpPr>
          <p:spPr>
            <a:xfrm flipV="1">
              <a:off x="884146" y="3791321"/>
              <a:ext cx="58972" cy="62389"/>
            </a:xfrm>
            <a:custGeom>
              <a:avLst/>
              <a:gdLst>
                <a:gd name="connsiteX0" fmla="*/ 59096 w 58972"/>
                <a:gd name="connsiteY0" fmla="*/ 39305 h 62389"/>
                <a:gd name="connsiteX1" fmla="*/ 37050 w 58972"/>
                <a:gd name="connsiteY1" fmla="*/ 62580 h 62389"/>
                <a:gd name="connsiteX2" fmla="*/ 123 w 58972"/>
                <a:gd name="connsiteY2" fmla="*/ 23466 h 62389"/>
                <a:gd name="connsiteX3" fmla="*/ 22169 w 58972"/>
                <a:gd name="connsiteY3" fmla="*/ 190 h 62389"/>
                <a:gd name="connsiteX4" fmla="*/ 59096 w 58972"/>
                <a:gd name="connsiteY4" fmla="*/ 39305 h 62389"/>
                <a:gd name="connsiteX5" fmla="*/ 22307 w 58972"/>
                <a:gd name="connsiteY5" fmla="*/ 3220 h 62389"/>
                <a:gd name="connsiteX6" fmla="*/ 10319 w 58972"/>
                <a:gd name="connsiteY6" fmla="*/ 18232 h 62389"/>
                <a:gd name="connsiteX7" fmla="*/ 18311 w 58972"/>
                <a:gd name="connsiteY7" fmla="*/ 46879 h 62389"/>
                <a:gd name="connsiteX8" fmla="*/ 36912 w 58972"/>
                <a:gd name="connsiteY8" fmla="*/ 59550 h 62389"/>
                <a:gd name="connsiteX9" fmla="*/ 49037 w 58972"/>
                <a:gd name="connsiteY9" fmla="*/ 44676 h 62389"/>
                <a:gd name="connsiteX10" fmla="*/ 41046 w 58972"/>
                <a:gd name="connsiteY10" fmla="*/ 15891 h 62389"/>
                <a:gd name="connsiteX11" fmla="*/ 22307 w 58972"/>
                <a:gd name="connsiteY11" fmla="*/ 3220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72" h="62389">
                  <a:moveTo>
                    <a:pt x="59096" y="39305"/>
                  </a:moveTo>
                  <a:cubicBezTo>
                    <a:pt x="59096" y="53628"/>
                    <a:pt x="49451" y="62580"/>
                    <a:pt x="37050" y="62580"/>
                  </a:cubicBezTo>
                  <a:cubicBezTo>
                    <a:pt x="18586" y="62580"/>
                    <a:pt x="123" y="43023"/>
                    <a:pt x="123" y="23466"/>
                  </a:cubicBezTo>
                  <a:cubicBezTo>
                    <a:pt x="123" y="9831"/>
                    <a:pt x="9355" y="190"/>
                    <a:pt x="22169" y="190"/>
                  </a:cubicBezTo>
                  <a:cubicBezTo>
                    <a:pt x="40494" y="190"/>
                    <a:pt x="59096" y="19197"/>
                    <a:pt x="59096" y="39305"/>
                  </a:cubicBezTo>
                  <a:moveTo>
                    <a:pt x="22307" y="3220"/>
                  </a:moveTo>
                  <a:cubicBezTo>
                    <a:pt x="16382" y="3220"/>
                    <a:pt x="10319" y="7490"/>
                    <a:pt x="10319" y="18232"/>
                  </a:cubicBezTo>
                  <a:cubicBezTo>
                    <a:pt x="10319" y="24981"/>
                    <a:pt x="13902" y="39855"/>
                    <a:pt x="18311" y="46879"/>
                  </a:cubicBezTo>
                  <a:cubicBezTo>
                    <a:pt x="25200" y="57484"/>
                    <a:pt x="33054" y="59550"/>
                    <a:pt x="36912" y="59550"/>
                  </a:cubicBezTo>
                  <a:cubicBezTo>
                    <a:pt x="44904" y="59550"/>
                    <a:pt x="49037" y="52939"/>
                    <a:pt x="49037" y="44676"/>
                  </a:cubicBezTo>
                  <a:cubicBezTo>
                    <a:pt x="49037" y="39305"/>
                    <a:pt x="46281" y="24843"/>
                    <a:pt x="41046" y="15891"/>
                  </a:cubicBezTo>
                  <a:cubicBezTo>
                    <a:pt x="36223" y="7903"/>
                    <a:pt x="28645" y="3220"/>
                    <a:pt x="22307" y="322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68402AB3-382C-1043-B263-6F5CC26B5585}"/>
                </a:ext>
              </a:extLst>
            </p:cNvPr>
            <p:cNvSpPr/>
            <p:nvPr/>
          </p:nvSpPr>
          <p:spPr>
            <a:xfrm flipV="1">
              <a:off x="952492" y="3791321"/>
              <a:ext cx="50705" cy="62389"/>
            </a:xfrm>
            <a:custGeom>
              <a:avLst/>
              <a:gdLst>
                <a:gd name="connsiteX0" fmla="*/ 46846 w 50705"/>
                <a:gd name="connsiteY0" fmla="*/ 53215 h 62389"/>
                <a:gd name="connsiteX1" fmla="*/ 40232 w 50705"/>
                <a:gd name="connsiteY1" fmla="*/ 47017 h 62389"/>
                <a:gd name="connsiteX2" fmla="*/ 44503 w 50705"/>
                <a:gd name="connsiteY2" fmla="*/ 43023 h 62389"/>
                <a:gd name="connsiteX3" fmla="*/ 50841 w 50705"/>
                <a:gd name="connsiteY3" fmla="*/ 50736 h 62389"/>
                <a:gd name="connsiteX4" fmla="*/ 34445 w 50705"/>
                <a:gd name="connsiteY4" fmla="*/ 62580 h 62389"/>
                <a:gd name="connsiteX5" fmla="*/ 11159 w 50705"/>
                <a:gd name="connsiteY5" fmla="*/ 42472 h 62389"/>
                <a:gd name="connsiteX6" fmla="*/ 25351 w 50705"/>
                <a:gd name="connsiteY6" fmla="*/ 28837 h 62389"/>
                <a:gd name="connsiteX7" fmla="*/ 39681 w 50705"/>
                <a:gd name="connsiteY7" fmla="*/ 18370 h 62389"/>
                <a:gd name="connsiteX8" fmla="*/ 19977 w 50705"/>
                <a:gd name="connsiteY8" fmla="*/ 3220 h 62389"/>
                <a:gd name="connsiteX9" fmla="*/ 4270 w 50705"/>
                <a:gd name="connsiteY9" fmla="*/ 10520 h 62389"/>
                <a:gd name="connsiteX10" fmla="*/ 12950 w 50705"/>
                <a:gd name="connsiteY10" fmla="*/ 17819 h 62389"/>
                <a:gd name="connsiteX11" fmla="*/ 7852 w 50705"/>
                <a:gd name="connsiteY11" fmla="*/ 22640 h 62389"/>
                <a:gd name="connsiteX12" fmla="*/ 136 w 50705"/>
                <a:gd name="connsiteY12" fmla="*/ 13550 h 62389"/>
                <a:gd name="connsiteX13" fmla="*/ 19839 w 50705"/>
                <a:gd name="connsiteY13" fmla="*/ 190 h 62389"/>
                <a:gd name="connsiteX14" fmla="*/ 47534 w 50705"/>
                <a:gd name="connsiteY14" fmla="*/ 23053 h 62389"/>
                <a:gd name="connsiteX15" fmla="*/ 43263 w 50705"/>
                <a:gd name="connsiteY15" fmla="*/ 33107 h 62389"/>
                <a:gd name="connsiteX16" fmla="*/ 29484 w 50705"/>
                <a:gd name="connsiteY16" fmla="*/ 38891 h 62389"/>
                <a:gd name="connsiteX17" fmla="*/ 19013 w 50705"/>
                <a:gd name="connsiteY17" fmla="*/ 47155 h 62389"/>
                <a:gd name="connsiteX18" fmla="*/ 34445 w 50705"/>
                <a:gd name="connsiteY18" fmla="*/ 59550 h 62389"/>
                <a:gd name="connsiteX19" fmla="*/ 46846 w 50705"/>
                <a:gd name="connsiteY19" fmla="*/ 5321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05" h="62389">
                  <a:moveTo>
                    <a:pt x="46846" y="53215"/>
                  </a:moveTo>
                  <a:cubicBezTo>
                    <a:pt x="42988" y="53077"/>
                    <a:pt x="40232" y="50047"/>
                    <a:pt x="40232" y="47017"/>
                  </a:cubicBezTo>
                  <a:cubicBezTo>
                    <a:pt x="40232" y="45089"/>
                    <a:pt x="41472" y="43023"/>
                    <a:pt x="44503" y="43023"/>
                  </a:cubicBezTo>
                  <a:cubicBezTo>
                    <a:pt x="47534" y="43023"/>
                    <a:pt x="50841" y="45364"/>
                    <a:pt x="50841" y="50736"/>
                  </a:cubicBezTo>
                  <a:cubicBezTo>
                    <a:pt x="50841" y="56933"/>
                    <a:pt x="44917" y="62580"/>
                    <a:pt x="34445" y="62580"/>
                  </a:cubicBezTo>
                  <a:cubicBezTo>
                    <a:pt x="16257" y="62580"/>
                    <a:pt x="11159" y="48532"/>
                    <a:pt x="11159" y="42472"/>
                  </a:cubicBezTo>
                  <a:cubicBezTo>
                    <a:pt x="11159" y="31730"/>
                    <a:pt x="21355" y="29664"/>
                    <a:pt x="25351" y="28837"/>
                  </a:cubicBezTo>
                  <a:cubicBezTo>
                    <a:pt x="32516" y="27460"/>
                    <a:pt x="39681" y="25945"/>
                    <a:pt x="39681" y="18370"/>
                  </a:cubicBezTo>
                  <a:cubicBezTo>
                    <a:pt x="39681" y="14789"/>
                    <a:pt x="36512" y="3220"/>
                    <a:pt x="19977" y="3220"/>
                  </a:cubicBezTo>
                  <a:cubicBezTo>
                    <a:pt x="18048" y="3220"/>
                    <a:pt x="7439" y="3220"/>
                    <a:pt x="4270" y="10520"/>
                  </a:cubicBezTo>
                  <a:cubicBezTo>
                    <a:pt x="9505" y="9831"/>
                    <a:pt x="12950" y="13963"/>
                    <a:pt x="12950" y="17819"/>
                  </a:cubicBezTo>
                  <a:cubicBezTo>
                    <a:pt x="12950" y="20987"/>
                    <a:pt x="10745" y="22640"/>
                    <a:pt x="7852" y="22640"/>
                  </a:cubicBezTo>
                  <a:cubicBezTo>
                    <a:pt x="4270" y="22640"/>
                    <a:pt x="136" y="19747"/>
                    <a:pt x="136" y="13550"/>
                  </a:cubicBezTo>
                  <a:cubicBezTo>
                    <a:pt x="136" y="5699"/>
                    <a:pt x="7990" y="190"/>
                    <a:pt x="19839" y="190"/>
                  </a:cubicBezTo>
                  <a:cubicBezTo>
                    <a:pt x="42161" y="190"/>
                    <a:pt x="47534" y="16855"/>
                    <a:pt x="47534" y="23053"/>
                  </a:cubicBezTo>
                  <a:cubicBezTo>
                    <a:pt x="47534" y="28011"/>
                    <a:pt x="44917" y="31454"/>
                    <a:pt x="43263" y="33107"/>
                  </a:cubicBezTo>
                  <a:cubicBezTo>
                    <a:pt x="39543" y="36963"/>
                    <a:pt x="35547" y="37652"/>
                    <a:pt x="29484" y="38891"/>
                  </a:cubicBezTo>
                  <a:cubicBezTo>
                    <a:pt x="24524" y="39993"/>
                    <a:pt x="19013" y="40957"/>
                    <a:pt x="19013" y="47155"/>
                  </a:cubicBezTo>
                  <a:cubicBezTo>
                    <a:pt x="19013" y="51149"/>
                    <a:pt x="22320" y="59550"/>
                    <a:pt x="34445" y="59550"/>
                  </a:cubicBezTo>
                  <a:cubicBezTo>
                    <a:pt x="37889" y="59550"/>
                    <a:pt x="44779" y="58586"/>
                    <a:pt x="46846" y="5321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70144C6-983C-C99C-AC33-88E613FAAFF2}"/>
                </a:ext>
              </a:extLst>
            </p:cNvPr>
            <p:cNvSpPr/>
            <p:nvPr/>
          </p:nvSpPr>
          <p:spPr>
            <a:xfrm flipV="1">
              <a:off x="1023411" y="3748901"/>
              <a:ext cx="31966" cy="137726"/>
            </a:xfrm>
            <a:custGeom>
              <a:avLst/>
              <a:gdLst>
                <a:gd name="connsiteX0" fmla="*/ 32115 w 31966"/>
                <a:gd name="connsiteY0" fmla="*/ 1566 h 137726"/>
                <a:gd name="connsiteX1" fmla="*/ 29772 w 31966"/>
                <a:gd name="connsiteY1" fmla="*/ 4596 h 137726"/>
                <a:gd name="connsiteX2" fmla="*/ 8140 w 31966"/>
                <a:gd name="connsiteY2" fmla="*/ 69052 h 137726"/>
                <a:gd name="connsiteX3" fmla="*/ 30324 w 31966"/>
                <a:gd name="connsiteY3" fmla="*/ 134197 h 137726"/>
                <a:gd name="connsiteX4" fmla="*/ 32115 w 31966"/>
                <a:gd name="connsiteY4" fmla="*/ 136538 h 137726"/>
                <a:gd name="connsiteX5" fmla="*/ 30737 w 31966"/>
                <a:gd name="connsiteY5" fmla="*/ 137915 h 137726"/>
                <a:gd name="connsiteX6" fmla="*/ 8829 w 31966"/>
                <a:gd name="connsiteY6" fmla="*/ 111059 h 137726"/>
                <a:gd name="connsiteX7" fmla="*/ 148 w 31966"/>
                <a:gd name="connsiteY7" fmla="*/ 69052 h 137726"/>
                <a:gd name="connsiteX8" fmla="*/ 9242 w 31966"/>
                <a:gd name="connsiteY8" fmla="*/ 26082 h 137726"/>
                <a:gd name="connsiteX9" fmla="*/ 30737 w 31966"/>
                <a:gd name="connsiteY9" fmla="*/ 189 h 137726"/>
                <a:gd name="connsiteX10" fmla="*/ 32115 w 31966"/>
                <a:gd name="connsiteY10" fmla="*/ 1566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115" y="1566"/>
                  </a:moveTo>
                  <a:cubicBezTo>
                    <a:pt x="32115" y="1980"/>
                    <a:pt x="32115" y="2255"/>
                    <a:pt x="29772" y="4596"/>
                  </a:cubicBezTo>
                  <a:cubicBezTo>
                    <a:pt x="12549" y="21950"/>
                    <a:pt x="8140" y="47980"/>
                    <a:pt x="8140" y="69052"/>
                  </a:cubicBezTo>
                  <a:cubicBezTo>
                    <a:pt x="8140" y="93017"/>
                    <a:pt x="13376" y="116981"/>
                    <a:pt x="30324" y="134197"/>
                  </a:cubicBezTo>
                  <a:cubicBezTo>
                    <a:pt x="32115" y="135849"/>
                    <a:pt x="32115" y="136125"/>
                    <a:pt x="32115" y="136538"/>
                  </a:cubicBezTo>
                  <a:cubicBezTo>
                    <a:pt x="32115" y="137502"/>
                    <a:pt x="31564" y="137915"/>
                    <a:pt x="30737" y="137915"/>
                  </a:cubicBezTo>
                  <a:cubicBezTo>
                    <a:pt x="29359" y="137915"/>
                    <a:pt x="16958" y="128550"/>
                    <a:pt x="8829" y="111059"/>
                  </a:cubicBezTo>
                  <a:cubicBezTo>
                    <a:pt x="1802" y="95909"/>
                    <a:pt x="148" y="80621"/>
                    <a:pt x="148" y="69052"/>
                  </a:cubicBezTo>
                  <a:cubicBezTo>
                    <a:pt x="148" y="58310"/>
                    <a:pt x="1664" y="41645"/>
                    <a:pt x="9242" y="26082"/>
                  </a:cubicBezTo>
                  <a:cubicBezTo>
                    <a:pt x="17509" y="9141"/>
                    <a:pt x="29359" y="189"/>
                    <a:pt x="30737" y="189"/>
                  </a:cubicBezTo>
                  <a:cubicBezTo>
                    <a:pt x="31564" y="189"/>
                    <a:pt x="32115" y="602"/>
                    <a:pt x="32115" y="156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ABD53E41-37EF-D11F-C071-911C8C57FC35}"/>
                </a:ext>
              </a:extLst>
            </p:cNvPr>
            <p:cNvSpPr/>
            <p:nvPr/>
          </p:nvSpPr>
          <p:spPr>
            <a:xfrm flipV="1">
              <a:off x="1067355" y="3791321"/>
              <a:ext cx="91214" cy="62389"/>
            </a:xfrm>
            <a:custGeom>
              <a:avLst/>
              <a:gdLst>
                <a:gd name="connsiteX0" fmla="*/ 59824 w 91214"/>
                <a:gd name="connsiteY0" fmla="*/ 48394 h 62389"/>
                <a:gd name="connsiteX1" fmla="*/ 61891 w 91214"/>
                <a:gd name="connsiteY1" fmla="*/ 57347 h 62389"/>
                <a:gd name="connsiteX2" fmla="*/ 57895 w 91214"/>
                <a:gd name="connsiteY2" fmla="*/ 61065 h 62389"/>
                <a:gd name="connsiteX3" fmla="*/ 52797 w 91214"/>
                <a:gd name="connsiteY3" fmla="*/ 57209 h 62389"/>
                <a:gd name="connsiteX4" fmla="*/ 44944 w 91214"/>
                <a:gd name="connsiteY4" fmla="*/ 26358 h 62389"/>
                <a:gd name="connsiteX5" fmla="*/ 43703 w 91214"/>
                <a:gd name="connsiteY5" fmla="*/ 17268 h 62389"/>
                <a:gd name="connsiteX6" fmla="*/ 43841 w 91214"/>
                <a:gd name="connsiteY6" fmla="*/ 14789 h 62389"/>
                <a:gd name="connsiteX7" fmla="*/ 31165 w 91214"/>
                <a:gd name="connsiteY7" fmla="*/ 3220 h 62389"/>
                <a:gd name="connsiteX8" fmla="*/ 20142 w 91214"/>
                <a:gd name="connsiteY8" fmla="*/ 15753 h 62389"/>
                <a:gd name="connsiteX9" fmla="*/ 27307 w 91214"/>
                <a:gd name="connsiteY9" fmla="*/ 42472 h 62389"/>
                <a:gd name="connsiteX10" fmla="*/ 29649 w 91214"/>
                <a:gd name="connsiteY10" fmla="*/ 51287 h 62389"/>
                <a:gd name="connsiteX11" fmla="*/ 18351 w 91214"/>
                <a:gd name="connsiteY11" fmla="*/ 62580 h 62389"/>
                <a:gd name="connsiteX12" fmla="*/ 163 w 91214"/>
                <a:gd name="connsiteY12" fmla="*/ 41370 h 62389"/>
                <a:gd name="connsiteX13" fmla="*/ 1816 w 91214"/>
                <a:gd name="connsiteY13" fmla="*/ 39993 h 62389"/>
                <a:gd name="connsiteX14" fmla="*/ 4021 w 91214"/>
                <a:gd name="connsiteY14" fmla="*/ 42472 h 62389"/>
                <a:gd name="connsiteX15" fmla="*/ 17937 w 91214"/>
                <a:gd name="connsiteY15" fmla="*/ 59550 h 62389"/>
                <a:gd name="connsiteX16" fmla="*/ 21382 w 91214"/>
                <a:gd name="connsiteY16" fmla="*/ 55005 h 62389"/>
                <a:gd name="connsiteX17" fmla="*/ 18902 w 91214"/>
                <a:gd name="connsiteY17" fmla="*/ 45364 h 62389"/>
                <a:gd name="connsiteX18" fmla="*/ 11186 w 91214"/>
                <a:gd name="connsiteY18" fmla="*/ 17544 h 62389"/>
                <a:gd name="connsiteX19" fmla="*/ 30752 w 91214"/>
                <a:gd name="connsiteY19" fmla="*/ 190 h 62389"/>
                <a:gd name="connsiteX20" fmla="*/ 45081 w 91214"/>
                <a:gd name="connsiteY20" fmla="*/ 9831 h 62389"/>
                <a:gd name="connsiteX21" fmla="*/ 62305 w 91214"/>
                <a:gd name="connsiteY21" fmla="*/ 190 h 62389"/>
                <a:gd name="connsiteX22" fmla="*/ 82284 w 91214"/>
                <a:gd name="connsiteY22" fmla="*/ 17131 h 62389"/>
                <a:gd name="connsiteX23" fmla="*/ 91378 w 91214"/>
                <a:gd name="connsiteY23" fmla="*/ 52939 h 62389"/>
                <a:gd name="connsiteX24" fmla="*/ 85315 w 91214"/>
                <a:gd name="connsiteY24" fmla="*/ 62580 h 62389"/>
                <a:gd name="connsiteX25" fmla="*/ 78426 w 91214"/>
                <a:gd name="connsiteY25" fmla="*/ 55969 h 62389"/>
                <a:gd name="connsiteX26" fmla="*/ 80492 w 91214"/>
                <a:gd name="connsiteY26" fmla="*/ 52251 h 62389"/>
                <a:gd name="connsiteX27" fmla="*/ 85453 w 91214"/>
                <a:gd name="connsiteY27" fmla="*/ 40544 h 62389"/>
                <a:gd name="connsiteX28" fmla="*/ 77874 w 91214"/>
                <a:gd name="connsiteY28" fmla="*/ 15340 h 62389"/>
                <a:gd name="connsiteX29" fmla="*/ 62718 w 91214"/>
                <a:gd name="connsiteY29" fmla="*/ 3220 h 62389"/>
                <a:gd name="connsiteX30" fmla="*/ 52522 w 91214"/>
                <a:gd name="connsiteY30" fmla="*/ 15202 h 62389"/>
                <a:gd name="connsiteX31" fmla="*/ 54037 w 91214"/>
                <a:gd name="connsiteY31" fmla="*/ 25256 h 62389"/>
                <a:gd name="connsiteX32" fmla="*/ 59824 w 91214"/>
                <a:gd name="connsiteY32" fmla="*/ 48394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214" h="62389">
                  <a:moveTo>
                    <a:pt x="59824" y="48394"/>
                  </a:moveTo>
                  <a:cubicBezTo>
                    <a:pt x="60513" y="51424"/>
                    <a:pt x="61891" y="56520"/>
                    <a:pt x="61891" y="57347"/>
                  </a:cubicBezTo>
                  <a:cubicBezTo>
                    <a:pt x="61891" y="59826"/>
                    <a:pt x="59962" y="61065"/>
                    <a:pt x="57895" y="61065"/>
                  </a:cubicBezTo>
                  <a:cubicBezTo>
                    <a:pt x="56242" y="61065"/>
                    <a:pt x="53762" y="59963"/>
                    <a:pt x="52797" y="57209"/>
                  </a:cubicBezTo>
                  <a:cubicBezTo>
                    <a:pt x="52384" y="56245"/>
                    <a:pt x="45908" y="29939"/>
                    <a:pt x="44944" y="26358"/>
                  </a:cubicBezTo>
                  <a:cubicBezTo>
                    <a:pt x="43979" y="22226"/>
                    <a:pt x="43703" y="19747"/>
                    <a:pt x="43703" y="17268"/>
                  </a:cubicBezTo>
                  <a:cubicBezTo>
                    <a:pt x="43703" y="15753"/>
                    <a:pt x="43703" y="15478"/>
                    <a:pt x="43841" y="14789"/>
                  </a:cubicBezTo>
                  <a:cubicBezTo>
                    <a:pt x="40672" y="7490"/>
                    <a:pt x="36539" y="3220"/>
                    <a:pt x="31165" y="3220"/>
                  </a:cubicBezTo>
                  <a:cubicBezTo>
                    <a:pt x="20142" y="3220"/>
                    <a:pt x="20142" y="13412"/>
                    <a:pt x="20142" y="15753"/>
                  </a:cubicBezTo>
                  <a:cubicBezTo>
                    <a:pt x="20142" y="20161"/>
                    <a:pt x="20831" y="25532"/>
                    <a:pt x="27307" y="42472"/>
                  </a:cubicBezTo>
                  <a:cubicBezTo>
                    <a:pt x="28823" y="46604"/>
                    <a:pt x="29649" y="48532"/>
                    <a:pt x="29649" y="51287"/>
                  </a:cubicBezTo>
                  <a:cubicBezTo>
                    <a:pt x="29649" y="57484"/>
                    <a:pt x="25102" y="62580"/>
                    <a:pt x="18351" y="62580"/>
                  </a:cubicBezTo>
                  <a:cubicBezTo>
                    <a:pt x="5261" y="62580"/>
                    <a:pt x="163" y="42610"/>
                    <a:pt x="163" y="41370"/>
                  </a:cubicBezTo>
                  <a:cubicBezTo>
                    <a:pt x="163" y="39993"/>
                    <a:pt x="1541" y="39993"/>
                    <a:pt x="1816" y="39993"/>
                  </a:cubicBezTo>
                  <a:cubicBezTo>
                    <a:pt x="3194" y="39993"/>
                    <a:pt x="3332" y="40269"/>
                    <a:pt x="4021" y="42472"/>
                  </a:cubicBezTo>
                  <a:cubicBezTo>
                    <a:pt x="7741" y="55281"/>
                    <a:pt x="13115" y="59550"/>
                    <a:pt x="17937" y="59550"/>
                  </a:cubicBezTo>
                  <a:cubicBezTo>
                    <a:pt x="19177" y="59550"/>
                    <a:pt x="21382" y="59413"/>
                    <a:pt x="21382" y="55005"/>
                  </a:cubicBezTo>
                  <a:cubicBezTo>
                    <a:pt x="21382" y="51562"/>
                    <a:pt x="19866" y="47706"/>
                    <a:pt x="18902" y="45364"/>
                  </a:cubicBezTo>
                  <a:cubicBezTo>
                    <a:pt x="12839" y="29113"/>
                    <a:pt x="11186" y="22777"/>
                    <a:pt x="11186" y="17544"/>
                  </a:cubicBezTo>
                  <a:cubicBezTo>
                    <a:pt x="11186" y="5011"/>
                    <a:pt x="20418" y="190"/>
                    <a:pt x="30752" y="190"/>
                  </a:cubicBezTo>
                  <a:cubicBezTo>
                    <a:pt x="33094" y="190"/>
                    <a:pt x="39570" y="190"/>
                    <a:pt x="45081" y="9831"/>
                  </a:cubicBezTo>
                  <a:cubicBezTo>
                    <a:pt x="48664" y="1017"/>
                    <a:pt x="58171" y="190"/>
                    <a:pt x="62305" y="190"/>
                  </a:cubicBezTo>
                  <a:cubicBezTo>
                    <a:pt x="72639" y="190"/>
                    <a:pt x="78701" y="8867"/>
                    <a:pt x="82284" y="17131"/>
                  </a:cubicBezTo>
                  <a:cubicBezTo>
                    <a:pt x="86968" y="27873"/>
                    <a:pt x="91378" y="46329"/>
                    <a:pt x="91378" y="52939"/>
                  </a:cubicBezTo>
                  <a:cubicBezTo>
                    <a:pt x="91378" y="60514"/>
                    <a:pt x="87657" y="62580"/>
                    <a:pt x="85315" y="62580"/>
                  </a:cubicBezTo>
                  <a:cubicBezTo>
                    <a:pt x="81870" y="62580"/>
                    <a:pt x="78426" y="58999"/>
                    <a:pt x="78426" y="55969"/>
                  </a:cubicBezTo>
                  <a:cubicBezTo>
                    <a:pt x="78426" y="54179"/>
                    <a:pt x="79252" y="53353"/>
                    <a:pt x="80492" y="52251"/>
                  </a:cubicBezTo>
                  <a:cubicBezTo>
                    <a:pt x="82008" y="50736"/>
                    <a:pt x="85453" y="47155"/>
                    <a:pt x="85453" y="40544"/>
                  </a:cubicBezTo>
                  <a:cubicBezTo>
                    <a:pt x="85453" y="35861"/>
                    <a:pt x="81457" y="22364"/>
                    <a:pt x="77874" y="15340"/>
                  </a:cubicBezTo>
                  <a:cubicBezTo>
                    <a:pt x="74292" y="8041"/>
                    <a:pt x="69469" y="3220"/>
                    <a:pt x="62718" y="3220"/>
                  </a:cubicBezTo>
                  <a:cubicBezTo>
                    <a:pt x="56242" y="3220"/>
                    <a:pt x="52522" y="7352"/>
                    <a:pt x="52522" y="15202"/>
                  </a:cubicBezTo>
                  <a:cubicBezTo>
                    <a:pt x="52522" y="19059"/>
                    <a:pt x="53486" y="23328"/>
                    <a:pt x="54037" y="25256"/>
                  </a:cubicBezTo>
                  <a:lnTo>
                    <a:pt x="59824" y="48394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B35D05D1-3D1A-8798-076D-220905154419}"/>
                </a:ext>
              </a:extLst>
            </p:cNvPr>
            <p:cNvSpPr/>
            <p:nvPr/>
          </p:nvSpPr>
          <p:spPr>
            <a:xfrm flipV="1">
              <a:off x="1168906" y="3765979"/>
              <a:ext cx="42300" cy="87731"/>
            </a:xfrm>
            <a:custGeom>
              <a:avLst/>
              <a:gdLst>
                <a:gd name="connsiteX0" fmla="*/ 25394 w 42300"/>
                <a:gd name="connsiteY0" fmla="*/ 56793 h 87731"/>
                <a:gd name="connsiteX1" fmla="*/ 38345 w 42300"/>
                <a:gd name="connsiteY1" fmla="*/ 56793 h 87731"/>
                <a:gd name="connsiteX2" fmla="*/ 42479 w 42300"/>
                <a:gd name="connsiteY2" fmla="*/ 59548 h 87731"/>
                <a:gd name="connsiteX3" fmla="*/ 38621 w 42300"/>
                <a:gd name="connsiteY3" fmla="*/ 61063 h 87731"/>
                <a:gd name="connsiteX4" fmla="*/ 26496 w 42300"/>
                <a:gd name="connsiteY4" fmla="*/ 61063 h 87731"/>
                <a:gd name="connsiteX5" fmla="*/ 32145 w 42300"/>
                <a:gd name="connsiteY5" fmla="*/ 84201 h 87731"/>
                <a:gd name="connsiteX6" fmla="*/ 28149 w 42300"/>
                <a:gd name="connsiteY6" fmla="*/ 87919 h 87731"/>
                <a:gd name="connsiteX7" fmla="*/ 22638 w 42300"/>
                <a:gd name="connsiteY7" fmla="*/ 82961 h 87731"/>
                <a:gd name="connsiteX8" fmla="*/ 17264 w 42300"/>
                <a:gd name="connsiteY8" fmla="*/ 61063 h 87731"/>
                <a:gd name="connsiteX9" fmla="*/ 4312 w 42300"/>
                <a:gd name="connsiteY9" fmla="*/ 61063 h 87731"/>
                <a:gd name="connsiteX10" fmla="*/ 179 w 42300"/>
                <a:gd name="connsiteY10" fmla="*/ 58446 h 87731"/>
                <a:gd name="connsiteX11" fmla="*/ 4037 w 42300"/>
                <a:gd name="connsiteY11" fmla="*/ 56793 h 87731"/>
                <a:gd name="connsiteX12" fmla="*/ 16162 w 42300"/>
                <a:gd name="connsiteY12" fmla="*/ 56793 h 87731"/>
                <a:gd name="connsiteX13" fmla="*/ 5690 w 42300"/>
                <a:gd name="connsiteY13" fmla="*/ 12858 h 87731"/>
                <a:gd name="connsiteX14" fmla="*/ 18366 w 42300"/>
                <a:gd name="connsiteY14" fmla="*/ 188 h 87731"/>
                <a:gd name="connsiteX15" fmla="*/ 40274 w 42300"/>
                <a:gd name="connsiteY15" fmla="*/ 21397 h 87731"/>
                <a:gd name="connsiteX16" fmla="*/ 38621 w 42300"/>
                <a:gd name="connsiteY16" fmla="*/ 22775 h 87731"/>
                <a:gd name="connsiteX17" fmla="*/ 36554 w 42300"/>
                <a:gd name="connsiteY17" fmla="*/ 20847 h 87731"/>
                <a:gd name="connsiteX18" fmla="*/ 18642 w 42300"/>
                <a:gd name="connsiteY18" fmla="*/ 3218 h 87731"/>
                <a:gd name="connsiteX19" fmla="*/ 14371 w 42300"/>
                <a:gd name="connsiteY19" fmla="*/ 9553 h 87731"/>
                <a:gd name="connsiteX20" fmla="*/ 15197 w 42300"/>
                <a:gd name="connsiteY20" fmla="*/ 16164 h 87731"/>
                <a:gd name="connsiteX21" fmla="*/ 25394 w 42300"/>
                <a:gd name="connsiteY21" fmla="*/ 56793 h 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300" h="87731">
                  <a:moveTo>
                    <a:pt x="25394" y="56793"/>
                  </a:moveTo>
                  <a:lnTo>
                    <a:pt x="38345" y="56793"/>
                  </a:lnTo>
                  <a:cubicBezTo>
                    <a:pt x="41101" y="56793"/>
                    <a:pt x="42479" y="56793"/>
                    <a:pt x="42479" y="59548"/>
                  </a:cubicBezTo>
                  <a:cubicBezTo>
                    <a:pt x="42479" y="61063"/>
                    <a:pt x="41101" y="61063"/>
                    <a:pt x="38621" y="61063"/>
                  </a:cubicBezTo>
                  <a:lnTo>
                    <a:pt x="26496" y="61063"/>
                  </a:lnTo>
                  <a:cubicBezTo>
                    <a:pt x="31456" y="80620"/>
                    <a:pt x="32145" y="83374"/>
                    <a:pt x="32145" y="84201"/>
                  </a:cubicBezTo>
                  <a:cubicBezTo>
                    <a:pt x="32145" y="86542"/>
                    <a:pt x="30492" y="87919"/>
                    <a:pt x="28149" y="87919"/>
                  </a:cubicBezTo>
                  <a:cubicBezTo>
                    <a:pt x="27736" y="87919"/>
                    <a:pt x="23878" y="87782"/>
                    <a:pt x="22638" y="82961"/>
                  </a:cubicBezTo>
                  <a:lnTo>
                    <a:pt x="17264" y="61063"/>
                  </a:lnTo>
                  <a:lnTo>
                    <a:pt x="4312" y="61063"/>
                  </a:lnTo>
                  <a:cubicBezTo>
                    <a:pt x="1556" y="61063"/>
                    <a:pt x="179" y="61063"/>
                    <a:pt x="179" y="58446"/>
                  </a:cubicBezTo>
                  <a:cubicBezTo>
                    <a:pt x="179" y="56793"/>
                    <a:pt x="1281" y="56793"/>
                    <a:pt x="4037" y="56793"/>
                  </a:cubicBezTo>
                  <a:lnTo>
                    <a:pt x="16162" y="56793"/>
                  </a:lnTo>
                  <a:cubicBezTo>
                    <a:pt x="6241" y="17679"/>
                    <a:pt x="5690" y="15338"/>
                    <a:pt x="5690" y="12858"/>
                  </a:cubicBezTo>
                  <a:cubicBezTo>
                    <a:pt x="5690" y="5421"/>
                    <a:pt x="10926" y="188"/>
                    <a:pt x="18366" y="188"/>
                  </a:cubicBezTo>
                  <a:cubicBezTo>
                    <a:pt x="32421" y="188"/>
                    <a:pt x="40274" y="20296"/>
                    <a:pt x="40274" y="21397"/>
                  </a:cubicBezTo>
                  <a:cubicBezTo>
                    <a:pt x="40274" y="22775"/>
                    <a:pt x="39172" y="22775"/>
                    <a:pt x="38621" y="22775"/>
                  </a:cubicBezTo>
                  <a:cubicBezTo>
                    <a:pt x="37381" y="22775"/>
                    <a:pt x="37243" y="22362"/>
                    <a:pt x="36554" y="20847"/>
                  </a:cubicBezTo>
                  <a:cubicBezTo>
                    <a:pt x="30629" y="6523"/>
                    <a:pt x="23327" y="3218"/>
                    <a:pt x="18642" y="3218"/>
                  </a:cubicBezTo>
                  <a:cubicBezTo>
                    <a:pt x="15748" y="3218"/>
                    <a:pt x="14371" y="5008"/>
                    <a:pt x="14371" y="9553"/>
                  </a:cubicBezTo>
                  <a:cubicBezTo>
                    <a:pt x="14371" y="12858"/>
                    <a:pt x="14646" y="13823"/>
                    <a:pt x="15197" y="16164"/>
                  </a:cubicBezTo>
                  <a:lnTo>
                    <a:pt x="25394" y="56793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9A24D551-6EA2-E43A-DC79-1C9FE44CF2B9}"/>
                </a:ext>
              </a:extLst>
            </p:cNvPr>
            <p:cNvSpPr/>
            <p:nvPr/>
          </p:nvSpPr>
          <p:spPr>
            <a:xfrm flipV="1">
              <a:off x="1257526" y="3815012"/>
              <a:ext cx="84187" cy="5509"/>
            </a:xfrm>
            <a:custGeom>
              <a:avLst/>
              <a:gdLst>
                <a:gd name="connsiteX0" fmla="*/ 79565 w 84187"/>
                <a:gd name="connsiteY0" fmla="*/ 190 h 5509"/>
                <a:gd name="connsiteX1" fmla="*/ 84388 w 84187"/>
                <a:gd name="connsiteY1" fmla="*/ 2944 h 5509"/>
                <a:gd name="connsiteX2" fmla="*/ 79565 w 84187"/>
                <a:gd name="connsiteY2" fmla="*/ 5699 h 5509"/>
                <a:gd name="connsiteX3" fmla="*/ 5023 w 84187"/>
                <a:gd name="connsiteY3" fmla="*/ 5699 h 5509"/>
                <a:gd name="connsiteX4" fmla="*/ 200 w 84187"/>
                <a:gd name="connsiteY4" fmla="*/ 2944 h 5509"/>
                <a:gd name="connsiteX5" fmla="*/ 5023 w 84187"/>
                <a:gd name="connsiteY5" fmla="*/ 190 h 5509"/>
                <a:gd name="connsiteX6" fmla="*/ 79565 w 84187"/>
                <a:gd name="connsiteY6" fmla="*/ 190 h 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187" h="5509">
                  <a:moveTo>
                    <a:pt x="79565" y="190"/>
                  </a:moveTo>
                  <a:cubicBezTo>
                    <a:pt x="81908" y="190"/>
                    <a:pt x="84388" y="190"/>
                    <a:pt x="84388" y="2944"/>
                  </a:cubicBezTo>
                  <a:cubicBezTo>
                    <a:pt x="84388" y="5699"/>
                    <a:pt x="81908" y="5699"/>
                    <a:pt x="79565" y="5699"/>
                  </a:cubicBezTo>
                  <a:lnTo>
                    <a:pt x="5023" y="5699"/>
                  </a:lnTo>
                  <a:cubicBezTo>
                    <a:pt x="2681" y="5699"/>
                    <a:pt x="200" y="5699"/>
                    <a:pt x="200" y="2944"/>
                  </a:cubicBezTo>
                  <a:cubicBezTo>
                    <a:pt x="200" y="190"/>
                    <a:pt x="2681" y="190"/>
                    <a:pt x="5023" y="190"/>
                  </a:cubicBezTo>
                  <a:lnTo>
                    <a:pt x="79565" y="19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675E5022-D5E4-76B4-3705-3DD47441D913}"/>
                </a:ext>
              </a:extLst>
            </p:cNvPr>
            <p:cNvSpPr/>
            <p:nvPr/>
          </p:nvSpPr>
          <p:spPr>
            <a:xfrm flipV="1">
              <a:off x="1396129" y="3760472"/>
              <a:ext cx="45469" cy="91725"/>
            </a:xfrm>
            <a:custGeom>
              <a:avLst/>
              <a:gdLst>
                <a:gd name="connsiteX0" fmla="*/ 28471 w 45469"/>
                <a:gd name="connsiteY0" fmla="*/ 88332 h 91725"/>
                <a:gd name="connsiteX1" fmla="*/ 25302 w 45469"/>
                <a:gd name="connsiteY1" fmla="*/ 91913 h 91725"/>
                <a:gd name="connsiteX2" fmla="*/ 225 w 45469"/>
                <a:gd name="connsiteY2" fmla="*/ 83098 h 91725"/>
                <a:gd name="connsiteX3" fmla="*/ 225 w 45469"/>
                <a:gd name="connsiteY3" fmla="*/ 78829 h 91725"/>
                <a:gd name="connsiteX4" fmla="*/ 18275 w 45469"/>
                <a:gd name="connsiteY4" fmla="*/ 82409 h 91725"/>
                <a:gd name="connsiteX5" fmla="*/ 18275 w 45469"/>
                <a:gd name="connsiteY5" fmla="*/ 11067 h 91725"/>
                <a:gd name="connsiteX6" fmla="*/ 5460 w 45469"/>
                <a:gd name="connsiteY6" fmla="*/ 4456 h 91725"/>
                <a:gd name="connsiteX7" fmla="*/ 1051 w 45469"/>
                <a:gd name="connsiteY7" fmla="*/ 4456 h 91725"/>
                <a:gd name="connsiteX8" fmla="*/ 1051 w 45469"/>
                <a:gd name="connsiteY8" fmla="*/ 187 h 91725"/>
                <a:gd name="connsiteX9" fmla="*/ 23373 w 45469"/>
                <a:gd name="connsiteY9" fmla="*/ 600 h 91725"/>
                <a:gd name="connsiteX10" fmla="*/ 45694 w 45469"/>
                <a:gd name="connsiteY10" fmla="*/ 187 h 91725"/>
                <a:gd name="connsiteX11" fmla="*/ 45694 w 45469"/>
                <a:gd name="connsiteY11" fmla="*/ 4456 h 91725"/>
                <a:gd name="connsiteX12" fmla="*/ 41285 w 45469"/>
                <a:gd name="connsiteY12" fmla="*/ 4456 h 91725"/>
                <a:gd name="connsiteX13" fmla="*/ 28471 w 45469"/>
                <a:gd name="connsiteY13" fmla="*/ 11067 h 91725"/>
                <a:gd name="connsiteX14" fmla="*/ 28471 w 45469"/>
                <a:gd name="connsiteY14" fmla="*/ 88332 h 9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469" h="91725">
                  <a:moveTo>
                    <a:pt x="28471" y="88332"/>
                  </a:moveTo>
                  <a:cubicBezTo>
                    <a:pt x="28471" y="91637"/>
                    <a:pt x="28471" y="91913"/>
                    <a:pt x="25302" y="91913"/>
                  </a:cubicBezTo>
                  <a:cubicBezTo>
                    <a:pt x="16759" y="83098"/>
                    <a:pt x="4634" y="83098"/>
                    <a:pt x="225" y="83098"/>
                  </a:cubicBezTo>
                  <a:lnTo>
                    <a:pt x="225" y="78829"/>
                  </a:lnTo>
                  <a:cubicBezTo>
                    <a:pt x="2980" y="78829"/>
                    <a:pt x="11110" y="78829"/>
                    <a:pt x="18275" y="82409"/>
                  </a:cubicBezTo>
                  <a:lnTo>
                    <a:pt x="18275" y="11067"/>
                  </a:lnTo>
                  <a:cubicBezTo>
                    <a:pt x="18275" y="6109"/>
                    <a:pt x="17861" y="4456"/>
                    <a:pt x="5460" y="4456"/>
                  </a:cubicBezTo>
                  <a:lnTo>
                    <a:pt x="1051" y="4456"/>
                  </a:lnTo>
                  <a:lnTo>
                    <a:pt x="1051" y="187"/>
                  </a:lnTo>
                  <a:cubicBezTo>
                    <a:pt x="5874" y="600"/>
                    <a:pt x="17861" y="600"/>
                    <a:pt x="23373" y="600"/>
                  </a:cubicBezTo>
                  <a:cubicBezTo>
                    <a:pt x="28884" y="600"/>
                    <a:pt x="40872" y="600"/>
                    <a:pt x="45694" y="187"/>
                  </a:cubicBezTo>
                  <a:lnTo>
                    <a:pt x="45694" y="4456"/>
                  </a:lnTo>
                  <a:lnTo>
                    <a:pt x="41285" y="4456"/>
                  </a:lnTo>
                  <a:cubicBezTo>
                    <a:pt x="28884" y="4456"/>
                    <a:pt x="28471" y="5971"/>
                    <a:pt x="28471" y="11067"/>
                  </a:cubicBezTo>
                  <a:lnTo>
                    <a:pt x="28471" y="8833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730454D6-BCA0-162B-B904-AF42581506E5}"/>
                </a:ext>
              </a:extLst>
            </p:cNvPr>
            <p:cNvSpPr/>
            <p:nvPr/>
          </p:nvSpPr>
          <p:spPr>
            <a:xfrm flipV="1">
              <a:off x="1459650" y="3760472"/>
              <a:ext cx="54976" cy="91725"/>
            </a:xfrm>
            <a:custGeom>
              <a:avLst/>
              <a:gdLst>
                <a:gd name="connsiteX0" fmla="*/ 10848 w 54976"/>
                <a:gd name="connsiteY0" fmla="*/ 10792 h 91725"/>
                <a:gd name="connsiteX1" fmla="*/ 25453 w 54976"/>
                <a:gd name="connsiteY1" fmla="*/ 24978 h 91725"/>
                <a:gd name="connsiteX2" fmla="*/ 55215 w 54976"/>
                <a:gd name="connsiteY2" fmla="*/ 65194 h 91725"/>
                <a:gd name="connsiteX3" fmla="*/ 26004 w 54976"/>
                <a:gd name="connsiteY3" fmla="*/ 91913 h 91725"/>
                <a:gd name="connsiteX4" fmla="*/ 238 w 54976"/>
                <a:gd name="connsiteY4" fmla="*/ 66984 h 91725"/>
                <a:gd name="connsiteX5" fmla="*/ 7541 w 54976"/>
                <a:gd name="connsiteY5" fmla="*/ 59271 h 91725"/>
                <a:gd name="connsiteX6" fmla="*/ 14706 w 54976"/>
                <a:gd name="connsiteY6" fmla="*/ 66571 h 91725"/>
                <a:gd name="connsiteX7" fmla="*/ 7403 w 54976"/>
                <a:gd name="connsiteY7" fmla="*/ 73733 h 91725"/>
                <a:gd name="connsiteX8" fmla="*/ 5612 w 54976"/>
                <a:gd name="connsiteY8" fmla="*/ 73595 h 91725"/>
                <a:gd name="connsiteX9" fmla="*/ 24213 w 54976"/>
                <a:gd name="connsiteY9" fmla="*/ 87643 h 91725"/>
                <a:gd name="connsiteX10" fmla="*/ 42676 w 54976"/>
                <a:gd name="connsiteY10" fmla="*/ 65194 h 91725"/>
                <a:gd name="connsiteX11" fmla="*/ 28209 w 54976"/>
                <a:gd name="connsiteY11" fmla="*/ 34756 h 91725"/>
                <a:gd name="connsiteX12" fmla="*/ 1754 w 54976"/>
                <a:gd name="connsiteY12" fmla="*/ 5283 h 91725"/>
                <a:gd name="connsiteX13" fmla="*/ 238 w 54976"/>
                <a:gd name="connsiteY13" fmla="*/ 187 h 91725"/>
                <a:gd name="connsiteX14" fmla="*/ 51357 w 54976"/>
                <a:gd name="connsiteY14" fmla="*/ 187 h 91725"/>
                <a:gd name="connsiteX15" fmla="*/ 55215 w 54976"/>
                <a:gd name="connsiteY15" fmla="*/ 24151 h 91725"/>
                <a:gd name="connsiteX16" fmla="*/ 51770 w 54976"/>
                <a:gd name="connsiteY16" fmla="*/ 24151 h 91725"/>
                <a:gd name="connsiteX17" fmla="*/ 48739 w 54976"/>
                <a:gd name="connsiteY17" fmla="*/ 11894 h 91725"/>
                <a:gd name="connsiteX18" fmla="*/ 35649 w 54976"/>
                <a:gd name="connsiteY18" fmla="*/ 10792 h 91725"/>
                <a:gd name="connsiteX19" fmla="*/ 10848 w 54976"/>
                <a:gd name="connsiteY19" fmla="*/ 10792 h 9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76" h="91725">
                  <a:moveTo>
                    <a:pt x="10848" y="10792"/>
                  </a:moveTo>
                  <a:lnTo>
                    <a:pt x="25453" y="24978"/>
                  </a:lnTo>
                  <a:cubicBezTo>
                    <a:pt x="46948" y="43984"/>
                    <a:pt x="55215" y="51421"/>
                    <a:pt x="55215" y="65194"/>
                  </a:cubicBezTo>
                  <a:cubicBezTo>
                    <a:pt x="55215" y="80894"/>
                    <a:pt x="42814" y="91913"/>
                    <a:pt x="26004" y="91913"/>
                  </a:cubicBezTo>
                  <a:cubicBezTo>
                    <a:pt x="10434" y="91913"/>
                    <a:pt x="238" y="79242"/>
                    <a:pt x="238" y="66984"/>
                  </a:cubicBezTo>
                  <a:cubicBezTo>
                    <a:pt x="238" y="59271"/>
                    <a:pt x="7128" y="59271"/>
                    <a:pt x="7541" y="59271"/>
                  </a:cubicBezTo>
                  <a:cubicBezTo>
                    <a:pt x="9883" y="59271"/>
                    <a:pt x="14706" y="60924"/>
                    <a:pt x="14706" y="66571"/>
                  </a:cubicBezTo>
                  <a:cubicBezTo>
                    <a:pt x="14706" y="70152"/>
                    <a:pt x="12226" y="73733"/>
                    <a:pt x="7403" y="73733"/>
                  </a:cubicBezTo>
                  <a:cubicBezTo>
                    <a:pt x="6301" y="73733"/>
                    <a:pt x="6025" y="73733"/>
                    <a:pt x="5612" y="73595"/>
                  </a:cubicBezTo>
                  <a:cubicBezTo>
                    <a:pt x="8781" y="82547"/>
                    <a:pt x="16221" y="87643"/>
                    <a:pt x="24213" y="87643"/>
                  </a:cubicBezTo>
                  <a:cubicBezTo>
                    <a:pt x="36752" y="87643"/>
                    <a:pt x="42676" y="76487"/>
                    <a:pt x="42676" y="65194"/>
                  </a:cubicBezTo>
                  <a:cubicBezTo>
                    <a:pt x="42676" y="54176"/>
                    <a:pt x="35787" y="43295"/>
                    <a:pt x="28209" y="34756"/>
                  </a:cubicBezTo>
                  <a:lnTo>
                    <a:pt x="1754" y="5283"/>
                  </a:lnTo>
                  <a:cubicBezTo>
                    <a:pt x="238" y="3768"/>
                    <a:pt x="238" y="3492"/>
                    <a:pt x="238" y="187"/>
                  </a:cubicBezTo>
                  <a:lnTo>
                    <a:pt x="51357" y="187"/>
                  </a:lnTo>
                  <a:lnTo>
                    <a:pt x="55215" y="24151"/>
                  </a:lnTo>
                  <a:lnTo>
                    <a:pt x="51770" y="24151"/>
                  </a:lnTo>
                  <a:cubicBezTo>
                    <a:pt x="51081" y="20020"/>
                    <a:pt x="50117" y="13960"/>
                    <a:pt x="48739" y="11894"/>
                  </a:cubicBezTo>
                  <a:cubicBezTo>
                    <a:pt x="47775" y="10792"/>
                    <a:pt x="38681" y="10792"/>
                    <a:pt x="35649" y="10792"/>
                  </a:cubicBezTo>
                  <a:lnTo>
                    <a:pt x="10848" y="1079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E359FEFA-BBC8-43B3-966F-EAC8BAB2A8E8}"/>
                </a:ext>
              </a:extLst>
            </p:cNvPr>
            <p:cNvSpPr/>
            <p:nvPr/>
          </p:nvSpPr>
          <p:spPr>
            <a:xfrm flipV="1">
              <a:off x="1527025" y="3760468"/>
              <a:ext cx="58008" cy="94755"/>
            </a:xfrm>
            <a:custGeom>
              <a:avLst/>
              <a:gdLst>
                <a:gd name="connsiteX0" fmla="*/ 58260 w 58008"/>
                <a:gd name="connsiteY0" fmla="*/ 47290 h 94755"/>
                <a:gd name="connsiteX1" fmla="*/ 52749 w 58008"/>
                <a:gd name="connsiteY1" fmla="*/ 79518 h 94755"/>
                <a:gd name="connsiteX2" fmla="*/ 29325 w 58008"/>
                <a:gd name="connsiteY2" fmla="*/ 94943 h 94755"/>
                <a:gd name="connsiteX3" fmla="*/ 5350 w 58008"/>
                <a:gd name="connsiteY3" fmla="*/ 78553 h 94755"/>
                <a:gd name="connsiteX4" fmla="*/ 252 w 58008"/>
                <a:gd name="connsiteY4" fmla="*/ 47290 h 94755"/>
                <a:gd name="connsiteX5" fmla="*/ 6452 w 58008"/>
                <a:gd name="connsiteY5" fmla="*/ 14098 h 94755"/>
                <a:gd name="connsiteX6" fmla="*/ 29187 w 58008"/>
                <a:gd name="connsiteY6" fmla="*/ 187 h 94755"/>
                <a:gd name="connsiteX7" fmla="*/ 53162 w 58008"/>
                <a:gd name="connsiteY7" fmla="*/ 16163 h 94755"/>
                <a:gd name="connsiteX8" fmla="*/ 58260 w 58008"/>
                <a:gd name="connsiteY8" fmla="*/ 47290 h 94755"/>
                <a:gd name="connsiteX9" fmla="*/ 29187 w 58008"/>
                <a:gd name="connsiteY9" fmla="*/ 3217 h 94755"/>
                <a:gd name="connsiteX10" fmla="*/ 13204 w 58008"/>
                <a:gd name="connsiteY10" fmla="*/ 19882 h 94755"/>
                <a:gd name="connsiteX11" fmla="*/ 11688 w 58008"/>
                <a:gd name="connsiteY11" fmla="*/ 48942 h 94755"/>
                <a:gd name="connsiteX12" fmla="*/ 12791 w 58008"/>
                <a:gd name="connsiteY12" fmla="*/ 74284 h 94755"/>
                <a:gd name="connsiteX13" fmla="*/ 29187 w 58008"/>
                <a:gd name="connsiteY13" fmla="*/ 91913 h 94755"/>
                <a:gd name="connsiteX14" fmla="*/ 45446 w 58008"/>
                <a:gd name="connsiteY14" fmla="*/ 75799 h 94755"/>
                <a:gd name="connsiteX15" fmla="*/ 46824 w 58008"/>
                <a:gd name="connsiteY15" fmla="*/ 48942 h 94755"/>
                <a:gd name="connsiteX16" fmla="*/ 45308 w 58008"/>
                <a:gd name="connsiteY16" fmla="*/ 20433 h 94755"/>
                <a:gd name="connsiteX17" fmla="*/ 29187 w 58008"/>
                <a:gd name="connsiteY17" fmla="*/ 3217 h 9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08" h="94755">
                  <a:moveTo>
                    <a:pt x="58260" y="47290"/>
                  </a:moveTo>
                  <a:cubicBezTo>
                    <a:pt x="58260" y="58308"/>
                    <a:pt x="57571" y="69326"/>
                    <a:pt x="52749" y="79518"/>
                  </a:cubicBezTo>
                  <a:cubicBezTo>
                    <a:pt x="46410" y="92739"/>
                    <a:pt x="35112" y="94943"/>
                    <a:pt x="29325" y="94943"/>
                  </a:cubicBezTo>
                  <a:cubicBezTo>
                    <a:pt x="21058" y="94943"/>
                    <a:pt x="10999" y="91362"/>
                    <a:pt x="5350" y="78553"/>
                  </a:cubicBezTo>
                  <a:cubicBezTo>
                    <a:pt x="941" y="69050"/>
                    <a:pt x="252" y="58308"/>
                    <a:pt x="252" y="47290"/>
                  </a:cubicBezTo>
                  <a:cubicBezTo>
                    <a:pt x="252" y="36960"/>
                    <a:pt x="803" y="24565"/>
                    <a:pt x="6452" y="14098"/>
                  </a:cubicBezTo>
                  <a:cubicBezTo>
                    <a:pt x="12377" y="2942"/>
                    <a:pt x="22436" y="187"/>
                    <a:pt x="29187" y="187"/>
                  </a:cubicBezTo>
                  <a:cubicBezTo>
                    <a:pt x="36628" y="187"/>
                    <a:pt x="47099" y="3079"/>
                    <a:pt x="53162" y="16163"/>
                  </a:cubicBezTo>
                  <a:cubicBezTo>
                    <a:pt x="57571" y="25667"/>
                    <a:pt x="58260" y="36409"/>
                    <a:pt x="58260" y="47290"/>
                  </a:cubicBezTo>
                  <a:moveTo>
                    <a:pt x="29187" y="3217"/>
                  </a:moveTo>
                  <a:cubicBezTo>
                    <a:pt x="23814" y="3217"/>
                    <a:pt x="15684" y="6660"/>
                    <a:pt x="13204" y="19882"/>
                  </a:cubicBezTo>
                  <a:cubicBezTo>
                    <a:pt x="11688" y="28146"/>
                    <a:pt x="11688" y="40816"/>
                    <a:pt x="11688" y="48942"/>
                  </a:cubicBezTo>
                  <a:cubicBezTo>
                    <a:pt x="11688" y="57757"/>
                    <a:pt x="11688" y="66847"/>
                    <a:pt x="12791" y="74284"/>
                  </a:cubicBezTo>
                  <a:cubicBezTo>
                    <a:pt x="15409" y="90673"/>
                    <a:pt x="25743" y="91913"/>
                    <a:pt x="29187" y="91913"/>
                  </a:cubicBezTo>
                  <a:cubicBezTo>
                    <a:pt x="33734" y="91913"/>
                    <a:pt x="42828" y="89434"/>
                    <a:pt x="45446" y="75799"/>
                  </a:cubicBezTo>
                  <a:cubicBezTo>
                    <a:pt x="46824" y="68086"/>
                    <a:pt x="46824" y="57619"/>
                    <a:pt x="46824" y="48942"/>
                  </a:cubicBezTo>
                  <a:cubicBezTo>
                    <a:pt x="46824" y="38613"/>
                    <a:pt x="46824" y="29247"/>
                    <a:pt x="45308" y="20433"/>
                  </a:cubicBezTo>
                  <a:cubicBezTo>
                    <a:pt x="43241" y="7349"/>
                    <a:pt x="35388" y="3217"/>
                    <a:pt x="29187" y="321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C6A25334-65F2-CDAC-6F7F-C765115555A5}"/>
                </a:ext>
              </a:extLst>
            </p:cNvPr>
            <p:cNvSpPr/>
            <p:nvPr/>
          </p:nvSpPr>
          <p:spPr>
            <a:xfrm flipV="1">
              <a:off x="1598398" y="3748901"/>
              <a:ext cx="31966" cy="137726"/>
            </a:xfrm>
            <a:custGeom>
              <a:avLst/>
              <a:gdLst>
                <a:gd name="connsiteX0" fmla="*/ 32230 w 31966"/>
                <a:gd name="connsiteY0" fmla="*/ 69052 h 137726"/>
                <a:gd name="connsiteX1" fmla="*/ 23136 w 31966"/>
                <a:gd name="connsiteY1" fmla="*/ 112023 h 137726"/>
                <a:gd name="connsiteX2" fmla="*/ 1642 w 31966"/>
                <a:gd name="connsiteY2" fmla="*/ 137915 h 137726"/>
                <a:gd name="connsiteX3" fmla="*/ 264 w 31966"/>
                <a:gd name="connsiteY3" fmla="*/ 136538 h 137726"/>
                <a:gd name="connsiteX4" fmla="*/ 2882 w 31966"/>
                <a:gd name="connsiteY4" fmla="*/ 133370 h 137726"/>
                <a:gd name="connsiteX5" fmla="*/ 24239 w 31966"/>
                <a:gd name="connsiteY5" fmla="*/ 69052 h 137726"/>
                <a:gd name="connsiteX6" fmla="*/ 2055 w 31966"/>
                <a:gd name="connsiteY6" fmla="*/ 3908 h 137726"/>
                <a:gd name="connsiteX7" fmla="*/ 264 w 31966"/>
                <a:gd name="connsiteY7" fmla="*/ 1566 h 137726"/>
                <a:gd name="connsiteX8" fmla="*/ 1642 w 31966"/>
                <a:gd name="connsiteY8" fmla="*/ 189 h 137726"/>
                <a:gd name="connsiteX9" fmla="*/ 23550 w 31966"/>
                <a:gd name="connsiteY9" fmla="*/ 27046 h 137726"/>
                <a:gd name="connsiteX10" fmla="*/ 32230 w 31966"/>
                <a:gd name="connsiteY10" fmla="*/ 69052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230" y="69052"/>
                  </a:moveTo>
                  <a:cubicBezTo>
                    <a:pt x="32230" y="79795"/>
                    <a:pt x="30715" y="96460"/>
                    <a:pt x="23136" y="112023"/>
                  </a:cubicBezTo>
                  <a:cubicBezTo>
                    <a:pt x="14869" y="128963"/>
                    <a:pt x="3020" y="137915"/>
                    <a:pt x="1642" y="137915"/>
                  </a:cubicBezTo>
                  <a:cubicBezTo>
                    <a:pt x="815" y="137915"/>
                    <a:pt x="264" y="137364"/>
                    <a:pt x="264" y="136538"/>
                  </a:cubicBezTo>
                  <a:cubicBezTo>
                    <a:pt x="264" y="136125"/>
                    <a:pt x="264" y="135849"/>
                    <a:pt x="2882" y="133370"/>
                  </a:cubicBezTo>
                  <a:cubicBezTo>
                    <a:pt x="16385" y="119735"/>
                    <a:pt x="24239" y="97837"/>
                    <a:pt x="24239" y="69052"/>
                  </a:cubicBezTo>
                  <a:cubicBezTo>
                    <a:pt x="24239" y="45501"/>
                    <a:pt x="19141" y="21261"/>
                    <a:pt x="2055" y="3908"/>
                  </a:cubicBezTo>
                  <a:cubicBezTo>
                    <a:pt x="264" y="2255"/>
                    <a:pt x="264" y="1980"/>
                    <a:pt x="264" y="1566"/>
                  </a:cubicBezTo>
                  <a:cubicBezTo>
                    <a:pt x="264" y="740"/>
                    <a:pt x="815" y="189"/>
                    <a:pt x="1642" y="189"/>
                  </a:cubicBezTo>
                  <a:cubicBezTo>
                    <a:pt x="3020" y="189"/>
                    <a:pt x="15420" y="9554"/>
                    <a:pt x="23550" y="27046"/>
                  </a:cubicBezTo>
                  <a:cubicBezTo>
                    <a:pt x="30577" y="42196"/>
                    <a:pt x="32230" y="57483"/>
                    <a:pt x="32230" y="6905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F849A290-EFE8-3AC4-4F56-21001899CE47}"/>
                </a:ext>
              </a:extLst>
            </p:cNvPr>
            <p:cNvSpPr/>
            <p:nvPr/>
          </p:nvSpPr>
          <p:spPr>
            <a:xfrm flipV="1">
              <a:off x="490262" y="4027900"/>
              <a:ext cx="101686" cy="98611"/>
            </a:xfrm>
            <a:custGeom>
              <a:avLst/>
              <a:gdLst>
                <a:gd name="connsiteX0" fmla="*/ 54474 w 101686"/>
                <a:gd name="connsiteY0" fmla="*/ 96374 h 98611"/>
                <a:gd name="connsiteX1" fmla="*/ 50891 w 101686"/>
                <a:gd name="connsiteY1" fmla="*/ 98853 h 98611"/>
                <a:gd name="connsiteX2" fmla="*/ 47309 w 101686"/>
                <a:gd name="connsiteY2" fmla="*/ 96374 h 98611"/>
                <a:gd name="connsiteX3" fmla="*/ 737 w 101686"/>
                <a:gd name="connsiteY3" fmla="*/ 2996 h 98611"/>
                <a:gd name="connsiteX4" fmla="*/ 48 w 101686"/>
                <a:gd name="connsiteY4" fmla="*/ 1343 h 98611"/>
                <a:gd name="connsiteX5" fmla="*/ 3079 w 101686"/>
                <a:gd name="connsiteY5" fmla="*/ 241 h 98611"/>
                <a:gd name="connsiteX6" fmla="*/ 98703 w 101686"/>
                <a:gd name="connsiteY6" fmla="*/ 241 h 98611"/>
                <a:gd name="connsiteX7" fmla="*/ 101734 w 101686"/>
                <a:gd name="connsiteY7" fmla="*/ 1343 h 98611"/>
                <a:gd name="connsiteX8" fmla="*/ 101045 w 101686"/>
                <a:gd name="connsiteY8" fmla="*/ 2996 h 98611"/>
                <a:gd name="connsiteX9" fmla="*/ 54474 w 101686"/>
                <a:gd name="connsiteY9" fmla="*/ 96374 h 98611"/>
                <a:gd name="connsiteX10" fmla="*/ 46482 w 101686"/>
                <a:gd name="connsiteY10" fmla="*/ 85081 h 98611"/>
                <a:gd name="connsiteX11" fmla="*/ 83547 w 101686"/>
                <a:gd name="connsiteY11" fmla="*/ 10709 h 98611"/>
                <a:gd name="connsiteX12" fmla="*/ 9280 w 101686"/>
                <a:gd name="connsiteY12" fmla="*/ 10709 h 98611"/>
                <a:gd name="connsiteX13" fmla="*/ 46482 w 101686"/>
                <a:gd name="connsiteY13" fmla="*/ 85081 h 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1686" h="98611">
                  <a:moveTo>
                    <a:pt x="54474" y="96374"/>
                  </a:moveTo>
                  <a:cubicBezTo>
                    <a:pt x="53509" y="98165"/>
                    <a:pt x="53234" y="98853"/>
                    <a:pt x="50891" y="98853"/>
                  </a:cubicBezTo>
                  <a:cubicBezTo>
                    <a:pt x="48549" y="98853"/>
                    <a:pt x="48273" y="98165"/>
                    <a:pt x="47309" y="96374"/>
                  </a:cubicBezTo>
                  <a:lnTo>
                    <a:pt x="737" y="2996"/>
                  </a:lnTo>
                  <a:cubicBezTo>
                    <a:pt x="48" y="1756"/>
                    <a:pt x="48" y="1481"/>
                    <a:pt x="48" y="1343"/>
                  </a:cubicBezTo>
                  <a:cubicBezTo>
                    <a:pt x="48" y="241"/>
                    <a:pt x="875" y="241"/>
                    <a:pt x="3079" y="241"/>
                  </a:cubicBezTo>
                  <a:lnTo>
                    <a:pt x="98703" y="241"/>
                  </a:lnTo>
                  <a:cubicBezTo>
                    <a:pt x="100908" y="241"/>
                    <a:pt x="101734" y="241"/>
                    <a:pt x="101734" y="1343"/>
                  </a:cubicBezTo>
                  <a:cubicBezTo>
                    <a:pt x="101734" y="1481"/>
                    <a:pt x="101734" y="1756"/>
                    <a:pt x="101045" y="2996"/>
                  </a:cubicBezTo>
                  <a:lnTo>
                    <a:pt x="54474" y="96374"/>
                  </a:lnTo>
                  <a:moveTo>
                    <a:pt x="46482" y="85081"/>
                  </a:moveTo>
                  <a:lnTo>
                    <a:pt x="83547" y="10709"/>
                  </a:lnTo>
                  <a:lnTo>
                    <a:pt x="9280" y="10709"/>
                  </a:lnTo>
                  <a:lnTo>
                    <a:pt x="46482" y="85081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CE4609FB-FFD9-1A4F-5F1A-C4713F148E48}"/>
                </a:ext>
              </a:extLst>
            </p:cNvPr>
            <p:cNvSpPr/>
            <p:nvPr/>
          </p:nvSpPr>
          <p:spPr>
            <a:xfrm flipV="1">
              <a:off x="602602" y="4065634"/>
              <a:ext cx="60488" cy="62389"/>
            </a:xfrm>
            <a:custGeom>
              <a:avLst/>
              <a:gdLst>
                <a:gd name="connsiteX0" fmla="*/ 60555 w 60488"/>
                <a:gd name="connsiteY0" fmla="*/ 52995 h 62389"/>
                <a:gd name="connsiteX1" fmla="*/ 54492 w 60488"/>
                <a:gd name="connsiteY1" fmla="*/ 62635 h 62389"/>
                <a:gd name="connsiteX2" fmla="*/ 47741 w 60488"/>
                <a:gd name="connsiteY2" fmla="*/ 56025 h 62389"/>
                <a:gd name="connsiteX3" fmla="*/ 49945 w 60488"/>
                <a:gd name="connsiteY3" fmla="*/ 51893 h 62389"/>
                <a:gd name="connsiteX4" fmla="*/ 54630 w 60488"/>
                <a:gd name="connsiteY4" fmla="*/ 40599 h 62389"/>
                <a:gd name="connsiteX5" fmla="*/ 30104 w 60488"/>
                <a:gd name="connsiteY5" fmla="*/ 3275 h 62389"/>
                <a:gd name="connsiteX6" fmla="*/ 19908 w 60488"/>
                <a:gd name="connsiteY6" fmla="*/ 15258 h 62389"/>
                <a:gd name="connsiteX7" fmla="*/ 27899 w 60488"/>
                <a:gd name="connsiteY7" fmla="*/ 44456 h 62389"/>
                <a:gd name="connsiteX8" fmla="*/ 29553 w 60488"/>
                <a:gd name="connsiteY8" fmla="*/ 51342 h 62389"/>
                <a:gd name="connsiteX9" fmla="*/ 18254 w 60488"/>
                <a:gd name="connsiteY9" fmla="*/ 62635 h 62389"/>
                <a:gd name="connsiteX10" fmla="*/ 67 w 60488"/>
                <a:gd name="connsiteY10" fmla="*/ 41426 h 62389"/>
                <a:gd name="connsiteX11" fmla="*/ 1720 w 60488"/>
                <a:gd name="connsiteY11" fmla="*/ 40048 h 62389"/>
                <a:gd name="connsiteX12" fmla="*/ 3925 w 60488"/>
                <a:gd name="connsiteY12" fmla="*/ 42527 h 62389"/>
                <a:gd name="connsiteX13" fmla="*/ 17841 w 60488"/>
                <a:gd name="connsiteY13" fmla="*/ 59605 h 62389"/>
                <a:gd name="connsiteX14" fmla="*/ 21286 w 60488"/>
                <a:gd name="connsiteY14" fmla="*/ 55198 h 62389"/>
                <a:gd name="connsiteX15" fmla="*/ 18943 w 60488"/>
                <a:gd name="connsiteY15" fmla="*/ 45557 h 62389"/>
                <a:gd name="connsiteX16" fmla="*/ 11090 w 60488"/>
                <a:gd name="connsiteY16" fmla="*/ 17323 h 62389"/>
                <a:gd name="connsiteX17" fmla="*/ 29553 w 60488"/>
                <a:gd name="connsiteY17" fmla="*/ 245 h 62389"/>
                <a:gd name="connsiteX18" fmla="*/ 60555 w 60488"/>
                <a:gd name="connsiteY18" fmla="*/ 5299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0555" y="52995"/>
                  </a:moveTo>
                  <a:cubicBezTo>
                    <a:pt x="60555" y="60432"/>
                    <a:pt x="56972" y="62635"/>
                    <a:pt x="54492" y="62635"/>
                  </a:cubicBezTo>
                  <a:cubicBezTo>
                    <a:pt x="51048" y="62635"/>
                    <a:pt x="47741" y="59055"/>
                    <a:pt x="47741" y="56025"/>
                  </a:cubicBezTo>
                  <a:cubicBezTo>
                    <a:pt x="47741" y="54234"/>
                    <a:pt x="48430" y="53408"/>
                    <a:pt x="49945" y="51893"/>
                  </a:cubicBezTo>
                  <a:cubicBezTo>
                    <a:pt x="52839" y="49138"/>
                    <a:pt x="54630" y="45557"/>
                    <a:pt x="54630" y="40599"/>
                  </a:cubicBezTo>
                  <a:cubicBezTo>
                    <a:pt x="54630" y="34815"/>
                    <a:pt x="46225" y="3275"/>
                    <a:pt x="30104" y="3275"/>
                  </a:cubicBezTo>
                  <a:cubicBezTo>
                    <a:pt x="23077" y="3275"/>
                    <a:pt x="19908" y="8096"/>
                    <a:pt x="19908" y="15258"/>
                  </a:cubicBezTo>
                  <a:cubicBezTo>
                    <a:pt x="19908" y="22970"/>
                    <a:pt x="23628" y="33024"/>
                    <a:pt x="27899" y="44456"/>
                  </a:cubicBezTo>
                  <a:cubicBezTo>
                    <a:pt x="28864" y="46797"/>
                    <a:pt x="29553" y="48725"/>
                    <a:pt x="29553" y="51342"/>
                  </a:cubicBezTo>
                  <a:cubicBezTo>
                    <a:pt x="29553" y="57540"/>
                    <a:pt x="25144" y="62635"/>
                    <a:pt x="18254" y="62635"/>
                  </a:cubicBezTo>
                  <a:cubicBezTo>
                    <a:pt x="5302" y="62635"/>
                    <a:pt x="67" y="42665"/>
                    <a:pt x="67" y="41426"/>
                  </a:cubicBezTo>
                  <a:cubicBezTo>
                    <a:pt x="67" y="40048"/>
                    <a:pt x="1444" y="40048"/>
                    <a:pt x="1720" y="40048"/>
                  </a:cubicBezTo>
                  <a:cubicBezTo>
                    <a:pt x="3098" y="40048"/>
                    <a:pt x="3236" y="40324"/>
                    <a:pt x="3925" y="42527"/>
                  </a:cubicBezTo>
                  <a:cubicBezTo>
                    <a:pt x="7920" y="56438"/>
                    <a:pt x="13845" y="59605"/>
                    <a:pt x="17841" y="59605"/>
                  </a:cubicBezTo>
                  <a:cubicBezTo>
                    <a:pt x="18943" y="59605"/>
                    <a:pt x="21286" y="59605"/>
                    <a:pt x="21286" y="55198"/>
                  </a:cubicBezTo>
                  <a:cubicBezTo>
                    <a:pt x="21286" y="51755"/>
                    <a:pt x="19908" y="48036"/>
                    <a:pt x="18943" y="45557"/>
                  </a:cubicBezTo>
                  <a:cubicBezTo>
                    <a:pt x="12881" y="29581"/>
                    <a:pt x="11090" y="23246"/>
                    <a:pt x="11090" y="17323"/>
                  </a:cubicBezTo>
                  <a:cubicBezTo>
                    <a:pt x="11090" y="2449"/>
                    <a:pt x="23215" y="245"/>
                    <a:pt x="29553" y="245"/>
                  </a:cubicBezTo>
                  <a:cubicBezTo>
                    <a:pt x="52701" y="245"/>
                    <a:pt x="60555" y="45833"/>
                    <a:pt x="60555" y="5299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A57EF8CF-15FD-99CC-2A63-AF2D7DF3D4C8}"/>
                </a:ext>
              </a:extLst>
            </p:cNvPr>
            <p:cNvSpPr/>
            <p:nvPr/>
          </p:nvSpPr>
          <p:spPr>
            <a:xfrm flipV="1">
              <a:off x="669926" y="4104650"/>
              <a:ext cx="88541" cy="43480"/>
            </a:xfrm>
            <a:custGeom>
              <a:avLst/>
              <a:gdLst>
                <a:gd name="connsiteX0" fmla="*/ 37409 w 88541"/>
                <a:gd name="connsiteY0" fmla="*/ 9025 h 43480"/>
                <a:gd name="connsiteX1" fmla="*/ 36059 w 88541"/>
                <a:gd name="connsiteY1" fmla="*/ 3336 h 43480"/>
                <a:gd name="connsiteX2" fmla="*/ 39338 w 88541"/>
                <a:gd name="connsiteY2" fmla="*/ 251 h 43480"/>
                <a:gd name="connsiteX3" fmla="*/ 43100 w 88541"/>
                <a:gd name="connsiteY3" fmla="*/ 2372 h 43480"/>
                <a:gd name="connsiteX4" fmla="*/ 44836 w 88541"/>
                <a:gd name="connsiteY4" fmla="*/ 8350 h 43480"/>
                <a:gd name="connsiteX5" fmla="*/ 46958 w 88541"/>
                <a:gd name="connsiteY5" fmla="*/ 17026 h 43480"/>
                <a:gd name="connsiteX6" fmla="*/ 48597 w 88541"/>
                <a:gd name="connsiteY6" fmla="*/ 23486 h 43480"/>
                <a:gd name="connsiteX7" fmla="*/ 51587 w 88541"/>
                <a:gd name="connsiteY7" fmla="*/ 30813 h 43480"/>
                <a:gd name="connsiteX8" fmla="*/ 67019 w 88541"/>
                <a:gd name="connsiteY8" fmla="*/ 41032 h 43480"/>
                <a:gd name="connsiteX9" fmla="*/ 72710 w 88541"/>
                <a:gd name="connsiteY9" fmla="*/ 34283 h 43480"/>
                <a:gd name="connsiteX10" fmla="*/ 67019 w 88541"/>
                <a:gd name="connsiteY10" fmla="*/ 13749 h 43480"/>
                <a:gd name="connsiteX11" fmla="*/ 65572 w 88541"/>
                <a:gd name="connsiteY11" fmla="*/ 8542 h 43480"/>
                <a:gd name="connsiteX12" fmla="*/ 74735 w 88541"/>
                <a:gd name="connsiteY12" fmla="*/ 251 h 43480"/>
                <a:gd name="connsiteX13" fmla="*/ 88624 w 88541"/>
                <a:gd name="connsiteY13" fmla="*/ 15002 h 43480"/>
                <a:gd name="connsiteX14" fmla="*/ 87081 w 88541"/>
                <a:gd name="connsiteY14" fmla="*/ 16255 h 43480"/>
                <a:gd name="connsiteX15" fmla="*/ 85248 w 88541"/>
                <a:gd name="connsiteY15" fmla="*/ 14616 h 43480"/>
                <a:gd name="connsiteX16" fmla="*/ 75025 w 88541"/>
                <a:gd name="connsiteY16" fmla="*/ 2951 h 43480"/>
                <a:gd name="connsiteX17" fmla="*/ 72613 w 88541"/>
                <a:gd name="connsiteY17" fmla="*/ 6325 h 43480"/>
                <a:gd name="connsiteX18" fmla="*/ 74832 w 88541"/>
                <a:gd name="connsiteY18" fmla="*/ 14134 h 43480"/>
                <a:gd name="connsiteX19" fmla="*/ 79944 w 88541"/>
                <a:gd name="connsiteY19" fmla="*/ 32741 h 43480"/>
                <a:gd name="connsiteX20" fmla="*/ 76375 w 88541"/>
                <a:gd name="connsiteY20" fmla="*/ 41128 h 43480"/>
                <a:gd name="connsiteX21" fmla="*/ 67405 w 88541"/>
                <a:gd name="connsiteY21" fmla="*/ 43731 h 43480"/>
                <a:gd name="connsiteX22" fmla="*/ 50333 w 88541"/>
                <a:gd name="connsiteY22" fmla="*/ 33994 h 43480"/>
                <a:gd name="connsiteX23" fmla="*/ 37795 w 88541"/>
                <a:gd name="connsiteY23" fmla="*/ 43731 h 43480"/>
                <a:gd name="connsiteX24" fmla="*/ 21495 w 88541"/>
                <a:gd name="connsiteY24" fmla="*/ 34958 h 43480"/>
                <a:gd name="connsiteX25" fmla="*/ 11175 w 88541"/>
                <a:gd name="connsiteY25" fmla="*/ 43731 h 43480"/>
                <a:gd name="connsiteX26" fmla="*/ 3555 w 88541"/>
                <a:gd name="connsiteY26" fmla="*/ 38525 h 43480"/>
                <a:gd name="connsiteX27" fmla="*/ 83 w 88541"/>
                <a:gd name="connsiteY27" fmla="*/ 28981 h 43480"/>
                <a:gd name="connsiteX28" fmla="*/ 1722 w 88541"/>
                <a:gd name="connsiteY28" fmla="*/ 27728 h 43480"/>
                <a:gd name="connsiteX29" fmla="*/ 3844 w 88541"/>
                <a:gd name="connsiteY29" fmla="*/ 30620 h 43480"/>
                <a:gd name="connsiteX30" fmla="*/ 10885 w 88541"/>
                <a:gd name="connsiteY30" fmla="*/ 41032 h 43480"/>
                <a:gd name="connsiteX31" fmla="*/ 14068 w 88541"/>
                <a:gd name="connsiteY31" fmla="*/ 36308 h 43480"/>
                <a:gd name="connsiteX32" fmla="*/ 12525 w 88541"/>
                <a:gd name="connsiteY32" fmla="*/ 28306 h 43480"/>
                <a:gd name="connsiteX33" fmla="*/ 10403 w 88541"/>
                <a:gd name="connsiteY33" fmla="*/ 19629 h 43480"/>
                <a:gd name="connsiteX34" fmla="*/ 7316 w 88541"/>
                <a:gd name="connsiteY34" fmla="*/ 7289 h 43480"/>
                <a:gd name="connsiteX35" fmla="*/ 6352 w 88541"/>
                <a:gd name="connsiteY35" fmla="*/ 3336 h 43480"/>
                <a:gd name="connsiteX36" fmla="*/ 9631 w 88541"/>
                <a:gd name="connsiteY36" fmla="*/ 251 h 43480"/>
                <a:gd name="connsiteX37" fmla="*/ 13393 w 88541"/>
                <a:gd name="connsiteY37" fmla="*/ 2372 h 43480"/>
                <a:gd name="connsiteX38" fmla="*/ 15129 w 88541"/>
                <a:gd name="connsiteY38" fmla="*/ 8350 h 43480"/>
                <a:gd name="connsiteX39" fmla="*/ 17251 w 88541"/>
                <a:gd name="connsiteY39" fmla="*/ 17026 h 43480"/>
                <a:gd name="connsiteX40" fmla="*/ 18891 w 88541"/>
                <a:gd name="connsiteY40" fmla="*/ 23486 h 43480"/>
                <a:gd name="connsiteX41" fmla="*/ 22941 w 88541"/>
                <a:gd name="connsiteY41" fmla="*/ 32162 h 43480"/>
                <a:gd name="connsiteX42" fmla="*/ 37409 w 88541"/>
                <a:gd name="connsiteY42" fmla="*/ 41032 h 43480"/>
                <a:gd name="connsiteX43" fmla="*/ 43100 w 88541"/>
                <a:gd name="connsiteY43" fmla="*/ 34283 h 43480"/>
                <a:gd name="connsiteX44" fmla="*/ 41460 w 88541"/>
                <a:gd name="connsiteY44" fmla="*/ 25221 h 43480"/>
                <a:gd name="connsiteX45" fmla="*/ 37409 w 88541"/>
                <a:gd name="connsiteY45" fmla="*/ 9025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88541" h="43480">
                  <a:moveTo>
                    <a:pt x="37409" y="9025"/>
                  </a:moveTo>
                  <a:cubicBezTo>
                    <a:pt x="36927" y="7096"/>
                    <a:pt x="36059" y="3818"/>
                    <a:pt x="36059" y="3336"/>
                  </a:cubicBezTo>
                  <a:cubicBezTo>
                    <a:pt x="36059" y="1215"/>
                    <a:pt x="37795" y="251"/>
                    <a:pt x="39338" y="251"/>
                  </a:cubicBezTo>
                  <a:cubicBezTo>
                    <a:pt x="41074" y="251"/>
                    <a:pt x="42617" y="1505"/>
                    <a:pt x="43100" y="2372"/>
                  </a:cubicBezTo>
                  <a:cubicBezTo>
                    <a:pt x="43582" y="3240"/>
                    <a:pt x="44353" y="6325"/>
                    <a:pt x="44836" y="8350"/>
                  </a:cubicBezTo>
                  <a:cubicBezTo>
                    <a:pt x="45318" y="10181"/>
                    <a:pt x="46379" y="14616"/>
                    <a:pt x="46958" y="17026"/>
                  </a:cubicBezTo>
                  <a:cubicBezTo>
                    <a:pt x="47536" y="19147"/>
                    <a:pt x="48115" y="21268"/>
                    <a:pt x="48597" y="23486"/>
                  </a:cubicBezTo>
                  <a:cubicBezTo>
                    <a:pt x="49658" y="27631"/>
                    <a:pt x="49658" y="27824"/>
                    <a:pt x="51587" y="30813"/>
                  </a:cubicBezTo>
                  <a:cubicBezTo>
                    <a:pt x="54674" y="35537"/>
                    <a:pt x="59496" y="41032"/>
                    <a:pt x="67019" y="41032"/>
                  </a:cubicBezTo>
                  <a:cubicBezTo>
                    <a:pt x="72420" y="41032"/>
                    <a:pt x="72710" y="36597"/>
                    <a:pt x="72710" y="34283"/>
                  </a:cubicBezTo>
                  <a:cubicBezTo>
                    <a:pt x="72710" y="28499"/>
                    <a:pt x="68562" y="17798"/>
                    <a:pt x="67019" y="13749"/>
                  </a:cubicBezTo>
                  <a:cubicBezTo>
                    <a:pt x="65958" y="11049"/>
                    <a:pt x="65572" y="10181"/>
                    <a:pt x="65572" y="8542"/>
                  </a:cubicBezTo>
                  <a:cubicBezTo>
                    <a:pt x="65572" y="3433"/>
                    <a:pt x="69816" y="251"/>
                    <a:pt x="74735" y="251"/>
                  </a:cubicBezTo>
                  <a:cubicBezTo>
                    <a:pt x="84380" y="251"/>
                    <a:pt x="88624" y="13556"/>
                    <a:pt x="88624" y="15002"/>
                  </a:cubicBezTo>
                  <a:cubicBezTo>
                    <a:pt x="88624" y="16255"/>
                    <a:pt x="87370" y="16255"/>
                    <a:pt x="87081" y="16255"/>
                  </a:cubicBezTo>
                  <a:cubicBezTo>
                    <a:pt x="85731" y="16255"/>
                    <a:pt x="85634" y="15677"/>
                    <a:pt x="85248" y="14616"/>
                  </a:cubicBezTo>
                  <a:cubicBezTo>
                    <a:pt x="83030" y="6904"/>
                    <a:pt x="78883" y="2951"/>
                    <a:pt x="75025" y="2951"/>
                  </a:cubicBezTo>
                  <a:cubicBezTo>
                    <a:pt x="72999" y="2951"/>
                    <a:pt x="72613" y="4301"/>
                    <a:pt x="72613" y="6325"/>
                  </a:cubicBezTo>
                  <a:cubicBezTo>
                    <a:pt x="72613" y="8542"/>
                    <a:pt x="73096" y="9796"/>
                    <a:pt x="74832" y="14134"/>
                  </a:cubicBezTo>
                  <a:cubicBezTo>
                    <a:pt x="75989" y="17123"/>
                    <a:pt x="79944" y="27342"/>
                    <a:pt x="79944" y="32741"/>
                  </a:cubicBezTo>
                  <a:cubicBezTo>
                    <a:pt x="79944" y="34283"/>
                    <a:pt x="79944" y="38333"/>
                    <a:pt x="76375" y="41128"/>
                  </a:cubicBezTo>
                  <a:cubicBezTo>
                    <a:pt x="74735" y="42382"/>
                    <a:pt x="71938" y="43731"/>
                    <a:pt x="67405" y="43731"/>
                  </a:cubicBezTo>
                  <a:cubicBezTo>
                    <a:pt x="58725" y="43731"/>
                    <a:pt x="53420" y="38043"/>
                    <a:pt x="50333" y="33994"/>
                  </a:cubicBezTo>
                  <a:cubicBezTo>
                    <a:pt x="49562" y="42189"/>
                    <a:pt x="42714" y="43731"/>
                    <a:pt x="37795" y="43731"/>
                  </a:cubicBezTo>
                  <a:cubicBezTo>
                    <a:pt x="29789" y="43731"/>
                    <a:pt x="24388" y="38815"/>
                    <a:pt x="21495" y="34958"/>
                  </a:cubicBezTo>
                  <a:cubicBezTo>
                    <a:pt x="20820" y="41610"/>
                    <a:pt x="15129" y="43731"/>
                    <a:pt x="11175" y="43731"/>
                  </a:cubicBezTo>
                  <a:cubicBezTo>
                    <a:pt x="7027" y="43731"/>
                    <a:pt x="4809" y="40743"/>
                    <a:pt x="3555" y="38525"/>
                  </a:cubicBezTo>
                  <a:cubicBezTo>
                    <a:pt x="1433" y="34958"/>
                    <a:pt x="83" y="29463"/>
                    <a:pt x="83" y="28981"/>
                  </a:cubicBezTo>
                  <a:cubicBezTo>
                    <a:pt x="83" y="27728"/>
                    <a:pt x="1433" y="27728"/>
                    <a:pt x="1722" y="27728"/>
                  </a:cubicBezTo>
                  <a:cubicBezTo>
                    <a:pt x="3073" y="27728"/>
                    <a:pt x="3169" y="28017"/>
                    <a:pt x="3844" y="30620"/>
                  </a:cubicBezTo>
                  <a:cubicBezTo>
                    <a:pt x="5291" y="36308"/>
                    <a:pt x="7124" y="41032"/>
                    <a:pt x="10885" y="41032"/>
                  </a:cubicBezTo>
                  <a:cubicBezTo>
                    <a:pt x="13393" y="41032"/>
                    <a:pt x="14068" y="38911"/>
                    <a:pt x="14068" y="36308"/>
                  </a:cubicBezTo>
                  <a:cubicBezTo>
                    <a:pt x="14068" y="34476"/>
                    <a:pt x="13200" y="30909"/>
                    <a:pt x="12525" y="28306"/>
                  </a:cubicBezTo>
                  <a:cubicBezTo>
                    <a:pt x="11850" y="25703"/>
                    <a:pt x="10885" y="21750"/>
                    <a:pt x="10403" y="19629"/>
                  </a:cubicBezTo>
                  <a:lnTo>
                    <a:pt x="7316" y="7289"/>
                  </a:lnTo>
                  <a:cubicBezTo>
                    <a:pt x="6931" y="6036"/>
                    <a:pt x="6352" y="3626"/>
                    <a:pt x="6352" y="3336"/>
                  </a:cubicBezTo>
                  <a:cubicBezTo>
                    <a:pt x="6352" y="1215"/>
                    <a:pt x="8088" y="251"/>
                    <a:pt x="9631" y="251"/>
                  </a:cubicBezTo>
                  <a:cubicBezTo>
                    <a:pt x="11367" y="251"/>
                    <a:pt x="12911" y="1505"/>
                    <a:pt x="13393" y="2372"/>
                  </a:cubicBezTo>
                  <a:cubicBezTo>
                    <a:pt x="13875" y="3240"/>
                    <a:pt x="14647" y="6325"/>
                    <a:pt x="15129" y="8350"/>
                  </a:cubicBezTo>
                  <a:cubicBezTo>
                    <a:pt x="15611" y="10181"/>
                    <a:pt x="16672" y="14616"/>
                    <a:pt x="17251" y="17026"/>
                  </a:cubicBezTo>
                  <a:cubicBezTo>
                    <a:pt x="17830" y="19147"/>
                    <a:pt x="18408" y="21268"/>
                    <a:pt x="18891" y="23486"/>
                  </a:cubicBezTo>
                  <a:cubicBezTo>
                    <a:pt x="19951" y="27438"/>
                    <a:pt x="20144" y="28210"/>
                    <a:pt x="22941" y="32162"/>
                  </a:cubicBezTo>
                  <a:cubicBezTo>
                    <a:pt x="25642" y="36019"/>
                    <a:pt x="30175" y="41032"/>
                    <a:pt x="37409" y="41032"/>
                  </a:cubicBezTo>
                  <a:cubicBezTo>
                    <a:pt x="43003" y="41032"/>
                    <a:pt x="43100" y="36115"/>
                    <a:pt x="43100" y="34283"/>
                  </a:cubicBezTo>
                  <a:cubicBezTo>
                    <a:pt x="43100" y="31873"/>
                    <a:pt x="42810" y="30620"/>
                    <a:pt x="41460" y="25221"/>
                  </a:cubicBezTo>
                  <a:lnTo>
                    <a:pt x="37409" y="9025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FAC09312-543D-4FA8-14C7-C756DC9EA417}"/>
                </a:ext>
              </a:extLst>
            </p:cNvPr>
            <p:cNvSpPr/>
            <p:nvPr/>
          </p:nvSpPr>
          <p:spPr>
            <a:xfrm flipV="1">
              <a:off x="776950" y="4029415"/>
              <a:ext cx="97828" cy="100126"/>
            </a:xfrm>
            <a:custGeom>
              <a:avLst/>
              <a:gdLst>
                <a:gd name="connsiteX0" fmla="*/ 97934 w 97828"/>
                <a:gd name="connsiteY0" fmla="*/ 98991 h 100126"/>
                <a:gd name="connsiteX1" fmla="*/ 96418 w 97828"/>
                <a:gd name="connsiteY1" fmla="*/ 100369 h 100126"/>
                <a:gd name="connsiteX2" fmla="*/ 94351 w 97828"/>
                <a:gd name="connsiteY2" fmla="*/ 98716 h 100126"/>
                <a:gd name="connsiteX3" fmla="*/ 84706 w 97828"/>
                <a:gd name="connsiteY3" fmla="*/ 88111 h 100126"/>
                <a:gd name="connsiteX4" fmla="*/ 61834 w 97828"/>
                <a:gd name="connsiteY4" fmla="*/ 100369 h 100126"/>
                <a:gd name="connsiteX5" fmla="*/ 105 w 97828"/>
                <a:gd name="connsiteY5" fmla="*/ 37979 h 100126"/>
                <a:gd name="connsiteX6" fmla="*/ 37445 w 97828"/>
                <a:gd name="connsiteY6" fmla="*/ 242 h 100126"/>
                <a:gd name="connsiteX7" fmla="*/ 67207 w 97828"/>
                <a:gd name="connsiteY7" fmla="*/ 12086 h 100126"/>
                <a:gd name="connsiteX8" fmla="*/ 82364 w 97828"/>
                <a:gd name="connsiteY8" fmla="*/ 36326 h 100126"/>
                <a:gd name="connsiteX9" fmla="*/ 80710 w 97828"/>
                <a:gd name="connsiteY9" fmla="*/ 37703 h 100126"/>
                <a:gd name="connsiteX10" fmla="*/ 78919 w 97828"/>
                <a:gd name="connsiteY10" fmla="*/ 36326 h 100126"/>
                <a:gd name="connsiteX11" fmla="*/ 65003 w 97828"/>
                <a:gd name="connsiteY11" fmla="*/ 14565 h 100126"/>
                <a:gd name="connsiteX12" fmla="*/ 39650 w 97828"/>
                <a:gd name="connsiteY12" fmla="*/ 4511 h 100126"/>
                <a:gd name="connsiteX13" fmla="*/ 12644 w 97828"/>
                <a:gd name="connsiteY13" fmla="*/ 33158 h 100126"/>
                <a:gd name="connsiteX14" fmla="*/ 29316 w 97828"/>
                <a:gd name="connsiteY14" fmla="*/ 79434 h 100126"/>
                <a:gd name="connsiteX15" fmla="*/ 62936 w 97828"/>
                <a:gd name="connsiteY15" fmla="*/ 96099 h 100126"/>
                <a:gd name="connsiteX16" fmla="*/ 85119 w 97828"/>
                <a:gd name="connsiteY16" fmla="*/ 69518 h 100126"/>
                <a:gd name="connsiteX17" fmla="*/ 84706 w 97828"/>
                <a:gd name="connsiteY17" fmla="*/ 62494 h 100126"/>
                <a:gd name="connsiteX18" fmla="*/ 86773 w 97828"/>
                <a:gd name="connsiteY18" fmla="*/ 61117 h 100126"/>
                <a:gd name="connsiteX19" fmla="*/ 89253 w 97828"/>
                <a:gd name="connsiteY19" fmla="*/ 63871 h 100126"/>
                <a:gd name="connsiteX20" fmla="*/ 97934 w 97828"/>
                <a:gd name="connsiteY20" fmla="*/ 98991 h 10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828" h="100126">
                  <a:moveTo>
                    <a:pt x="97934" y="98991"/>
                  </a:moveTo>
                  <a:cubicBezTo>
                    <a:pt x="97934" y="99405"/>
                    <a:pt x="97658" y="100369"/>
                    <a:pt x="96418" y="100369"/>
                  </a:cubicBezTo>
                  <a:cubicBezTo>
                    <a:pt x="96005" y="100369"/>
                    <a:pt x="95867" y="100231"/>
                    <a:pt x="94351" y="98716"/>
                  </a:cubicBezTo>
                  <a:lnTo>
                    <a:pt x="84706" y="88111"/>
                  </a:lnTo>
                  <a:cubicBezTo>
                    <a:pt x="83466" y="90039"/>
                    <a:pt x="77128" y="100369"/>
                    <a:pt x="61834" y="100369"/>
                  </a:cubicBezTo>
                  <a:cubicBezTo>
                    <a:pt x="31107" y="100369"/>
                    <a:pt x="105" y="69931"/>
                    <a:pt x="105" y="37979"/>
                  </a:cubicBezTo>
                  <a:cubicBezTo>
                    <a:pt x="105" y="15254"/>
                    <a:pt x="16364" y="242"/>
                    <a:pt x="37445" y="242"/>
                  </a:cubicBezTo>
                  <a:cubicBezTo>
                    <a:pt x="49433" y="242"/>
                    <a:pt x="59905" y="5751"/>
                    <a:pt x="67207" y="12086"/>
                  </a:cubicBezTo>
                  <a:cubicBezTo>
                    <a:pt x="80021" y="23380"/>
                    <a:pt x="82364" y="35913"/>
                    <a:pt x="82364" y="36326"/>
                  </a:cubicBezTo>
                  <a:cubicBezTo>
                    <a:pt x="82364" y="37703"/>
                    <a:pt x="80986" y="37703"/>
                    <a:pt x="80710" y="37703"/>
                  </a:cubicBezTo>
                  <a:cubicBezTo>
                    <a:pt x="79884" y="37703"/>
                    <a:pt x="79195" y="37428"/>
                    <a:pt x="78919" y="36326"/>
                  </a:cubicBezTo>
                  <a:cubicBezTo>
                    <a:pt x="77679" y="32332"/>
                    <a:pt x="74510" y="22553"/>
                    <a:pt x="65003" y="14565"/>
                  </a:cubicBezTo>
                  <a:cubicBezTo>
                    <a:pt x="55495" y="6853"/>
                    <a:pt x="46815" y="4511"/>
                    <a:pt x="39650" y="4511"/>
                  </a:cubicBezTo>
                  <a:cubicBezTo>
                    <a:pt x="27249" y="4511"/>
                    <a:pt x="12644" y="11673"/>
                    <a:pt x="12644" y="33158"/>
                  </a:cubicBezTo>
                  <a:cubicBezTo>
                    <a:pt x="12644" y="41009"/>
                    <a:pt x="15537" y="63320"/>
                    <a:pt x="29316" y="79434"/>
                  </a:cubicBezTo>
                  <a:cubicBezTo>
                    <a:pt x="37721" y="89213"/>
                    <a:pt x="50673" y="96099"/>
                    <a:pt x="62936" y="96099"/>
                  </a:cubicBezTo>
                  <a:cubicBezTo>
                    <a:pt x="76990" y="96099"/>
                    <a:pt x="85119" y="85494"/>
                    <a:pt x="85119" y="69518"/>
                  </a:cubicBezTo>
                  <a:cubicBezTo>
                    <a:pt x="85119" y="64009"/>
                    <a:pt x="84706" y="63871"/>
                    <a:pt x="84706" y="62494"/>
                  </a:cubicBezTo>
                  <a:cubicBezTo>
                    <a:pt x="84706" y="61117"/>
                    <a:pt x="86222" y="61117"/>
                    <a:pt x="86773" y="61117"/>
                  </a:cubicBezTo>
                  <a:cubicBezTo>
                    <a:pt x="88564" y="61117"/>
                    <a:pt x="88564" y="61392"/>
                    <a:pt x="89253" y="63871"/>
                  </a:cubicBezTo>
                  <a:lnTo>
                    <a:pt x="97934" y="98991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6F2191F2-9E67-CA35-659B-D88D08F95E35}"/>
                </a:ext>
              </a:extLst>
            </p:cNvPr>
            <p:cNvSpPr/>
            <p:nvPr/>
          </p:nvSpPr>
          <p:spPr>
            <a:xfrm flipV="1">
              <a:off x="884146" y="4065634"/>
              <a:ext cx="58972" cy="62389"/>
            </a:xfrm>
            <a:custGeom>
              <a:avLst/>
              <a:gdLst>
                <a:gd name="connsiteX0" fmla="*/ 59096 w 58972"/>
                <a:gd name="connsiteY0" fmla="*/ 39360 h 62389"/>
                <a:gd name="connsiteX1" fmla="*/ 37050 w 58972"/>
                <a:gd name="connsiteY1" fmla="*/ 62635 h 62389"/>
                <a:gd name="connsiteX2" fmla="*/ 123 w 58972"/>
                <a:gd name="connsiteY2" fmla="*/ 23521 h 62389"/>
                <a:gd name="connsiteX3" fmla="*/ 22169 w 58972"/>
                <a:gd name="connsiteY3" fmla="*/ 245 h 62389"/>
                <a:gd name="connsiteX4" fmla="*/ 59096 w 58972"/>
                <a:gd name="connsiteY4" fmla="*/ 39360 h 62389"/>
                <a:gd name="connsiteX5" fmla="*/ 22307 w 58972"/>
                <a:gd name="connsiteY5" fmla="*/ 3275 h 62389"/>
                <a:gd name="connsiteX6" fmla="*/ 10319 w 58972"/>
                <a:gd name="connsiteY6" fmla="*/ 18288 h 62389"/>
                <a:gd name="connsiteX7" fmla="*/ 18311 w 58972"/>
                <a:gd name="connsiteY7" fmla="*/ 46935 h 62389"/>
                <a:gd name="connsiteX8" fmla="*/ 36912 w 58972"/>
                <a:gd name="connsiteY8" fmla="*/ 59605 h 62389"/>
                <a:gd name="connsiteX9" fmla="*/ 49037 w 58972"/>
                <a:gd name="connsiteY9" fmla="*/ 44731 h 62389"/>
                <a:gd name="connsiteX10" fmla="*/ 41046 w 58972"/>
                <a:gd name="connsiteY10" fmla="*/ 15946 h 62389"/>
                <a:gd name="connsiteX11" fmla="*/ 22307 w 58972"/>
                <a:gd name="connsiteY11" fmla="*/ 327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72" h="62389">
                  <a:moveTo>
                    <a:pt x="59096" y="39360"/>
                  </a:moveTo>
                  <a:cubicBezTo>
                    <a:pt x="59096" y="53683"/>
                    <a:pt x="49451" y="62635"/>
                    <a:pt x="37050" y="62635"/>
                  </a:cubicBezTo>
                  <a:cubicBezTo>
                    <a:pt x="18586" y="62635"/>
                    <a:pt x="123" y="43078"/>
                    <a:pt x="123" y="23521"/>
                  </a:cubicBezTo>
                  <a:cubicBezTo>
                    <a:pt x="123" y="9886"/>
                    <a:pt x="9355" y="245"/>
                    <a:pt x="22169" y="245"/>
                  </a:cubicBezTo>
                  <a:cubicBezTo>
                    <a:pt x="40494" y="245"/>
                    <a:pt x="59096" y="19252"/>
                    <a:pt x="59096" y="39360"/>
                  </a:cubicBezTo>
                  <a:moveTo>
                    <a:pt x="22307" y="3275"/>
                  </a:moveTo>
                  <a:cubicBezTo>
                    <a:pt x="16382" y="3275"/>
                    <a:pt x="10319" y="7545"/>
                    <a:pt x="10319" y="18288"/>
                  </a:cubicBezTo>
                  <a:cubicBezTo>
                    <a:pt x="10319" y="25036"/>
                    <a:pt x="13902" y="39911"/>
                    <a:pt x="18311" y="46935"/>
                  </a:cubicBezTo>
                  <a:cubicBezTo>
                    <a:pt x="25200" y="57540"/>
                    <a:pt x="33054" y="59605"/>
                    <a:pt x="36912" y="59605"/>
                  </a:cubicBezTo>
                  <a:cubicBezTo>
                    <a:pt x="44904" y="59605"/>
                    <a:pt x="49037" y="52995"/>
                    <a:pt x="49037" y="44731"/>
                  </a:cubicBezTo>
                  <a:cubicBezTo>
                    <a:pt x="49037" y="39360"/>
                    <a:pt x="46281" y="24898"/>
                    <a:pt x="41046" y="15946"/>
                  </a:cubicBezTo>
                  <a:cubicBezTo>
                    <a:pt x="36223" y="7958"/>
                    <a:pt x="28645" y="3275"/>
                    <a:pt x="22307" y="327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86C2CB1A-3675-EFAB-8407-AB434A30A31C}"/>
                </a:ext>
              </a:extLst>
            </p:cNvPr>
            <p:cNvSpPr/>
            <p:nvPr/>
          </p:nvSpPr>
          <p:spPr>
            <a:xfrm flipV="1">
              <a:off x="952492" y="4065634"/>
              <a:ext cx="50705" cy="62389"/>
            </a:xfrm>
            <a:custGeom>
              <a:avLst/>
              <a:gdLst>
                <a:gd name="connsiteX0" fmla="*/ 46846 w 50705"/>
                <a:gd name="connsiteY0" fmla="*/ 53270 h 62389"/>
                <a:gd name="connsiteX1" fmla="*/ 40232 w 50705"/>
                <a:gd name="connsiteY1" fmla="*/ 47072 h 62389"/>
                <a:gd name="connsiteX2" fmla="*/ 44503 w 50705"/>
                <a:gd name="connsiteY2" fmla="*/ 43078 h 62389"/>
                <a:gd name="connsiteX3" fmla="*/ 50841 w 50705"/>
                <a:gd name="connsiteY3" fmla="*/ 50791 h 62389"/>
                <a:gd name="connsiteX4" fmla="*/ 34445 w 50705"/>
                <a:gd name="connsiteY4" fmla="*/ 62635 h 62389"/>
                <a:gd name="connsiteX5" fmla="*/ 11159 w 50705"/>
                <a:gd name="connsiteY5" fmla="*/ 42527 h 62389"/>
                <a:gd name="connsiteX6" fmla="*/ 25351 w 50705"/>
                <a:gd name="connsiteY6" fmla="*/ 28892 h 62389"/>
                <a:gd name="connsiteX7" fmla="*/ 39681 w 50705"/>
                <a:gd name="connsiteY7" fmla="*/ 18425 h 62389"/>
                <a:gd name="connsiteX8" fmla="*/ 19977 w 50705"/>
                <a:gd name="connsiteY8" fmla="*/ 3275 h 62389"/>
                <a:gd name="connsiteX9" fmla="*/ 4270 w 50705"/>
                <a:gd name="connsiteY9" fmla="*/ 10575 h 62389"/>
                <a:gd name="connsiteX10" fmla="*/ 12950 w 50705"/>
                <a:gd name="connsiteY10" fmla="*/ 17874 h 62389"/>
                <a:gd name="connsiteX11" fmla="*/ 7852 w 50705"/>
                <a:gd name="connsiteY11" fmla="*/ 22695 h 62389"/>
                <a:gd name="connsiteX12" fmla="*/ 136 w 50705"/>
                <a:gd name="connsiteY12" fmla="*/ 13605 h 62389"/>
                <a:gd name="connsiteX13" fmla="*/ 19839 w 50705"/>
                <a:gd name="connsiteY13" fmla="*/ 245 h 62389"/>
                <a:gd name="connsiteX14" fmla="*/ 47534 w 50705"/>
                <a:gd name="connsiteY14" fmla="*/ 23108 h 62389"/>
                <a:gd name="connsiteX15" fmla="*/ 43263 w 50705"/>
                <a:gd name="connsiteY15" fmla="*/ 33162 h 62389"/>
                <a:gd name="connsiteX16" fmla="*/ 29484 w 50705"/>
                <a:gd name="connsiteY16" fmla="*/ 38946 h 62389"/>
                <a:gd name="connsiteX17" fmla="*/ 19013 w 50705"/>
                <a:gd name="connsiteY17" fmla="*/ 47210 h 62389"/>
                <a:gd name="connsiteX18" fmla="*/ 34445 w 50705"/>
                <a:gd name="connsiteY18" fmla="*/ 59605 h 62389"/>
                <a:gd name="connsiteX19" fmla="*/ 46846 w 50705"/>
                <a:gd name="connsiteY19" fmla="*/ 53270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705" h="62389">
                  <a:moveTo>
                    <a:pt x="46846" y="53270"/>
                  </a:moveTo>
                  <a:cubicBezTo>
                    <a:pt x="42988" y="53132"/>
                    <a:pt x="40232" y="50102"/>
                    <a:pt x="40232" y="47072"/>
                  </a:cubicBezTo>
                  <a:cubicBezTo>
                    <a:pt x="40232" y="45144"/>
                    <a:pt x="41472" y="43078"/>
                    <a:pt x="44503" y="43078"/>
                  </a:cubicBezTo>
                  <a:cubicBezTo>
                    <a:pt x="47534" y="43078"/>
                    <a:pt x="50841" y="45420"/>
                    <a:pt x="50841" y="50791"/>
                  </a:cubicBezTo>
                  <a:cubicBezTo>
                    <a:pt x="50841" y="56989"/>
                    <a:pt x="44917" y="62635"/>
                    <a:pt x="34445" y="62635"/>
                  </a:cubicBezTo>
                  <a:cubicBezTo>
                    <a:pt x="16257" y="62635"/>
                    <a:pt x="11159" y="48587"/>
                    <a:pt x="11159" y="42527"/>
                  </a:cubicBezTo>
                  <a:cubicBezTo>
                    <a:pt x="11159" y="31785"/>
                    <a:pt x="21355" y="29719"/>
                    <a:pt x="25351" y="28892"/>
                  </a:cubicBezTo>
                  <a:cubicBezTo>
                    <a:pt x="32516" y="27515"/>
                    <a:pt x="39681" y="26000"/>
                    <a:pt x="39681" y="18425"/>
                  </a:cubicBezTo>
                  <a:cubicBezTo>
                    <a:pt x="39681" y="14844"/>
                    <a:pt x="36512" y="3275"/>
                    <a:pt x="19977" y="3275"/>
                  </a:cubicBezTo>
                  <a:cubicBezTo>
                    <a:pt x="18048" y="3275"/>
                    <a:pt x="7439" y="3275"/>
                    <a:pt x="4270" y="10575"/>
                  </a:cubicBezTo>
                  <a:cubicBezTo>
                    <a:pt x="9505" y="9886"/>
                    <a:pt x="12950" y="14018"/>
                    <a:pt x="12950" y="17874"/>
                  </a:cubicBezTo>
                  <a:cubicBezTo>
                    <a:pt x="12950" y="21042"/>
                    <a:pt x="10745" y="22695"/>
                    <a:pt x="7852" y="22695"/>
                  </a:cubicBezTo>
                  <a:cubicBezTo>
                    <a:pt x="4270" y="22695"/>
                    <a:pt x="136" y="19803"/>
                    <a:pt x="136" y="13605"/>
                  </a:cubicBezTo>
                  <a:cubicBezTo>
                    <a:pt x="136" y="5754"/>
                    <a:pt x="7990" y="245"/>
                    <a:pt x="19839" y="245"/>
                  </a:cubicBezTo>
                  <a:cubicBezTo>
                    <a:pt x="42161" y="245"/>
                    <a:pt x="47534" y="16910"/>
                    <a:pt x="47534" y="23108"/>
                  </a:cubicBezTo>
                  <a:cubicBezTo>
                    <a:pt x="47534" y="28066"/>
                    <a:pt x="44917" y="31509"/>
                    <a:pt x="43263" y="33162"/>
                  </a:cubicBezTo>
                  <a:cubicBezTo>
                    <a:pt x="39543" y="37018"/>
                    <a:pt x="35547" y="37707"/>
                    <a:pt x="29484" y="38946"/>
                  </a:cubicBezTo>
                  <a:cubicBezTo>
                    <a:pt x="24524" y="40048"/>
                    <a:pt x="19013" y="41012"/>
                    <a:pt x="19013" y="47210"/>
                  </a:cubicBezTo>
                  <a:cubicBezTo>
                    <a:pt x="19013" y="51204"/>
                    <a:pt x="22320" y="59605"/>
                    <a:pt x="34445" y="59605"/>
                  </a:cubicBezTo>
                  <a:cubicBezTo>
                    <a:pt x="37889" y="59605"/>
                    <a:pt x="44779" y="58641"/>
                    <a:pt x="46846" y="5327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3566984A-642B-109F-EAC2-6674F0EB4E92}"/>
                </a:ext>
              </a:extLst>
            </p:cNvPr>
            <p:cNvSpPr/>
            <p:nvPr/>
          </p:nvSpPr>
          <p:spPr>
            <a:xfrm flipV="1">
              <a:off x="1023411" y="4023219"/>
              <a:ext cx="31966" cy="137726"/>
            </a:xfrm>
            <a:custGeom>
              <a:avLst/>
              <a:gdLst>
                <a:gd name="connsiteX0" fmla="*/ 32115 w 31966"/>
                <a:gd name="connsiteY0" fmla="*/ 1621 h 137726"/>
                <a:gd name="connsiteX1" fmla="*/ 29772 w 31966"/>
                <a:gd name="connsiteY1" fmla="*/ 4651 h 137726"/>
                <a:gd name="connsiteX2" fmla="*/ 8140 w 31966"/>
                <a:gd name="connsiteY2" fmla="*/ 69107 h 137726"/>
                <a:gd name="connsiteX3" fmla="*/ 30324 w 31966"/>
                <a:gd name="connsiteY3" fmla="*/ 134252 h 137726"/>
                <a:gd name="connsiteX4" fmla="*/ 32115 w 31966"/>
                <a:gd name="connsiteY4" fmla="*/ 136593 h 137726"/>
                <a:gd name="connsiteX5" fmla="*/ 30737 w 31966"/>
                <a:gd name="connsiteY5" fmla="*/ 137970 h 137726"/>
                <a:gd name="connsiteX6" fmla="*/ 8829 w 31966"/>
                <a:gd name="connsiteY6" fmla="*/ 111114 h 137726"/>
                <a:gd name="connsiteX7" fmla="*/ 148 w 31966"/>
                <a:gd name="connsiteY7" fmla="*/ 69107 h 137726"/>
                <a:gd name="connsiteX8" fmla="*/ 9242 w 31966"/>
                <a:gd name="connsiteY8" fmla="*/ 26137 h 137726"/>
                <a:gd name="connsiteX9" fmla="*/ 30737 w 31966"/>
                <a:gd name="connsiteY9" fmla="*/ 244 h 137726"/>
                <a:gd name="connsiteX10" fmla="*/ 32115 w 31966"/>
                <a:gd name="connsiteY10" fmla="*/ 1621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115" y="1621"/>
                  </a:moveTo>
                  <a:cubicBezTo>
                    <a:pt x="32115" y="2035"/>
                    <a:pt x="32115" y="2310"/>
                    <a:pt x="29772" y="4651"/>
                  </a:cubicBezTo>
                  <a:cubicBezTo>
                    <a:pt x="12549" y="22005"/>
                    <a:pt x="8140" y="48035"/>
                    <a:pt x="8140" y="69107"/>
                  </a:cubicBezTo>
                  <a:cubicBezTo>
                    <a:pt x="8140" y="93072"/>
                    <a:pt x="13376" y="117036"/>
                    <a:pt x="30324" y="134252"/>
                  </a:cubicBezTo>
                  <a:cubicBezTo>
                    <a:pt x="32115" y="135905"/>
                    <a:pt x="32115" y="136180"/>
                    <a:pt x="32115" y="136593"/>
                  </a:cubicBezTo>
                  <a:cubicBezTo>
                    <a:pt x="32115" y="137557"/>
                    <a:pt x="31564" y="137970"/>
                    <a:pt x="30737" y="137970"/>
                  </a:cubicBezTo>
                  <a:cubicBezTo>
                    <a:pt x="29359" y="137970"/>
                    <a:pt x="16958" y="128605"/>
                    <a:pt x="8829" y="111114"/>
                  </a:cubicBezTo>
                  <a:cubicBezTo>
                    <a:pt x="1802" y="95964"/>
                    <a:pt x="148" y="80676"/>
                    <a:pt x="148" y="69107"/>
                  </a:cubicBezTo>
                  <a:cubicBezTo>
                    <a:pt x="148" y="58365"/>
                    <a:pt x="1664" y="41700"/>
                    <a:pt x="9242" y="26137"/>
                  </a:cubicBezTo>
                  <a:cubicBezTo>
                    <a:pt x="17509" y="9196"/>
                    <a:pt x="29359" y="244"/>
                    <a:pt x="30737" y="244"/>
                  </a:cubicBezTo>
                  <a:cubicBezTo>
                    <a:pt x="31564" y="244"/>
                    <a:pt x="32115" y="657"/>
                    <a:pt x="32115" y="162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81A8E0A4-268F-D974-C4C8-DA3A21221B40}"/>
                </a:ext>
              </a:extLst>
            </p:cNvPr>
            <p:cNvSpPr/>
            <p:nvPr/>
          </p:nvSpPr>
          <p:spPr>
            <a:xfrm flipV="1">
              <a:off x="1067355" y="4065634"/>
              <a:ext cx="91214" cy="62389"/>
            </a:xfrm>
            <a:custGeom>
              <a:avLst/>
              <a:gdLst>
                <a:gd name="connsiteX0" fmla="*/ 59824 w 91214"/>
                <a:gd name="connsiteY0" fmla="*/ 48450 h 62389"/>
                <a:gd name="connsiteX1" fmla="*/ 61891 w 91214"/>
                <a:gd name="connsiteY1" fmla="*/ 57402 h 62389"/>
                <a:gd name="connsiteX2" fmla="*/ 57895 w 91214"/>
                <a:gd name="connsiteY2" fmla="*/ 61120 h 62389"/>
                <a:gd name="connsiteX3" fmla="*/ 52797 w 91214"/>
                <a:gd name="connsiteY3" fmla="*/ 57264 h 62389"/>
                <a:gd name="connsiteX4" fmla="*/ 44944 w 91214"/>
                <a:gd name="connsiteY4" fmla="*/ 26413 h 62389"/>
                <a:gd name="connsiteX5" fmla="*/ 43703 w 91214"/>
                <a:gd name="connsiteY5" fmla="*/ 17323 h 62389"/>
                <a:gd name="connsiteX6" fmla="*/ 43841 w 91214"/>
                <a:gd name="connsiteY6" fmla="*/ 14844 h 62389"/>
                <a:gd name="connsiteX7" fmla="*/ 31165 w 91214"/>
                <a:gd name="connsiteY7" fmla="*/ 3275 h 62389"/>
                <a:gd name="connsiteX8" fmla="*/ 20142 w 91214"/>
                <a:gd name="connsiteY8" fmla="*/ 15808 h 62389"/>
                <a:gd name="connsiteX9" fmla="*/ 27307 w 91214"/>
                <a:gd name="connsiteY9" fmla="*/ 42527 h 62389"/>
                <a:gd name="connsiteX10" fmla="*/ 29649 w 91214"/>
                <a:gd name="connsiteY10" fmla="*/ 51342 h 62389"/>
                <a:gd name="connsiteX11" fmla="*/ 18351 w 91214"/>
                <a:gd name="connsiteY11" fmla="*/ 62635 h 62389"/>
                <a:gd name="connsiteX12" fmla="*/ 163 w 91214"/>
                <a:gd name="connsiteY12" fmla="*/ 41426 h 62389"/>
                <a:gd name="connsiteX13" fmla="*/ 1816 w 91214"/>
                <a:gd name="connsiteY13" fmla="*/ 40048 h 62389"/>
                <a:gd name="connsiteX14" fmla="*/ 4021 w 91214"/>
                <a:gd name="connsiteY14" fmla="*/ 42527 h 62389"/>
                <a:gd name="connsiteX15" fmla="*/ 17937 w 91214"/>
                <a:gd name="connsiteY15" fmla="*/ 59605 h 62389"/>
                <a:gd name="connsiteX16" fmla="*/ 21382 w 91214"/>
                <a:gd name="connsiteY16" fmla="*/ 55060 h 62389"/>
                <a:gd name="connsiteX17" fmla="*/ 18902 w 91214"/>
                <a:gd name="connsiteY17" fmla="*/ 45420 h 62389"/>
                <a:gd name="connsiteX18" fmla="*/ 11186 w 91214"/>
                <a:gd name="connsiteY18" fmla="*/ 17599 h 62389"/>
                <a:gd name="connsiteX19" fmla="*/ 30752 w 91214"/>
                <a:gd name="connsiteY19" fmla="*/ 245 h 62389"/>
                <a:gd name="connsiteX20" fmla="*/ 45081 w 91214"/>
                <a:gd name="connsiteY20" fmla="*/ 9886 h 62389"/>
                <a:gd name="connsiteX21" fmla="*/ 62305 w 91214"/>
                <a:gd name="connsiteY21" fmla="*/ 245 h 62389"/>
                <a:gd name="connsiteX22" fmla="*/ 82284 w 91214"/>
                <a:gd name="connsiteY22" fmla="*/ 17186 h 62389"/>
                <a:gd name="connsiteX23" fmla="*/ 91378 w 91214"/>
                <a:gd name="connsiteY23" fmla="*/ 52995 h 62389"/>
                <a:gd name="connsiteX24" fmla="*/ 85315 w 91214"/>
                <a:gd name="connsiteY24" fmla="*/ 62635 h 62389"/>
                <a:gd name="connsiteX25" fmla="*/ 78426 w 91214"/>
                <a:gd name="connsiteY25" fmla="*/ 56025 h 62389"/>
                <a:gd name="connsiteX26" fmla="*/ 80492 w 91214"/>
                <a:gd name="connsiteY26" fmla="*/ 52306 h 62389"/>
                <a:gd name="connsiteX27" fmla="*/ 85453 w 91214"/>
                <a:gd name="connsiteY27" fmla="*/ 40599 h 62389"/>
                <a:gd name="connsiteX28" fmla="*/ 77874 w 91214"/>
                <a:gd name="connsiteY28" fmla="*/ 15395 h 62389"/>
                <a:gd name="connsiteX29" fmla="*/ 62718 w 91214"/>
                <a:gd name="connsiteY29" fmla="*/ 3275 h 62389"/>
                <a:gd name="connsiteX30" fmla="*/ 52522 w 91214"/>
                <a:gd name="connsiteY30" fmla="*/ 15258 h 62389"/>
                <a:gd name="connsiteX31" fmla="*/ 54037 w 91214"/>
                <a:gd name="connsiteY31" fmla="*/ 25312 h 62389"/>
                <a:gd name="connsiteX32" fmla="*/ 59824 w 91214"/>
                <a:gd name="connsiteY32" fmla="*/ 48450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1214" h="62389">
                  <a:moveTo>
                    <a:pt x="59824" y="48450"/>
                  </a:moveTo>
                  <a:cubicBezTo>
                    <a:pt x="60513" y="51480"/>
                    <a:pt x="61891" y="56575"/>
                    <a:pt x="61891" y="57402"/>
                  </a:cubicBezTo>
                  <a:cubicBezTo>
                    <a:pt x="61891" y="59881"/>
                    <a:pt x="59962" y="61120"/>
                    <a:pt x="57895" y="61120"/>
                  </a:cubicBezTo>
                  <a:cubicBezTo>
                    <a:pt x="56242" y="61120"/>
                    <a:pt x="53762" y="60019"/>
                    <a:pt x="52797" y="57264"/>
                  </a:cubicBezTo>
                  <a:cubicBezTo>
                    <a:pt x="52384" y="56300"/>
                    <a:pt x="45908" y="29994"/>
                    <a:pt x="44944" y="26413"/>
                  </a:cubicBezTo>
                  <a:cubicBezTo>
                    <a:pt x="43979" y="22282"/>
                    <a:pt x="43703" y="19803"/>
                    <a:pt x="43703" y="17323"/>
                  </a:cubicBezTo>
                  <a:cubicBezTo>
                    <a:pt x="43703" y="15808"/>
                    <a:pt x="43703" y="15533"/>
                    <a:pt x="43841" y="14844"/>
                  </a:cubicBezTo>
                  <a:cubicBezTo>
                    <a:pt x="40672" y="7545"/>
                    <a:pt x="36539" y="3275"/>
                    <a:pt x="31165" y="3275"/>
                  </a:cubicBezTo>
                  <a:cubicBezTo>
                    <a:pt x="20142" y="3275"/>
                    <a:pt x="20142" y="13467"/>
                    <a:pt x="20142" y="15808"/>
                  </a:cubicBezTo>
                  <a:cubicBezTo>
                    <a:pt x="20142" y="20216"/>
                    <a:pt x="20831" y="25587"/>
                    <a:pt x="27307" y="42527"/>
                  </a:cubicBezTo>
                  <a:cubicBezTo>
                    <a:pt x="28823" y="46659"/>
                    <a:pt x="29649" y="48587"/>
                    <a:pt x="29649" y="51342"/>
                  </a:cubicBezTo>
                  <a:cubicBezTo>
                    <a:pt x="29649" y="57540"/>
                    <a:pt x="25102" y="62635"/>
                    <a:pt x="18351" y="62635"/>
                  </a:cubicBezTo>
                  <a:cubicBezTo>
                    <a:pt x="5261" y="62635"/>
                    <a:pt x="163" y="42665"/>
                    <a:pt x="163" y="41426"/>
                  </a:cubicBezTo>
                  <a:cubicBezTo>
                    <a:pt x="163" y="40048"/>
                    <a:pt x="1541" y="40048"/>
                    <a:pt x="1816" y="40048"/>
                  </a:cubicBezTo>
                  <a:cubicBezTo>
                    <a:pt x="3194" y="40048"/>
                    <a:pt x="3332" y="40324"/>
                    <a:pt x="4021" y="42527"/>
                  </a:cubicBezTo>
                  <a:cubicBezTo>
                    <a:pt x="7741" y="55336"/>
                    <a:pt x="13115" y="59605"/>
                    <a:pt x="17937" y="59605"/>
                  </a:cubicBezTo>
                  <a:cubicBezTo>
                    <a:pt x="19177" y="59605"/>
                    <a:pt x="21382" y="59468"/>
                    <a:pt x="21382" y="55060"/>
                  </a:cubicBezTo>
                  <a:cubicBezTo>
                    <a:pt x="21382" y="51617"/>
                    <a:pt x="19866" y="47761"/>
                    <a:pt x="18902" y="45420"/>
                  </a:cubicBezTo>
                  <a:cubicBezTo>
                    <a:pt x="12839" y="29168"/>
                    <a:pt x="11186" y="22833"/>
                    <a:pt x="11186" y="17599"/>
                  </a:cubicBezTo>
                  <a:cubicBezTo>
                    <a:pt x="11186" y="5066"/>
                    <a:pt x="20418" y="245"/>
                    <a:pt x="30752" y="245"/>
                  </a:cubicBezTo>
                  <a:cubicBezTo>
                    <a:pt x="33094" y="245"/>
                    <a:pt x="39570" y="245"/>
                    <a:pt x="45081" y="9886"/>
                  </a:cubicBezTo>
                  <a:cubicBezTo>
                    <a:pt x="48664" y="1072"/>
                    <a:pt x="58171" y="245"/>
                    <a:pt x="62305" y="245"/>
                  </a:cubicBezTo>
                  <a:cubicBezTo>
                    <a:pt x="72639" y="245"/>
                    <a:pt x="78701" y="8922"/>
                    <a:pt x="82284" y="17186"/>
                  </a:cubicBezTo>
                  <a:cubicBezTo>
                    <a:pt x="86968" y="27928"/>
                    <a:pt x="91378" y="46384"/>
                    <a:pt x="91378" y="52995"/>
                  </a:cubicBezTo>
                  <a:cubicBezTo>
                    <a:pt x="91378" y="60569"/>
                    <a:pt x="87657" y="62635"/>
                    <a:pt x="85315" y="62635"/>
                  </a:cubicBezTo>
                  <a:cubicBezTo>
                    <a:pt x="81870" y="62635"/>
                    <a:pt x="78426" y="59055"/>
                    <a:pt x="78426" y="56025"/>
                  </a:cubicBezTo>
                  <a:cubicBezTo>
                    <a:pt x="78426" y="54234"/>
                    <a:pt x="79252" y="53408"/>
                    <a:pt x="80492" y="52306"/>
                  </a:cubicBezTo>
                  <a:cubicBezTo>
                    <a:pt x="82008" y="50791"/>
                    <a:pt x="85453" y="47210"/>
                    <a:pt x="85453" y="40599"/>
                  </a:cubicBezTo>
                  <a:cubicBezTo>
                    <a:pt x="85453" y="35917"/>
                    <a:pt x="81457" y="22419"/>
                    <a:pt x="77874" y="15395"/>
                  </a:cubicBezTo>
                  <a:cubicBezTo>
                    <a:pt x="74292" y="8096"/>
                    <a:pt x="69469" y="3275"/>
                    <a:pt x="62718" y="3275"/>
                  </a:cubicBezTo>
                  <a:cubicBezTo>
                    <a:pt x="56242" y="3275"/>
                    <a:pt x="52522" y="7407"/>
                    <a:pt x="52522" y="15258"/>
                  </a:cubicBezTo>
                  <a:cubicBezTo>
                    <a:pt x="52522" y="19114"/>
                    <a:pt x="53486" y="23383"/>
                    <a:pt x="54037" y="25312"/>
                  </a:cubicBezTo>
                  <a:lnTo>
                    <a:pt x="59824" y="4845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6DEAA142-1997-8493-D5E0-A080F242AD1E}"/>
                </a:ext>
              </a:extLst>
            </p:cNvPr>
            <p:cNvSpPr/>
            <p:nvPr/>
          </p:nvSpPr>
          <p:spPr>
            <a:xfrm flipV="1">
              <a:off x="1168906" y="4040293"/>
              <a:ext cx="42300" cy="87731"/>
            </a:xfrm>
            <a:custGeom>
              <a:avLst/>
              <a:gdLst>
                <a:gd name="connsiteX0" fmla="*/ 25394 w 42300"/>
                <a:gd name="connsiteY0" fmla="*/ 56848 h 87731"/>
                <a:gd name="connsiteX1" fmla="*/ 38345 w 42300"/>
                <a:gd name="connsiteY1" fmla="*/ 56848 h 87731"/>
                <a:gd name="connsiteX2" fmla="*/ 42479 w 42300"/>
                <a:gd name="connsiteY2" fmla="*/ 59603 h 87731"/>
                <a:gd name="connsiteX3" fmla="*/ 38621 w 42300"/>
                <a:gd name="connsiteY3" fmla="*/ 61118 h 87731"/>
                <a:gd name="connsiteX4" fmla="*/ 26496 w 42300"/>
                <a:gd name="connsiteY4" fmla="*/ 61118 h 87731"/>
                <a:gd name="connsiteX5" fmla="*/ 32145 w 42300"/>
                <a:gd name="connsiteY5" fmla="*/ 84256 h 87731"/>
                <a:gd name="connsiteX6" fmla="*/ 28149 w 42300"/>
                <a:gd name="connsiteY6" fmla="*/ 87974 h 87731"/>
                <a:gd name="connsiteX7" fmla="*/ 22638 w 42300"/>
                <a:gd name="connsiteY7" fmla="*/ 83016 h 87731"/>
                <a:gd name="connsiteX8" fmla="*/ 17264 w 42300"/>
                <a:gd name="connsiteY8" fmla="*/ 61118 h 87731"/>
                <a:gd name="connsiteX9" fmla="*/ 4312 w 42300"/>
                <a:gd name="connsiteY9" fmla="*/ 61118 h 87731"/>
                <a:gd name="connsiteX10" fmla="*/ 179 w 42300"/>
                <a:gd name="connsiteY10" fmla="*/ 58501 h 87731"/>
                <a:gd name="connsiteX11" fmla="*/ 4037 w 42300"/>
                <a:gd name="connsiteY11" fmla="*/ 56848 h 87731"/>
                <a:gd name="connsiteX12" fmla="*/ 16162 w 42300"/>
                <a:gd name="connsiteY12" fmla="*/ 56848 h 87731"/>
                <a:gd name="connsiteX13" fmla="*/ 5690 w 42300"/>
                <a:gd name="connsiteY13" fmla="*/ 12914 h 87731"/>
                <a:gd name="connsiteX14" fmla="*/ 18366 w 42300"/>
                <a:gd name="connsiteY14" fmla="*/ 243 h 87731"/>
                <a:gd name="connsiteX15" fmla="*/ 40274 w 42300"/>
                <a:gd name="connsiteY15" fmla="*/ 21453 h 87731"/>
                <a:gd name="connsiteX16" fmla="*/ 38621 w 42300"/>
                <a:gd name="connsiteY16" fmla="*/ 22830 h 87731"/>
                <a:gd name="connsiteX17" fmla="*/ 36554 w 42300"/>
                <a:gd name="connsiteY17" fmla="*/ 20902 h 87731"/>
                <a:gd name="connsiteX18" fmla="*/ 18642 w 42300"/>
                <a:gd name="connsiteY18" fmla="*/ 3273 h 87731"/>
                <a:gd name="connsiteX19" fmla="*/ 14371 w 42300"/>
                <a:gd name="connsiteY19" fmla="*/ 9608 h 87731"/>
                <a:gd name="connsiteX20" fmla="*/ 15197 w 42300"/>
                <a:gd name="connsiteY20" fmla="*/ 16219 h 87731"/>
                <a:gd name="connsiteX21" fmla="*/ 25394 w 42300"/>
                <a:gd name="connsiteY21" fmla="*/ 56848 h 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300" h="87731">
                  <a:moveTo>
                    <a:pt x="25394" y="56848"/>
                  </a:moveTo>
                  <a:lnTo>
                    <a:pt x="38345" y="56848"/>
                  </a:lnTo>
                  <a:cubicBezTo>
                    <a:pt x="41101" y="56848"/>
                    <a:pt x="42479" y="56848"/>
                    <a:pt x="42479" y="59603"/>
                  </a:cubicBezTo>
                  <a:cubicBezTo>
                    <a:pt x="42479" y="61118"/>
                    <a:pt x="41101" y="61118"/>
                    <a:pt x="38621" y="61118"/>
                  </a:cubicBezTo>
                  <a:lnTo>
                    <a:pt x="26496" y="61118"/>
                  </a:lnTo>
                  <a:cubicBezTo>
                    <a:pt x="31456" y="80675"/>
                    <a:pt x="32145" y="83429"/>
                    <a:pt x="32145" y="84256"/>
                  </a:cubicBezTo>
                  <a:cubicBezTo>
                    <a:pt x="32145" y="86597"/>
                    <a:pt x="30492" y="87974"/>
                    <a:pt x="28149" y="87974"/>
                  </a:cubicBezTo>
                  <a:cubicBezTo>
                    <a:pt x="27736" y="87974"/>
                    <a:pt x="23878" y="87837"/>
                    <a:pt x="22638" y="83016"/>
                  </a:cubicBezTo>
                  <a:lnTo>
                    <a:pt x="17264" y="61118"/>
                  </a:lnTo>
                  <a:lnTo>
                    <a:pt x="4312" y="61118"/>
                  </a:lnTo>
                  <a:cubicBezTo>
                    <a:pt x="1556" y="61118"/>
                    <a:pt x="179" y="61118"/>
                    <a:pt x="179" y="58501"/>
                  </a:cubicBezTo>
                  <a:cubicBezTo>
                    <a:pt x="179" y="56848"/>
                    <a:pt x="1281" y="56848"/>
                    <a:pt x="4037" y="56848"/>
                  </a:cubicBezTo>
                  <a:lnTo>
                    <a:pt x="16162" y="56848"/>
                  </a:lnTo>
                  <a:cubicBezTo>
                    <a:pt x="6241" y="17734"/>
                    <a:pt x="5690" y="15393"/>
                    <a:pt x="5690" y="12914"/>
                  </a:cubicBezTo>
                  <a:cubicBezTo>
                    <a:pt x="5690" y="5476"/>
                    <a:pt x="10926" y="243"/>
                    <a:pt x="18366" y="243"/>
                  </a:cubicBezTo>
                  <a:cubicBezTo>
                    <a:pt x="32421" y="243"/>
                    <a:pt x="40274" y="20351"/>
                    <a:pt x="40274" y="21453"/>
                  </a:cubicBezTo>
                  <a:cubicBezTo>
                    <a:pt x="40274" y="22830"/>
                    <a:pt x="39172" y="22830"/>
                    <a:pt x="38621" y="22830"/>
                  </a:cubicBezTo>
                  <a:cubicBezTo>
                    <a:pt x="37381" y="22830"/>
                    <a:pt x="37243" y="22417"/>
                    <a:pt x="36554" y="20902"/>
                  </a:cubicBezTo>
                  <a:cubicBezTo>
                    <a:pt x="30629" y="6578"/>
                    <a:pt x="23327" y="3273"/>
                    <a:pt x="18642" y="3273"/>
                  </a:cubicBezTo>
                  <a:cubicBezTo>
                    <a:pt x="15748" y="3273"/>
                    <a:pt x="14371" y="5063"/>
                    <a:pt x="14371" y="9608"/>
                  </a:cubicBezTo>
                  <a:cubicBezTo>
                    <a:pt x="14371" y="12914"/>
                    <a:pt x="14646" y="13878"/>
                    <a:pt x="15197" y="16219"/>
                  </a:cubicBezTo>
                  <a:lnTo>
                    <a:pt x="25394" y="56848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F513A2AE-1BD2-A1D9-631F-AF5FCCBC6FFA}"/>
                </a:ext>
              </a:extLst>
            </p:cNvPr>
            <p:cNvSpPr/>
            <p:nvPr/>
          </p:nvSpPr>
          <p:spPr>
            <a:xfrm flipV="1">
              <a:off x="1257526" y="4089325"/>
              <a:ext cx="84187" cy="5509"/>
            </a:xfrm>
            <a:custGeom>
              <a:avLst/>
              <a:gdLst>
                <a:gd name="connsiteX0" fmla="*/ 79565 w 84187"/>
                <a:gd name="connsiteY0" fmla="*/ 245 h 5509"/>
                <a:gd name="connsiteX1" fmla="*/ 84388 w 84187"/>
                <a:gd name="connsiteY1" fmla="*/ 2999 h 5509"/>
                <a:gd name="connsiteX2" fmla="*/ 79565 w 84187"/>
                <a:gd name="connsiteY2" fmla="*/ 5754 h 5509"/>
                <a:gd name="connsiteX3" fmla="*/ 5023 w 84187"/>
                <a:gd name="connsiteY3" fmla="*/ 5754 h 5509"/>
                <a:gd name="connsiteX4" fmla="*/ 200 w 84187"/>
                <a:gd name="connsiteY4" fmla="*/ 2999 h 5509"/>
                <a:gd name="connsiteX5" fmla="*/ 5023 w 84187"/>
                <a:gd name="connsiteY5" fmla="*/ 245 h 5509"/>
                <a:gd name="connsiteX6" fmla="*/ 79565 w 84187"/>
                <a:gd name="connsiteY6" fmla="*/ 245 h 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187" h="5509">
                  <a:moveTo>
                    <a:pt x="79565" y="245"/>
                  </a:moveTo>
                  <a:cubicBezTo>
                    <a:pt x="81908" y="245"/>
                    <a:pt x="84388" y="245"/>
                    <a:pt x="84388" y="2999"/>
                  </a:cubicBezTo>
                  <a:cubicBezTo>
                    <a:pt x="84388" y="5754"/>
                    <a:pt x="81908" y="5754"/>
                    <a:pt x="79565" y="5754"/>
                  </a:cubicBezTo>
                  <a:lnTo>
                    <a:pt x="5023" y="5754"/>
                  </a:lnTo>
                  <a:cubicBezTo>
                    <a:pt x="2681" y="5754"/>
                    <a:pt x="200" y="5754"/>
                    <a:pt x="200" y="2999"/>
                  </a:cubicBezTo>
                  <a:cubicBezTo>
                    <a:pt x="200" y="245"/>
                    <a:pt x="2681" y="245"/>
                    <a:pt x="5023" y="245"/>
                  </a:cubicBezTo>
                  <a:lnTo>
                    <a:pt x="79565" y="24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2AE4B93A-0C85-7B98-6983-EF54C0638507}"/>
                </a:ext>
              </a:extLst>
            </p:cNvPr>
            <p:cNvSpPr/>
            <p:nvPr/>
          </p:nvSpPr>
          <p:spPr>
            <a:xfrm flipV="1">
              <a:off x="1390757" y="4034786"/>
              <a:ext cx="54976" cy="91725"/>
            </a:xfrm>
            <a:custGeom>
              <a:avLst/>
              <a:gdLst>
                <a:gd name="connsiteX0" fmla="*/ 10834 w 54976"/>
                <a:gd name="connsiteY0" fmla="*/ 10847 h 91725"/>
                <a:gd name="connsiteX1" fmla="*/ 25439 w 54976"/>
                <a:gd name="connsiteY1" fmla="*/ 25033 h 91725"/>
                <a:gd name="connsiteX2" fmla="*/ 55201 w 54976"/>
                <a:gd name="connsiteY2" fmla="*/ 65249 h 91725"/>
                <a:gd name="connsiteX3" fmla="*/ 25990 w 54976"/>
                <a:gd name="connsiteY3" fmla="*/ 91968 h 91725"/>
                <a:gd name="connsiteX4" fmla="*/ 224 w 54976"/>
                <a:gd name="connsiteY4" fmla="*/ 67039 h 91725"/>
                <a:gd name="connsiteX5" fmla="*/ 7527 w 54976"/>
                <a:gd name="connsiteY5" fmla="*/ 59327 h 91725"/>
                <a:gd name="connsiteX6" fmla="*/ 14692 w 54976"/>
                <a:gd name="connsiteY6" fmla="*/ 66626 h 91725"/>
                <a:gd name="connsiteX7" fmla="*/ 7389 w 54976"/>
                <a:gd name="connsiteY7" fmla="*/ 73788 h 91725"/>
                <a:gd name="connsiteX8" fmla="*/ 5598 w 54976"/>
                <a:gd name="connsiteY8" fmla="*/ 73650 h 91725"/>
                <a:gd name="connsiteX9" fmla="*/ 24199 w 54976"/>
                <a:gd name="connsiteY9" fmla="*/ 87698 h 91725"/>
                <a:gd name="connsiteX10" fmla="*/ 42663 w 54976"/>
                <a:gd name="connsiteY10" fmla="*/ 65249 h 91725"/>
                <a:gd name="connsiteX11" fmla="*/ 28195 w 54976"/>
                <a:gd name="connsiteY11" fmla="*/ 34811 h 91725"/>
                <a:gd name="connsiteX12" fmla="*/ 1740 w 54976"/>
                <a:gd name="connsiteY12" fmla="*/ 5338 h 91725"/>
                <a:gd name="connsiteX13" fmla="*/ 224 w 54976"/>
                <a:gd name="connsiteY13" fmla="*/ 242 h 91725"/>
                <a:gd name="connsiteX14" fmla="*/ 51343 w 54976"/>
                <a:gd name="connsiteY14" fmla="*/ 242 h 91725"/>
                <a:gd name="connsiteX15" fmla="*/ 55201 w 54976"/>
                <a:gd name="connsiteY15" fmla="*/ 24206 h 91725"/>
                <a:gd name="connsiteX16" fmla="*/ 51756 w 54976"/>
                <a:gd name="connsiteY16" fmla="*/ 24206 h 91725"/>
                <a:gd name="connsiteX17" fmla="*/ 48725 w 54976"/>
                <a:gd name="connsiteY17" fmla="*/ 11949 h 91725"/>
                <a:gd name="connsiteX18" fmla="*/ 35635 w 54976"/>
                <a:gd name="connsiteY18" fmla="*/ 10847 h 91725"/>
                <a:gd name="connsiteX19" fmla="*/ 10834 w 54976"/>
                <a:gd name="connsiteY19" fmla="*/ 10847 h 9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76" h="91725">
                  <a:moveTo>
                    <a:pt x="10834" y="10847"/>
                  </a:moveTo>
                  <a:lnTo>
                    <a:pt x="25439" y="25033"/>
                  </a:lnTo>
                  <a:cubicBezTo>
                    <a:pt x="46934" y="44039"/>
                    <a:pt x="55201" y="51476"/>
                    <a:pt x="55201" y="65249"/>
                  </a:cubicBezTo>
                  <a:cubicBezTo>
                    <a:pt x="55201" y="80950"/>
                    <a:pt x="42800" y="91968"/>
                    <a:pt x="25990" y="91968"/>
                  </a:cubicBezTo>
                  <a:cubicBezTo>
                    <a:pt x="10421" y="91968"/>
                    <a:pt x="224" y="79297"/>
                    <a:pt x="224" y="67039"/>
                  </a:cubicBezTo>
                  <a:cubicBezTo>
                    <a:pt x="224" y="59327"/>
                    <a:pt x="7114" y="59327"/>
                    <a:pt x="7527" y="59327"/>
                  </a:cubicBezTo>
                  <a:cubicBezTo>
                    <a:pt x="9869" y="59327"/>
                    <a:pt x="14692" y="60979"/>
                    <a:pt x="14692" y="66626"/>
                  </a:cubicBezTo>
                  <a:cubicBezTo>
                    <a:pt x="14692" y="70207"/>
                    <a:pt x="12212" y="73788"/>
                    <a:pt x="7389" y="73788"/>
                  </a:cubicBezTo>
                  <a:cubicBezTo>
                    <a:pt x="6287" y="73788"/>
                    <a:pt x="6011" y="73788"/>
                    <a:pt x="5598" y="73650"/>
                  </a:cubicBezTo>
                  <a:cubicBezTo>
                    <a:pt x="8767" y="82602"/>
                    <a:pt x="16208" y="87698"/>
                    <a:pt x="24199" y="87698"/>
                  </a:cubicBezTo>
                  <a:cubicBezTo>
                    <a:pt x="36738" y="87698"/>
                    <a:pt x="42663" y="76542"/>
                    <a:pt x="42663" y="65249"/>
                  </a:cubicBezTo>
                  <a:cubicBezTo>
                    <a:pt x="42663" y="54231"/>
                    <a:pt x="35773" y="43350"/>
                    <a:pt x="28195" y="34811"/>
                  </a:cubicBezTo>
                  <a:lnTo>
                    <a:pt x="1740" y="5338"/>
                  </a:lnTo>
                  <a:cubicBezTo>
                    <a:pt x="224" y="3823"/>
                    <a:pt x="224" y="3547"/>
                    <a:pt x="224" y="242"/>
                  </a:cubicBezTo>
                  <a:lnTo>
                    <a:pt x="51343" y="242"/>
                  </a:lnTo>
                  <a:lnTo>
                    <a:pt x="55201" y="24206"/>
                  </a:lnTo>
                  <a:lnTo>
                    <a:pt x="51756" y="24206"/>
                  </a:lnTo>
                  <a:cubicBezTo>
                    <a:pt x="51068" y="20075"/>
                    <a:pt x="50103" y="14015"/>
                    <a:pt x="48725" y="11949"/>
                  </a:cubicBezTo>
                  <a:cubicBezTo>
                    <a:pt x="47761" y="10847"/>
                    <a:pt x="38667" y="10847"/>
                    <a:pt x="35635" y="10847"/>
                  </a:cubicBezTo>
                  <a:lnTo>
                    <a:pt x="10834" y="10847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4F38C30B-4650-B752-9C33-84088A0A01C7}"/>
                </a:ext>
              </a:extLst>
            </p:cNvPr>
            <p:cNvSpPr/>
            <p:nvPr/>
          </p:nvSpPr>
          <p:spPr>
            <a:xfrm flipV="1">
              <a:off x="1456618" y="4033271"/>
              <a:ext cx="61039" cy="93240"/>
            </a:xfrm>
            <a:custGeom>
              <a:avLst/>
              <a:gdLst>
                <a:gd name="connsiteX0" fmla="*/ 36889 w 61039"/>
                <a:gd name="connsiteY0" fmla="*/ 22967 h 93240"/>
                <a:gd name="connsiteX1" fmla="*/ 36889 w 61039"/>
                <a:gd name="connsiteY1" fmla="*/ 10985 h 93240"/>
                <a:gd name="connsiteX2" fmla="*/ 26418 w 61039"/>
                <a:gd name="connsiteY2" fmla="*/ 4511 h 93240"/>
                <a:gd name="connsiteX3" fmla="*/ 23524 w 61039"/>
                <a:gd name="connsiteY3" fmla="*/ 4511 h 93240"/>
                <a:gd name="connsiteX4" fmla="*/ 23524 w 61039"/>
                <a:gd name="connsiteY4" fmla="*/ 242 h 93240"/>
                <a:gd name="connsiteX5" fmla="*/ 42125 w 61039"/>
                <a:gd name="connsiteY5" fmla="*/ 655 h 93240"/>
                <a:gd name="connsiteX6" fmla="*/ 60864 w 61039"/>
                <a:gd name="connsiteY6" fmla="*/ 242 h 93240"/>
                <a:gd name="connsiteX7" fmla="*/ 60864 w 61039"/>
                <a:gd name="connsiteY7" fmla="*/ 4511 h 93240"/>
                <a:gd name="connsiteX8" fmla="*/ 57971 w 61039"/>
                <a:gd name="connsiteY8" fmla="*/ 4511 h 93240"/>
                <a:gd name="connsiteX9" fmla="*/ 47499 w 61039"/>
                <a:gd name="connsiteY9" fmla="*/ 10985 h 93240"/>
                <a:gd name="connsiteX10" fmla="*/ 47499 w 61039"/>
                <a:gd name="connsiteY10" fmla="*/ 22967 h 93240"/>
                <a:gd name="connsiteX11" fmla="*/ 61278 w 61039"/>
                <a:gd name="connsiteY11" fmla="*/ 22967 h 93240"/>
                <a:gd name="connsiteX12" fmla="*/ 61278 w 61039"/>
                <a:gd name="connsiteY12" fmla="*/ 27236 h 93240"/>
                <a:gd name="connsiteX13" fmla="*/ 47499 w 61039"/>
                <a:gd name="connsiteY13" fmla="*/ 27236 h 93240"/>
                <a:gd name="connsiteX14" fmla="*/ 47499 w 61039"/>
                <a:gd name="connsiteY14" fmla="*/ 89902 h 93240"/>
                <a:gd name="connsiteX15" fmla="*/ 45294 w 61039"/>
                <a:gd name="connsiteY15" fmla="*/ 93483 h 93240"/>
                <a:gd name="connsiteX16" fmla="*/ 42539 w 61039"/>
                <a:gd name="connsiteY16" fmla="*/ 91830 h 93240"/>
                <a:gd name="connsiteX17" fmla="*/ 238 w 61039"/>
                <a:gd name="connsiteY17" fmla="*/ 27236 h 93240"/>
                <a:gd name="connsiteX18" fmla="*/ 238 w 61039"/>
                <a:gd name="connsiteY18" fmla="*/ 22967 h 93240"/>
                <a:gd name="connsiteX19" fmla="*/ 36889 w 61039"/>
                <a:gd name="connsiteY19" fmla="*/ 22967 h 93240"/>
                <a:gd name="connsiteX20" fmla="*/ 37716 w 61039"/>
                <a:gd name="connsiteY20" fmla="*/ 27236 h 93240"/>
                <a:gd name="connsiteX21" fmla="*/ 4096 w 61039"/>
                <a:gd name="connsiteY21" fmla="*/ 27236 h 93240"/>
                <a:gd name="connsiteX22" fmla="*/ 37716 w 61039"/>
                <a:gd name="connsiteY22" fmla="*/ 78608 h 93240"/>
                <a:gd name="connsiteX23" fmla="*/ 37716 w 61039"/>
                <a:gd name="connsiteY23" fmla="*/ 27236 h 9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039" h="93240">
                  <a:moveTo>
                    <a:pt x="36889" y="22967"/>
                  </a:moveTo>
                  <a:lnTo>
                    <a:pt x="36889" y="10985"/>
                  </a:lnTo>
                  <a:cubicBezTo>
                    <a:pt x="36889" y="6026"/>
                    <a:pt x="36614" y="4511"/>
                    <a:pt x="26418" y="4511"/>
                  </a:cubicBezTo>
                  <a:lnTo>
                    <a:pt x="23524" y="4511"/>
                  </a:lnTo>
                  <a:lnTo>
                    <a:pt x="23524" y="242"/>
                  </a:lnTo>
                  <a:cubicBezTo>
                    <a:pt x="29173" y="655"/>
                    <a:pt x="36338" y="655"/>
                    <a:pt x="42125" y="655"/>
                  </a:cubicBezTo>
                  <a:cubicBezTo>
                    <a:pt x="47912" y="655"/>
                    <a:pt x="55215" y="655"/>
                    <a:pt x="60864" y="242"/>
                  </a:cubicBezTo>
                  <a:lnTo>
                    <a:pt x="60864" y="4511"/>
                  </a:lnTo>
                  <a:lnTo>
                    <a:pt x="57971" y="4511"/>
                  </a:lnTo>
                  <a:cubicBezTo>
                    <a:pt x="47775" y="4511"/>
                    <a:pt x="47499" y="6026"/>
                    <a:pt x="47499" y="10985"/>
                  </a:cubicBezTo>
                  <a:lnTo>
                    <a:pt x="47499" y="22967"/>
                  </a:lnTo>
                  <a:lnTo>
                    <a:pt x="61278" y="22967"/>
                  </a:lnTo>
                  <a:lnTo>
                    <a:pt x="61278" y="27236"/>
                  </a:lnTo>
                  <a:lnTo>
                    <a:pt x="47499" y="27236"/>
                  </a:lnTo>
                  <a:lnTo>
                    <a:pt x="47499" y="89902"/>
                  </a:lnTo>
                  <a:cubicBezTo>
                    <a:pt x="47499" y="92656"/>
                    <a:pt x="47499" y="93483"/>
                    <a:pt x="45294" y="93483"/>
                  </a:cubicBezTo>
                  <a:cubicBezTo>
                    <a:pt x="44054" y="93483"/>
                    <a:pt x="43641" y="93483"/>
                    <a:pt x="42539" y="91830"/>
                  </a:cubicBezTo>
                  <a:lnTo>
                    <a:pt x="238" y="27236"/>
                  </a:lnTo>
                  <a:lnTo>
                    <a:pt x="238" y="22967"/>
                  </a:lnTo>
                  <a:lnTo>
                    <a:pt x="36889" y="22967"/>
                  </a:lnTo>
                  <a:moveTo>
                    <a:pt x="37716" y="27236"/>
                  </a:moveTo>
                  <a:lnTo>
                    <a:pt x="4096" y="27236"/>
                  </a:lnTo>
                  <a:lnTo>
                    <a:pt x="37716" y="78608"/>
                  </a:lnTo>
                  <a:lnTo>
                    <a:pt x="37716" y="27236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666E2EF-0072-2C29-07AB-60B093339C41}"/>
                </a:ext>
              </a:extLst>
            </p:cNvPr>
            <p:cNvSpPr/>
            <p:nvPr/>
          </p:nvSpPr>
          <p:spPr>
            <a:xfrm flipV="1">
              <a:off x="1527025" y="4034787"/>
              <a:ext cx="58008" cy="94755"/>
            </a:xfrm>
            <a:custGeom>
              <a:avLst/>
              <a:gdLst>
                <a:gd name="connsiteX0" fmla="*/ 58260 w 58008"/>
                <a:gd name="connsiteY0" fmla="*/ 47345 h 94755"/>
                <a:gd name="connsiteX1" fmla="*/ 52749 w 58008"/>
                <a:gd name="connsiteY1" fmla="*/ 79573 h 94755"/>
                <a:gd name="connsiteX2" fmla="*/ 29325 w 58008"/>
                <a:gd name="connsiteY2" fmla="*/ 94998 h 94755"/>
                <a:gd name="connsiteX3" fmla="*/ 5350 w 58008"/>
                <a:gd name="connsiteY3" fmla="*/ 78609 h 94755"/>
                <a:gd name="connsiteX4" fmla="*/ 252 w 58008"/>
                <a:gd name="connsiteY4" fmla="*/ 47345 h 94755"/>
                <a:gd name="connsiteX5" fmla="*/ 6452 w 58008"/>
                <a:gd name="connsiteY5" fmla="*/ 14153 h 94755"/>
                <a:gd name="connsiteX6" fmla="*/ 29187 w 58008"/>
                <a:gd name="connsiteY6" fmla="*/ 242 h 94755"/>
                <a:gd name="connsiteX7" fmla="*/ 53162 w 58008"/>
                <a:gd name="connsiteY7" fmla="*/ 16219 h 94755"/>
                <a:gd name="connsiteX8" fmla="*/ 58260 w 58008"/>
                <a:gd name="connsiteY8" fmla="*/ 47345 h 94755"/>
                <a:gd name="connsiteX9" fmla="*/ 29187 w 58008"/>
                <a:gd name="connsiteY9" fmla="*/ 3272 h 94755"/>
                <a:gd name="connsiteX10" fmla="*/ 13204 w 58008"/>
                <a:gd name="connsiteY10" fmla="*/ 19937 h 94755"/>
                <a:gd name="connsiteX11" fmla="*/ 11688 w 58008"/>
                <a:gd name="connsiteY11" fmla="*/ 48997 h 94755"/>
                <a:gd name="connsiteX12" fmla="*/ 12791 w 58008"/>
                <a:gd name="connsiteY12" fmla="*/ 74339 h 94755"/>
                <a:gd name="connsiteX13" fmla="*/ 29187 w 58008"/>
                <a:gd name="connsiteY13" fmla="*/ 91968 h 94755"/>
                <a:gd name="connsiteX14" fmla="*/ 45446 w 58008"/>
                <a:gd name="connsiteY14" fmla="*/ 75854 h 94755"/>
                <a:gd name="connsiteX15" fmla="*/ 46824 w 58008"/>
                <a:gd name="connsiteY15" fmla="*/ 48997 h 94755"/>
                <a:gd name="connsiteX16" fmla="*/ 45308 w 58008"/>
                <a:gd name="connsiteY16" fmla="*/ 20488 h 94755"/>
                <a:gd name="connsiteX17" fmla="*/ 29187 w 58008"/>
                <a:gd name="connsiteY17" fmla="*/ 3272 h 9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08" h="94755">
                  <a:moveTo>
                    <a:pt x="58260" y="47345"/>
                  </a:moveTo>
                  <a:cubicBezTo>
                    <a:pt x="58260" y="58363"/>
                    <a:pt x="57571" y="69381"/>
                    <a:pt x="52749" y="79573"/>
                  </a:cubicBezTo>
                  <a:cubicBezTo>
                    <a:pt x="46410" y="92794"/>
                    <a:pt x="35112" y="94998"/>
                    <a:pt x="29325" y="94998"/>
                  </a:cubicBezTo>
                  <a:cubicBezTo>
                    <a:pt x="21058" y="94998"/>
                    <a:pt x="10999" y="91417"/>
                    <a:pt x="5350" y="78609"/>
                  </a:cubicBezTo>
                  <a:cubicBezTo>
                    <a:pt x="941" y="69105"/>
                    <a:pt x="252" y="58363"/>
                    <a:pt x="252" y="47345"/>
                  </a:cubicBezTo>
                  <a:cubicBezTo>
                    <a:pt x="252" y="37015"/>
                    <a:pt x="803" y="24620"/>
                    <a:pt x="6452" y="14153"/>
                  </a:cubicBezTo>
                  <a:cubicBezTo>
                    <a:pt x="12377" y="2997"/>
                    <a:pt x="22436" y="242"/>
                    <a:pt x="29187" y="242"/>
                  </a:cubicBezTo>
                  <a:cubicBezTo>
                    <a:pt x="36628" y="242"/>
                    <a:pt x="47099" y="3135"/>
                    <a:pt x="53162" y="16219"/>
                  </a:cubicBezTo>
                  <a:cubicBezTo>
                    <a:pt x="57571" y="25722"/>
                    <a:pt x="58260" y="36464"/>
                    <a:pt x="58260" y="47345"/>
                  </a:cubicBezTo>
                  <a:moveTo>
                    <a:pt x="29187" y="3272"/>
                  </a:moveTo>
                  <a:cubicBezTo>
                    <a:pt x="23814" y="3272"/>
                    <a:pt x="15684" y="6715"/>
                    <a:pt x="13204" y="19937"/>
                  </a:cubicBezTo>
                  <a:cubicBezTo>
                    <a:pt x="11688" y="28201"/>
                    <a:pt x="11688" y="40872"/>
                    <a:pt x="11688" y="48997"/>
                  </a:cubicBezTo>
                  <a:cubicBezTo>
                    <a:pt x="11688" y="57812"/>
                    <a:pt x="11688" y="66902"/>
                    <a:pt x="12791" y="74339"/>
                  </a:cubicBezTo>
                  <a:cubicBezTo>
                    <a:pt x="15409" y="90728"/>
                    <a:pt x="25743" y="91968"/>
                    <a:pt x="29187" y="91968"/>
                  </a:cubicBezTo>
                  <a:cubicBezTo>
                    <a:pt x="33734" y="91968"/>
                    <a:pt x="42828" y="89489"/>
                    <a:pt x="45446" y="75854"/>
                  </a:cubicBezTo>
                  <a:cubicBezTo>
                    <a:pt x="46824" y="68141"/>
                    <a:pt x="46824" y="57674"/>
                    <a:pt x="46824" y="48997"/>
                  </a:cubicBezTo>
                  <a:cubicBezTo>
                    <a:pt x="46824" y="38668"/>
                    <a:pt x="46824" y="29303"/>
                    <a:pt x="45308" y="20488"/>
                  </a:cubicBezTo>
                  <a:cubicBezTo>
                    <a:pt x="43241" y="7404"/>
                    <a:pt x="35388" y="3272"/>
                    <a:pt x="29187" y="327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D624B86E-F9EF-4265-174E-A4941E27462F}"/>
                </a:ext>
              </a:extLst>
            </p:cNvPr>
            <p:cNvSpPr/>
            <p:nvPr/>
          </p:nvSpPr>
          <p:spPr>
            <a:xfrm flipV="1">
              <a:off x="1598398" y="4023219"/>
              <a:ext cx="31966" cy="137726"/>
            </a:xfrm>
            <a:custGeom>
              <a:avLst/>
              <a:gdLst>
                <a:gd name="connsiteX0" fmla="*/ 32230 w 31966"/>
                <a:gd name="connsiteY0" fmla="*/ 69107 h 137726"/>
                <a:gd name="connsiteX1" fmla="*/ 23136 w 31966"/>
                <a:gd name="connsiteY1" fmla="*/ 112078 h 137726"/>
                <a:gd name="connsiteX2" fmla="*/ 1642 w 31966"/>
                <a:gd name="connsiteY2" fmla="*/ 137970 h 137726"/>
                <a:gd name="connsiteX3" fmla="*/ 264 w 31966"/>
                <a:gd name="connsiteY3" fmla="*/ 136593 h 137726"/>
                <a:gd name="connsiteX4" fmla="*/ 2882 w 31966"/>
                <a:gd name="connsiteY4" fmla="*/ 133425 h 137726"/>
                <a:gd name="connsiteX5" fmla="*/ 24239 w 31966"/>
                <a:gd name="connsiteY5" fmla="*/ 69107 h 137726"/>
                <a:gd name="connsiteX6" fmla="*/ 2055 w 31966"/>
                <a:gd name="connsiteY6" fmla="*/ 3963 h 137726"/>
                <a:gd name="connsiteX7" fmla="*/ 264 w 31966"/>
                <a:gd name="connsiteY7" fmla="*/ 1621 h 137726"/>
                <a:gd name="connsiteX8" fmla="*/ 1642 w 31966"/>
                <a:gd name="connsiteY8" fmla="*/ 244 h 137726"/>
                <a:gd name="connsiteX9" fmla="*/ 23550 w 31966"/>
                <a:gd name="connsiteY9" fmla="*/ 27101 h 137726"/>
                <a:gd name="connsiteX10" fmla="*/ 32230 w 31966"/>
                <a:gd name="connsiteY10" fmla="*/ 69107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230" y="69107"/>
                  </a:moveTo>
                  <a:cubicBezTo>
                    <a:pt x="32230" y="79850"/>
                    <a:pt x="30715" y="96515"/>
                    <a:pt x="23136" y="112078"/>
                  </a:cubicBezTo>
                  <a:cubicBezTo>
                    <a:pt x="14869" y="129018"/>
                    <a:pt x="3020" y="137970"/>
                    <a:pt x="1642" y="137970"/>
                  </a:cubicBezTo>
                  <a:cubicBezTo>
                    <a:pt x="815" y="137970"/>
                    <a:pt x="264" y="137419"/>
                    <a:pt x="264" y="136593"/>
                  </a:cubicBezTo>
                  <a:cubicBezTo>
                    <a:pt x="264" y="136180"/>
                    <a:pt x="264" y="135905"/>
                    <a:pt x="2882" y="133425"/>
                  </a:cubicBezTo>
                  <a:cubicBezTo>
                    <a:pt x="16385" y="119791"/>
                    <a:pt x="24239" y="97892"/>
                    <a:pt x="24239" y="69107"/>
                  </a:cubicBezTo>
                  <a:cubicBezTo>
                    <a:pt x="24239" y="45556"/>
                    <a:pt x="19141" y="21316"/>
                    <a:pt x="2055" y="3963"/>
                  </a:cubicBezTo>
                  <a:cubicBezTo>
                    <a:pt x="264" y="2310"/>
                    <a:pt x="264" y="2035"/>
                    <a:pt x="264" y="1621"/>
                  </a:cubicBezTo>
                  <a:cubicBezTo>
                    <a:pt x="264" y="795"/>
                    <a:pt x="815" y="244"/>
                    <a:pt x="1642" y="244"/>
                  </a:cubicBezTo>
                  <a:cubicBezTo>
                    <a:pt x="3020" y="244"/>
                    <a:pt x="15420" y="9610"/>
                    <a:pt x="23550" y="27101"/>
                  </a:cubicBezTo>
                  <a:cubicBezTo>
                    <a:pt x="30577" y="42251"/>
                    <a:pt x="32230" y="57538"/>
                    <a:pt x="32230" y="6910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70CB04B0-B9FD-FC8F-FB79-94201A3F0A5F}"/>
              </a:ext>
            </a:extLst>
          </p:cNvPr>
          <p:cNvGrpSpPr/>
          <p:nvPr/>
        </p:nvGrpSpPr>
        <p:grpSpPr>
          <a:xfrm>
            <a:off x="7940856" y="4763859"/>
            <a:ext cx="826738" cy="1101829"/>
            <a:chOff x="7879048" y="3266859"/>
            <a:chExt cx="826738" cy="1101829"/>
          </a:xfrm>
        </p:grpSpPr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BF52A12-1575-4F82-2E74-3D3B55173E96}"/>
                </a:ext>
              </a:extLst>
            </p:cNvPr>
            <p:cNvSpPr/>
            <p:nvPr/>
          </p:nvSpPr>
          <p:spPr>
            <a:xfrm flipV="1">
              <a:off x="7879048" y="3266859"/>
              <a:ext cx="826738" cy="1101829"/>
            </a:xfrm>
            <a:custGeom>
              <a:avLst/>
              <a:gdLst>
                <a:gd name="connsiteX0" fmla="*/ 1212 w 826738"/>
                <a:gd name="connsiteY0" fmla="*/ 190 h 1101829"/>
                <a:gd name="connsiteX1" fmla="*/ 827950 w 826738"/>
                <a:gd name="connsiteY1" fmla="*/ 190 h 1101829"/>
                <a:gd name="connsiteX2" fmla="*/ 827950 w 826738"/>
                <a:gd name="connsiteY2" fmla="*/ 1102019 h 1101829"/>
                <a:gd name="connsiteX3" fmla="*/ 1212 w 826738"/>
                <a:gd name="connsiteY3" fmla="*/ 1102019 h 11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38" h="1101829">
                  <a:moveTo>
                    <a:pt x="1212" y="190"/>
                  </a:moveTo>
                  <a:lnTo>
                    <a:pt x="827950" y="190"/>
                  </a:lnTo>
                  <a:lnTo>
                    <a:pt x="827950" y="1102019"/>
                  </a:lnTo>
                  <a:lnTo>
                    <a:pt x="1212" y="1102019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0E653950-832F-3639-DC00-519D779469C5}"/>
                </a:ext>
              </a:extLst>
            </p:cNvPr>
            <p:cNvSpPr/>
            <p:nvPr/>
          </p:nvSpPr>
          <p:spPr>
            <a:xfrm flipV="1">
              <a:off x="8046346" y="3667669"/>
              <a:ext cx="67928" cy="97096"/>
            </a:xfrm>
            <a:custGeom>
              <a:avLst/>
              <a:gdLst>
                <a:gd name="connsiteX0" fmla="*/ 49236 w 67928"/>
                <a:gd name="connsiteY0" fmla="*/ 9259 h 97096"/>
                <a:gd name="connsiteX1" fmla="*/ 49236 w 67928"/>
                <a:gd name="connsiteY1" fmla="*/ 169 h 97096"/>
                <a:gd name="connsiteX2" fmla="*/ 69491 w 67928"/>
                <a:gd name="connsiteY2" fmla="*/ 1684 h 97096"/>
                <a:gd name="connsiteX3" fmla="*/ 69491 w 67928"/>
                <a:gd name="connsiteY3" fmla="*/ 5953 h 97096"/>
                <a:gd name="connsiteX4" fmla="*/ 58744 w 67928"/>
                <a:gd name="connsiteY4" fmla="*/ 13666 h 97096"/>
                <a:gd name="connsiteX5" fmla="*/ 58744 w 67928"/>
                <a:gd name="connsiteY5" fmla="*/ 97266 h 97096"/>
                <a:gd name="connsiteX6" fmla="*/ 38903 w 67928"/>
                <a:gd name="connsiteY6" fmla="*/ 95751 h 97096"/>
                <a:gd name="connsiteX7" fmla="*/ 38903 w 67928"/>
                <a:gd name="connsiteY7" fmla="*/ 91481 h 97096"/>
                <a:gd name="connsiteX8" fmla="*/ 49650 w 67928"/>
                <a:gd name="connsiteY8" fmla="*/ 83769 h 97096"/>
                <a:gd name="connsiteX9" fmla="*/ 49650 w 67928"/>
                <a:gd name="connsiteY9" fmla="*/ 54020 h 97096"/>
                <a:gd name="connsiteX10" fmla="*/ 32289 w 67928"/>
                <a:gd name="connsiteY10" fmla="*/ 62559 h 97096"/>
                <a:gd name="connsiteX11" fmla="*/ 1562 w 67928"/>
                <a:gd name="connsiteY11" fmla="*/ 31295 h 97096"/>
                <a:gd name="connsiteX12" fmla="*/ 30773 w 67928"/>
                <a:gd name="connsiteY12" fmla="*/ 169 h 97096"/>
                <a:gd name="connsiteX13" fmla="*/ 49236 w 67928"/>
                <a:gd name="connsiteY13" fmla="*/ 9259 h 97096"/>
                <a:gd name="connsiteX14" fmla="*/ 49236 w 67928"/>
                <a:gd name="connsiteY14" fmla="*/ 46169 h 97096"/>
                <a:gd name="connsiteX15" fmla="*/ 49236 w 67928"/>
                <a:gd name="connsiteY15" fmla="*/ 17935 h 97096"/>
                <a:gd name="connsiteX16" fmla="*/ 47721 w 67928"/>
                <a:gd name="connsiteY16" fmla="*/ 12840 h 97096"/>
                <a:gd name="connsiteX17" fmla="*/ 31462 w 67928"/>
                <a:gd name="connsiteY17" fmla="*/ 3199 h 97096"/>
                <a:gd name="connsiteX18" fmla="*/ 16994 w 67928"/>
                <a:gd name="connsiteY18" fmla="*/ 12013 h 97096"/>
                <a:gd name="connsiteX19" fmla="*/ 12999 w 67928"/>
                <a:gd name="connsiteY19" fmla="*/ 31157 h 97096"/>
                <a:gd name="connsiteX20" fmla="*/ 17270 w 67928"/>
                <a:gd name="connsiteY20" fmla="*/ 50714 h 97096"/>
                <a:gd name="connsiteX21" fmla="*/ 32840 w 67928"/>
                <a:gd name="connsiteY21" fmla="*/ 59529 h 97096"/>
                <a:gd name="connsiteX22" fmla="*/ 47721 w 67928"/>
                <a:gd name="connsiteY22" fmla="*/ 51265 h 97096"/>
                <a:gd name="connsiteX23" fmla="*/ 49236 w 67928"/>
                <a:gd name="connsiteY23" fmla="*/ 46169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928" h="97096">
                  <a:moveTo>
                    <a:pt x="49236" y="9259"/>
                  </a:moveTo>
                  <a:lnTo>
                    <a:pt x="49236" y="169"/>
                  </a:lnTo>
                  <a:lnTo>
                    <a:pt x="69491" y="1684"/>
                  </a:lnTo>
                  <a:lnTo>
                    <a:pt x="69491" y="5953"/>
                  </a:lnTo>
                  <a:cubicBezTo>
                    <a:pt x="59846" y="5953"/>
                    <a:pt x="58744" y="6917"/>
                    <a:pt x="58744" y="13666"/>
                  </a:cubicBezTo>
                  <a:lnTo>
                    <a:pt x="58744" y="97266"/>
                  </a:lnTo>
                  <a:lnTo>
                    <a:pt x="38903" y="95751"/>
                  </a:lnTo>
                  <a:lnTo>
                    <a:pt x="38903" y="91481"/>
                  </a:lnTo>
                  <a:cubicBezTo>
                    <a:pt x="48548" y="91481"/>
                    <a:pt x="49650" y="90517"/>
                    <a:pt x="49650" y="83769"/>
                  </a:cubicBezTo>
                  <a:lnTo>
                    <a:pt x="49650" y="54020"/>
                  </a:lnTo>
                  <a:cubicBezTo>
                    <a:pt x="45654" y="58978"/>
                    <a:pt x="39729" y="62559"/>
                    <a:pt x="32289" y="62559"/>
                  </a:cubicBezTo>
                  <a:cubicBezTo>
                    <a:pt x="16030" y="62559"/>
                    <a:pt x="1562" y="49062"/>
                    <a:pt x="1562" y="31295"/>
                  </a:cubicBezTo>
                  <a:cubicBezTo>
                    <a:pt x="1562" y="13804"/>
                    <a:pt x="15065" y="169"/>
                    <a:pt x="30773" y="169"/>
                  </a:cubicBezTo>
                  <a:cubicBezTo>
                    <a:pt x="39591" y="169"/>
                    <a:pt x="45792" y="4852"/>
                    <a:pt x="49236" y="9259"/>
                  </a:cubicBezTo>
                  <a:moveTo>
                    <a:pt x="49236" y="46169"/>
                  </a:moveTo>
                  <a:lnTo>
                    <a:pt x="49236" y="17935"/>
                  </a:lnTo>
                  <a:cubicBezTo>
                    <a:pt x="49236" y="15456"/>
                    <a:pt x="49236" y="15181"/>
                    <a:pt x="47721" y="12840"/>
                  </a:cubicBezTo>
                  <a:cubicBezTo>
                    <a:pt x="43587" y="6229"/>
                    <a:pt x="37387" y="3199"/>
                    <a:pt x="31462" y="3199"/>
                  </a:cubicBezTo>
                  <a:cubicBezTo>
                    <a:pt x="25262" y="3199"/>
                    <a:pt x="20301" y="6780"/>
                    <a:pt x="16994" y="12013"/>
                  </a:cubicBezTo>
                  <a:cubicBezTo>
                    <a:pt x="13412" y="17660"/>
                    <a:pt x="12999" y="25510"/>
                    <a:pt x="12999" y="31157"/>
                  </a:cubicBezTo>
                  <a:cubicBezTo>
                    <a:pt x="12999" y="36253"/>
                    <a:pt x="13274" y="44517"/>
                    <a:pt x="17270" y="50714"/>
                  </a:cubicBezTo>
                  <a:cubicBezTo>
                    <a:pt x="20164" y="54984"/>
                    <a:pt x="25399" y="59529"/>
                    <a:pt x="32840" y="59529"/>
                  </a:cubicBezTo>
                  <a:cubicBezTo>
                    <a:pt x="37662" y="59529"/>
                    <a:pt x="43449" y="57463"/>
                    <a:pt x="47721" y="51265"/>
                  </a:cubicBezTo>
                  <a:cubicBezTo>
                    <a:pt x="49236" y="48924"/>
                    <a:pt x="49236" y="48648"/>
                    <a:pt x="49236" y="4616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E2F1DCD-8889-D718-B557-408063566D5E}"/>
                </a:ext>
              </a:extLst>
            </p:cNvPr>
            <p:cNvSpPr/>
            <p:nvPr/>
          </p:nvSpPr>
          <p:spPr>
            <a:xfrm flipV="1">
              <a:off x="8122673" y="3702373"/>
              <a:ext cx="107611" cy="60874"/>
            </a:xfrm>
            <a:custGeom>
              <a:avLst/>
              <a:gdLst>
                <a:gd name="connsiteX0" fmla="*/ 12329 w 107611"/>
                <a:gd name="connsiteY0" fmla="*/ 47550 h 60874"/>
                <a:gd name="connsiteX1" fmla="*/ 12329 w 107611"/>
                <a:gd name="connsiteY1" fmla="*/ 10639 h 60874"/>
                <a:gd name="connsiteX2" fmla="*/ 1582 w 107611"/>
                <a:gd name="connsiteY2" fmla="*/ 4442 h 60874"/>
                <a:gd name="connsiteX3" fmla="*/ 1582 w 107611"/>
                <a:gd name="connsiteY3" fmla="*/ 172 h 60874"/>
                <a:gd name="connsiteX4" fmla="*/ 17151 w 107611"/>
                <a:gd name="connsiteY4" fmla="*/ 585 h 60874"/>
                <a:gd name="connsiteX5" fmla="*/ 32583 w 107611"/>
                <a:gd name="connsiteY5" fmla="*/ 172 h 60874"/>
                <a:gd name="connsiteX6" fmla="*/ 32583 w 107611"/>
                <a:gd name="connsiteY6" fmla="*/ 4442 h 60874"/>
                <a:gd name="connsiteX7" fmla="*/ 21836 w 107611"/>
                <a:gd name="connsiteY7" fmla="*/ 10639 h 60874"/>
                <a:gd name="connsiteX8" fmla="*/ 21836 w 107611"/>
                <a:gd name="connsiteY8" fmla="*/ 35981 h 60874"/>
                <a:gd name="connsiteX9" fmla="*/ 40437 w 107611"/>
                <a:gd name="connsiteY9" fmla="*/ 58017 h 60874"/>
                <a:gd name="connsiteX10" fmla="*/ 50634 w 107611"/>
                <a:gd name="connsiteY10" fmla="*/ 42730 h 60874"/>
                <a:gd name="connsiteX11" fmla="*/ 50634 w 107611"/>
                <a:gd name="connsiteY11" fmla="*/ 10639 h 60874"/>
                <a:gd name="connsiteX12" fmla="*/ 39886 w 107611"/>
                <a:gd name="connsiteY12" fmla="*/ 4442 h 60874"/>
                <a:gd name="connsiteX13" fmla="*/ 39886 w 107611"/>
                <a:gd name="connsiteY13" fmla="*/ 172 h 60874"/>
                <a:gd name="connsiteX14" fmla="*/ 55456 w 107611"/>
                <a:gd name="connsiteY14" fmla="*/ 585 h 60874"/>
                <a:gd name="connsiteX15" fmla="*/ 70888 w 107611"/>
                <a:gd name="connsiteY15" fmla="*/ 172 h 60874"/>
                <a:gd name="connsiteX16" fmla="*/ 70888 w 107611"/>
                <a:gd name="connsiteY16" fmla="*/ 4442 h 60874"/>
                <a:gd name="connsiteX17" fmla="*/ 60141 w 107611"/>
                <a:gd name="connsiteY17" fmla="*/ 10639 h 60874"/>
                <a:gd name="connsiteX18" fmla="*/ 60141 w 107611"/>
                <a:gd name="connsiteY18" fmla="*/ 35981 h 60874"/>
                <a:gd name="connsiteX19" fmla="*/ 78742 w 107611"/>
                <a:gd name="connsiteY19" fmla="*/ 58017 h 60874"/>
                <a:gd name="connsiteX20" fmla="*/ 88938 w 107611"/>
                <a:gd name="connsiteY20" fmla="*/ 42730 h 60874"/>
                <a:gd name="connsiteX21" fmla="*/ 88938 w 107611"/>
                <a:gd name="connsiteY21" fmla="*/ 10639 h 60874"/>
                <a:gd name="connsiteX22" fmla="*/ 78191 w 107611"/>
                <a:gd name="connsiteY22" fmla="*/ 4442 h 60874"/>
                <a:gd name="connsiteX23" fmla="*/ 78191 w 107611"/>
                <a:gd name="connsiteY23" fmla="*/ 172 h 60874"/>
                <a:gd name="connsiteX24" fmla="*/ 93761 w 107611"/>
                <a:gd name="connsiteY24" fmla="*/ 585 h 60874"/>
                <a:gd name="connsiteX25" fmla="*/ 109193 w 107611"/>
                <a:gd name="connsiteY25" fmla="*/ 172 h 60874"/>
                <a:gd name="connsiteX26" fmla="*/ 109193 w 107611"/>
                <a:gd name="connsiteY26" fmla="*/ 4442 h 60874"/>
                <a:gd name="connsiteX27" fmla="*/ 98445 w 107611"/>
                <a:gd name="connsiteY27" fmla="*/ 8574 h 60874"/>
                <a:gd name="connsiteX28" fmla="*/ 98445 w 107611"/>
                <a:gd name="connsiteY28" fmla="*/ 34879 h 60874"/>
                <a:gd name="connsiteX29" fmla="*/ 94174 w 107611"/>
                <a:gd name="connsiteY29" fmla="*/ 55951 h 60874"/>
                <a:gd name="connsiteX30" fmla="*/ 79706 w 107611"/>
                <a:gd name="connsiteY30" fmla="*/ 61047 h 60874"/>
                <a:gd name="connsiteX31" fmla="*/ 59727 w 107611"/>
                <a:gd name="connsiteY31" fmla="*/ 47550 h 60874"/>
                <a:gd name="connsiteX32" fmla="*/ 41402 w 107611"/>
                <a:gd name="connsiteY32" fmla="*/ 61047 h 60874"/>
                <a:gd name="connsiteX33" fmla="*/ 21009 w 107611"/>
                <a:gd name="connsiteY33" fmla="*/ 46586 h 60874"/>
                <a:gd name="connsiteX34" fmla="*/ 21009 w 107611"/>
                <a:gd name="connsiteY34" fmla="*/ 61047 h 60874"/>
                <a:gd name="connsiteX35" fmla="*/ 1582 w 107611"/>
                <a:gd name="connsiteY35" fmla="*/ 59532 h 60874"/>
                <a:gd name="connsiteX36" fmla="*/ 1582 w 107611"/>
                <a:gd name="connsiteY36" fmla="*/ 55263 h 60874"/>
                <a:gd name="connsiteX37" fmla="*/ 12329 w 107611"/>
                <a:gd name="connsiteY37" fmla="*/ 47550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2329" y="47550"/>
                  </a:moveTo>
                  <a:lnTo>
                    <a:pt x="12329" y="10639"/>
                  </a:lnTo>
                  <a:cubicBezTo>
                    <a:pt x="12329" y="4442"/>
                    <a:pt x="10813" y="4442"/>
                    <a:pt x="1582" y="4442"/>
                  </a:cubicBezTo>
                  <a:lnTo>
                    <a:pt x="1582" y="172"/>
                  </a:lnTo>
                  <a:cubicBezTo>
                    <a:pt x="6404" y="310"/>
                    <a:pt x="13431" y="585"/>
                    <a:pt x="17151" y="585"/>
                  </a:cubicBezTo>
                  <a:cubicBezTo>
                    <a:pt x="20734" y="585"/>
                    <a:pt x="27899" y="310"/>
                    <a:pt x="32583" y="172"/>
                  </a:cubicBezTo>
                  <a:lnTo>
                    <a:pt x="32583" y="4442"/>
                  </a:lnTo>
                  <a:cubicBezTo>
                    <a:pt x="23352" y="4442"/>
                    <a:pt x="21836" y="4442"/>
                    <a:pt x="21836" y="10639"/>
                  </a:cubicBezTo>
                  <a:lnTo>
                    <a:pt x="21836" y="35981"/>
                  </a:lnTo>
                  <a:cubicBezTo>
                    <a:pt x="21836" y="50305"/>
                    <a:pt x="31619" y="58017"/>
                    <a:pt x="40437" y="58017"/>
                  </a:cubicBezTo>
                  <a:cubicBezTo>
                    <a:pt x="49118" y="58017"/>
                    <a:pt x="50634" y="50580"/>
                    <a:pt x="50634" y="42730"/>
                  </a:cubicBezTo>
                  <a:lnTo>
                    <a:pt x="50634" y="10639"/>
                  </a:lnTo>
                  <a:cubicBezTo>
                    <a:pt x="50634" y="4442"/>
                    <a:pt x="49118" y="4442"/>
                    <a:pt x="39886" y="4442"/>
                  </a:cubicBezTo>
                  <a:lnTo>
                    <a:pt x="39886" y="172"/>
                  </a:lnTo>
                  <a:cubicBezTo>
                    <a:pt x="44709" y="310"/>
                    <a:pt x="51736" y="585"/>
                    <a:pt x="55456" y="585"/>
                  </a:cubicBezTo>
                  <a:cubicBezTo>
                    <a:pt x="59038" y="585"/>
                    <a:pt x="66203" y="310"/>
                    <a:pt x="70888" y="172"/>
                  </a:cubicBezTo>
                  <a:lnTo>
                    <a:pt x="70888" y="4442"/>
                  </a:lnTo>
                  <a:cubicBezTo>
                    <a:pt x="61656" y="4442"/>
                    <a:pt x="60141" y="4442"/>
                    <a:pt x="60141" y="10639"/>
                  </a:cubicBezTo>
                  <a:lnTo>
                    <a:pt x="60141" y="35981"/>
                  </a:lnTo>
                  <a:cubicBezTo>
                    <a:pt x="60141" y="50305"/>
                    <a:pt x="69924" y="58017"/>
                    <a:pt x="78742" y="58017"/>
                  </a:cubicBezTo>
                  <a:cubicBezTo>
                    <a:pt x="87422" y="58017"/>
                    <a:pt x="88938" y="50580"/>
                    <a:pt x="88938" y="42730"/>
                  </a:cubicBezTo>
                  <a:lnTo>
                    <a:pt x="88938" y="10639"/>
                  </a:lnTo>
                  <a:cubicBezTo>
                    <a:pt x="88938" y="4442"/>
                    <a:pt x="87422" y="4442"/>
                    <a:pt x="78191" y="4442"/>
                  </a:cubicBezTo>
                  <a:lnTo>
                    <a:pt x="78191" y="172"/>
                  </a:lnTo>
                  <a:cubicBezTo>
                    <a:pt x="83013" y="310"/>
                    <a:pt x="90040" y="585"/>
                    <a:pt x="93761" y="585"/>
                  </a:cubicBezTo>
                  <a:cubicBezTo>
                    <a:pt x="97343" y="585"/>
                    <a:pt x="104508" y="310"/>
                    <a:pt x="109193" y="172"/>
                  </a:cubicBezTo>
                  <a:lnTo>
                    <a:pt x="109193" y="4442"/>
                  </a:lnTo>
                  <a:cubicBezTo>
                    <a:pt x="102028" y="4442"/>
                    <a:pt x="98583" y="4442"/>
                    <a:pt x="98445" y="8574"/>
                  </a:cubicBezTo>
                  <a:lnTo>
                    <a:pt x="98445" y="34879"/>
                  </a:lnTo>
                  <a:cubicBezTo>
                    <a:pt x="98445" y="46724"/>
                    <a:pt x="98445" y="50993"/>
                    <a:pt x="94174" y="55951"/>
                  </a:cubicBezTo>
                  <a:cubicBezTo>
                    <a:pt x="92245" y="58293"/>
                    <a:pt x="87698" y="61047"/>
                    <a:pt x="79706" y="61047"/>
                  </a:cubicBezTo>
                  <a:cubicBezTo>
                    <a:pt x="68132" y="61047"/>
                    <a:pt x="62070" y="52784"/>
                    <a:pt x="59727" y="47550"/>
                  </a:cubicBezTo>
                  <a:cubicBezTo>
                    <a:pt x="57798" y="59532"/>
                    <a:pt x="47602" y="61047"/>
                    <a:pt x="41402" y="61047"/>
                  </a:cubicBezTo>
                  <a:cubicBezTo>
                    <a:pt x="31343" y="61047"/>
                    <a:pt x="24867" y="55125"/>
                    <a:pt x="21009" y="46586"/>
                  </a:cubicBezTo>
                  <a:lnTo>
                    <a:pt x="21009" y="61047"/>
                  </a:lnTo>
                  <a:lnTo>
                    <a:pt x="1582" y="59532"/>
                  </a:lnTo>
                  <a:lnTo>
                    <a:pt x="1582" y="55263"/>
                  </a:lnTo>
                  <a:cubicBezTo>
                    <a:pt x="11227" y="55263"/>
                    <a:pt x="12329" y="54299"/>
                    <a:pt x="12329" y="4755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4AE88A2-83AF-606F-9358-5BBECB27DAE0}"/>
                </a:ext>
              </a:extLst>
            </p:cNvPr>
            <p:cNvSpPr/>
            <p:nvPr/>
          </p:nvSpPr>
          <p:spPr>
            <a:xfrm flipV="1">
              <a:off x="8237586" y="3671109"/>
              <a:ext cx="29486" cy="92138"/>
            </a:xfrm>
            <a:custGeom>
              <a:avLst/>
              <a:gdLst>
                <a:gd name="connsiteX0" fmla="*/ 21438 w 29486"/>
                <a:gd name="connsiteY0" fmla="*/ 61044 h 92138"/>
                <a:gd name="connsiteX1" fmla="*/ 2148 w 29486"/>
                <a:gd name="connsiteY1" fmla="*/ 59529 h 92138"/>
                <a:gd name="connsiteX2" fmla="*/ 2148 w 29486"/>
                <a:gd name="connsiteY2" fmla="*/ 55260 h 92138"/>
                <a:gd name="connsiteX3" fmla="*/ 12344 w 29486"/>
                <a:gd name="connsiteY3" fmla="*/ 47685 h 92138"/>
                <a:gd name="connsiteX4" fmla="*/ 12344 w 29486"/>
                <a:gd name="connsiteY4" fmla="*/ 10636 h 92138"/>
                <a:gd name="connsiteX5" fmla="*/ 1597 w 29486"/>
                <a:gd name="connsiteY5" fmla="*/ 4439 h 92138"/>
                <a:gd name="connsiteX6" fmla="*/ 1597 w 29486"/>
                <a:gd name="connsiteY6" fmla="*/ 169 h 92138"/>
                <a:gd name="connsiteX7" fmla="*/ 16754 w 29486"/>
                <a:gd name="connsiteY7" fmla="*/ 582 h 92138"/>
                <a:gd name="connsiteX8" fmla="*/ 31083 w 29486"/>
                <a:gd name="connsiteY8" fmla="*/ 169 h 92138"/>
                <a:gd name="connsiteX9" fmla="*/ 31083 w 29486"/>
                <a:gd name="connsiteY9" fmla="*/ 4439 h 92138"/>
                <a:gd name="connsiteX10" fmla="*/ 21438 w 29486"/>
                <a:gd name="connsiteY10" fmla="*/ 10498 h 92138"/>
                <a:gd name="connsiteX11" fmla="*/ 21438 w 29486"/>
                <a:gd name="connsiteY11" fmla="*/ 61044 h 92138"/>
                <a:gd name="connsiteX12" fmla="*/ 21989 w 29486"/>
                <a:gd name="connsiteY12" fmla="*/ 85008 h 92138"/>
                <a:gd name="connsiteX13" fmla="*/ 14687 w 29486"/>
                <a:gd name="connsiteY13" fmla="*/ 92308 h 92138"/>
                <a:gd name="connsiteX14" fmla="*/ 7384 w 29486"/>
                <a:gd name="connsiteY14" fmla="*/ 85008 h 92138"/>
                <a:gd name="connsiteX15" fmla="*/ 14687 w 29486"/>
                <a:gd name="connsiteY15" fmla="*/ 77709 h 92138"/>
                <a:gd name="connsiteX16" fmla="*/ 21989 w 29486"/>
                <a:gd name="connsiteY16" fmla="*/ 85008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1438" y="61044"/>
                  </a:moveTo>
                  <a:lnTo>
                    <a:pt x="2148" y="59529"/>
                  </a:lnTo>
                  <a:lnTo>
                    <a:pt x="2148" y="55260"/>
                  </a:lnTo>
                  <a:cubicBezTo>
                    <a:pt x="11104" y="55260"/>
                    <a:pt x="12344" y="54433"/>
                    <a:pt x="12344" y="47685"/>
                  </a:cubicBezTo>
                  <a:lnTo>
                    <a:pt x="12344" y="10636"/>
                  </a:lnTo>
                  <a:cubicBezTo>
                    <a:pt x="12344" y="4439"/>
                    <a:pt x="10829" y="4439"/>
                    <a:pt x="1597" y="4439"/>
                  </a:cubicBezTo>
                  <a:lnTo>
                    <a:pt x="1597" y="169"/>
                  </a:lnTo>
                  <a:cubicBezTo>
                    <a:pt x="6006" y="307"/>
                    <a:pt x="13447" y="582"/>
                    <a:pt x="16754" y="582"/>
                  </a:cubicBezTo>
                  <a:cubicBezTo>
                    <a:pt x="21576" y="582"/>
                    <a:pt x="26399" y="307"/>
                    <a:pt x="31083" y="169"/>
                  </a:cubicBezTo>
                  <a:lnTo>
                    <a:pt x="31083" y="4439"/>
                  </a:lnTo>
                  <a:cubicBezTo>
                    <a:pt x="21989" y="4439"/>
                    <a:pt x="21438" y="5127"/>
                    <a:pt x="21438" y="10498"/>
                  </a:cubicBezTo>
                  <a:lnTo>
                    <a:pt x="21438" y="61044"/>
                  </a:lnTo>
                  <a:moveTo>
                    <a:pt x="21989" y="85008"/>
                  </a:moveTo>
                  <a:cubicBezTo>
                    <a:pt x="21989" y="89416"/>
                    <a:pt x="18545" y="92308"/>
                    <a:pt x="14687" y="92308"/>
                  </a:cubicBezTo>
                  <a:cubicBezTo>
                    <a:pt x="10415" y="92308"/>
                    <a:pt x="7384" y="88589"/>
                    <a:pt x="7384" y="85008"/>
                  </a:cubicBezTo>
                  <a:cubicBezTo>
                    <a:pt x="7384" y="81290"/>
                    <a:pt x="10415" y="77709"/>
                    <a:pt x="14687" y="77709"/>
                  </a:cubicBezTo>
                  <a:cubicBezTo>
                    <a:pt x="18545" y="77709"/>
                    <a:pt x="21989" y="80601"/>
                    <a:pt x="21989" y="8500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2A45784-7687-547A-A875-4513E610EFED}"/>
                </a:ext>
              </a:extLst>
            </p:cNvPr>
            <p:cNvSpPr/>
            <p:nvPr/>
          </p:nvSpPr>
          <p:spPr>
            <a:xfrm flipV="1">
              <a:off x="8273933" y="3678550"/>
              <a:ext cx="43127" cy="86216"/>
            </a:xfrm>
            <a:custGeom>
              <a:avLst/>
              <a:gdLst>
                <a:gd name="connsiteX0" fmla="*/ 22825 w 43127"/>
                <a:gd name="connsiteY0" fmla="*/ 56775 h 86216"/>
                <a:gd name="connsiteX1" fmla="*/ 42528 w 43127"/>
                <a:gd name="connsiteY1" fmla="*/ 56775 h 86216"/>
                <a:gd name="connsiteX2" fmla="*/ 42528 w 43127"/>
                <a:gd name="connsiteY2" fmla="*/ 61045 h 86216"/>
                <a:gd name="connsiteX3" fmla="*/ 22825 w 43127"/>
                <a:gd name="connsiteY3" fmla="*/ 61045 h 86216"/>
                <a:gd name="connsiteX4" fmla="*/ 22825 w 43127"/>
                <a:gd name="connsiteY4" fmla="*/ 86387 h 86216"/>
                <a:gd name="connsiteX5" fmla="*/ 19380 w 43127"/>
                <a:gd name="connsiteY5" fmla="*/ 86387 h 86216"/>
                <a:gd name="connsiteX6" fmla="*/ 1606 w 43127"/>
                <a:gd name="connsiteY6" fmla="*/ 59805 h 86216"/>
                <a:gd name="connsiteX7" fmla="*/ 1606 w 43127"/>
                <a:gd name="connsiteY7" fmla="*/ 56775 h 86216"/>
                <a:gd name="connsiteX8" fmla="*/ 13318 w 43127"/>
                <a:gd name="connsiteY8" fmla="*/ 56775 h 86216"/>
                <a:gd name="connsiteX9" fmla="*/ 13318 w 43127"/>
                <a:gd name="connsiteY9" fmla="*/ 18763 h 86216"/>
                <a:gd name="connsiteX10" fmla="*/ 31092 w 43127"/>
                <a:gd name="connsiteY10" fmla="*/ 170 h 86216"/>
                <a:gd name="connsiteX11" fmla="*/ 44733 w 43127"/>
                <a:gd name="connsiteY11" fmla="*/ 18763 h 86216"/>
                <a:gd name="connsiteX12" fmla="*/ 44733 w 43127"/>
                <a:gd name="connsiteY12" fmla="*/ 26613 h 86216"/>
                <a:gd name="connsiteX13" fmla="*/ 41288 w 43127"/>
                <a:gd name="connsiteY13" fmla="*/ 26613 h 86216"/>
                <a:gd name="connsiteX14" fmla="*/ 41288 w 43127"/>
                <a:gd name="connsiteY14" fmla="*/ 19038 h 86216"/>
                <a:gd name="connsiteX15" fmla="*/ 32056 w 43127"/>
                <a:gd name="connsiteY15" fmla="*/ 3613 h 86216"/>
                <a:gd name="connsiteX16" fmla="*/ 22825 w 43127"/>
                <a:gd name="connsiteY16" fmla="*/ 18488 h 86216"/>
                <a:gd name="connsiteX17" fmla="*/ 22825 w 43127"/>
                <a:gd name="connsiteY17" fmla="*/ 56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2825" y="56775"/>
                  </a:moveTo>
                  <a:lnTo>
                    <a:pt x="42528" y="56775"/>
                  </a:lnTo>
                  <a:lnTo>
                    <a:pt x="42528" y="61045"/>
                  </a:lnTo>
                  <a:lnTo>
                    <a:pt x="22825" y="61045"/>
                  </a:lnTo>
                  <a:lnTo>
                    <a:pt x="22825" y="86387"/>
                  </a:lnTo>
                  <a:lnTo>
                    <a:pt x="19380" y="86387"/>
                  </a:lnTo>
                  <a:cubicBezTo>
                    <a:pt x="19242" y="75093"/>
                    <a:pt x="15109" y="60356"/>
                    <a:pt x="1606" y="59805"/>
                  </a:cubicBezTo>
                  <a:lnTo>
                    <a:pt x="1606" y="56775"/>
                  </a:lnTo>
                  <a:lnTo>
                    <a:pt x="13318" y="56775"/>
                  </a:lnTo>
                  <a:lnTo>
                    <a:pt x="13318" y="18763"/>
                  </a:lnTo>
                  <a:cubicBezTo>
                    <a:pt x="13318" y="1823"/>
                    <a:pt x="26132" y="170"/>
                    <a:pt x="31092" y="170"/>
                  </a:cubicBezTo>
                  <a:cubicBezTo>
                    <a:pt x="40875" y="170"/>
                    <a:pt x="44733" y="9949"/>
                    <a:pt x="44733" y="18763"/>
                  </a:cubicBezTo>
                  <a:lnTo>
                    <a:pt x="44733" y="26613"/>
                  </a:lnTo>
                  <a:lnTo>
                    <a:pt x="41288" y="26613"/>
                  </a:lnTo>
                  <a:lnTo>
                    <a:pt x="41288" y="19038"/>
                  </a:lnTo>
                  <a:cubicBezTo>
                    <a:pt x="41288" y="8847"/>
                    <a:pt x="37155" y="3613"/>
                    <a:pt x="32056" y="3613"/>
                  </a:cubicBezTo>
                  <a:cubicBezTo>
                    <a:pt x="22825" y="3613"/>
                    <a:pt x="22825" y="16146"/>
                    <a:pt x="22825" y="18488"/>
                  </a:cubicBezTo>
                  <a:lnTo>
                    <a:pt x="22825" y="5677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E0824AB-CB8A-529A-B053-16822FED5E4A}"/>
                </a:ext>
              </a:extLst>
            </p:cNvPr>
            <p:cNvSpPr/>
            <p:nvPr/>
          </p:nvSpPr>
          <p:spPr>
            <a:xfrm flipV="1">
              <a:off x="8327556" y="3678550"/>
              <a:ext cx="43127" cy="86216"/>
            </a:xfrm>
            <a:custGeom>
              <a:avLst/>
              <a:gdLst>
                <a:gd name="connsiteX0" fmla="*/ 22836 w 43127"/>
                <a:gd name="connsiteY0" fmla="*/ 56775 h 86216"/>
                <a:gd name="connsiteX1" fmla="*/ 42539 w 43127"/>
                <a:gd name="connsiteY1" fmla="*/ 56775 h 86216"/>
                <a:gd name="connsiteX2" fmla="*/ 42539 w 43127"/>
                <a:gd name="connsiteY2" fmla="*/ 61045 h 86216"/>
                <a:gd name="connsiteX3" fmla="*/ 22836 w 43127"/>
                <a:gd name="connsiteY3" fmla="*/ 61045 h 86216"/>
                <a:gd name="connsiteX4" fmla="*/ 22836 w 43127"/>
                <a:gd name="connsiteY4" fmla="*/ 86387 h 86216"/>
                <a:gd name="connsiteX5" fmla="*/ 19391 w 43127"/>
                <a:gd name="connsiteY5" fmla="*/ 86387 h 86216"/>
                <a:gd name="connsiteX6" fmla="*/ 1616 w 43127"/>
                <a:gd name="connsiteY6" fmla="*/ 59805 h 86216"/>
                <a:gd name="connsiteX7" fmla="*/ 1616 w 43127"/>
                <a:gd name="connsiteY7" fmla="*/ 56775 h 86216"/>
                <a:gd name="connsiteX8" fmla="*/ 13328 w 43127"/>
                <a:gd name="connsiteY8" fmla="*/ 56775 h 86216"/>
                <a:gd name="connsiteX9" fmla="*/ 13328 w 43127"/>
                <a:gd name="connsiteY9" fmla="*/ 18763 h 86216"/>
                <a:gd name="connsiteX10" fmla="*/ 31103 w 43127"/>
                <a:gd name="connsiteY10" fmla="*/ 170 h 86216"/>
                <a:gd name="connsiteX11" fmla="*/ 44744 w 43127"/>
                <a:gd name="connsiteY11" fmla="*/ 18763 h 86216"/>
                <a:gd name="connsiteX12" fmla="*/ 44744 w 43127"/>
                <a:gd name="connsiteY12" fmla="*/ 26613 h 86216"/>
                <a:gd name="connsiteX13" fmla="*/ 41299 w 43127"/>
                <a:gd name="connsiteY13" fmla="*/ 26613 h 86216"/>
                <a:gd name="connsiteX14" fmla="*/ 41299 w 43127"/>
                <a:gd name="connsiteY14" fmla="*/ 19038 h 86216"/>
                <a:gd name="connsiteX15" fmla="*/ 32067 w 43127"/>
                <a:gd name="connsiteY15" fmla="*/ 3613 h 86216"/>
                <a:gd name="connsiteX16" fmla="*/ 22836 w 43127"/>
                <a:gd name="connsiteY16" fmla="*/ 18488 h 86216"/>
                <a:gd name="connsiteX17" fmla="*/ 22836 w 43127"/>
                <a:gd name="connsiteY17" fmla="*/ 56775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2836" y="56775"/>
                  </a:moveTo>
                  <a:lnTo>
                    <a:pt x="42539" y="56775"/>
                  </a:lnTo>
                  <a:lnTo>
                    <a:pt x="42539" y="61045"/>
                  </a:lnTo>
                  <a:lnTo>
                    <a:pt x="22836" y="61045"/>
                  </a:lnTo>
                  <a:lnTo>
                    <a:pt x="22836" y="86387"/>
                  </a:lnTo>
                  <a:lnTo>
                    <a:pt x="19391" y="86387"/>
                  </a:lnTo>
                  <a:cubicBezTo>
                    <a:pt x="19253" y="75093"/>
                    <a:pt x="15120" y="60356"/>
                    <a:pt x="1616" y="59805"/>
                  </a:cubicBezTo>
                  <a:lnTo>
                    <a:pt x="1616" y="56775"/>
                  </a:lnTo>
                  <a:lnTo>
                    <a:pt x="13328" y="56775"/>
                  </a:lnTo>
                  <a:lnTo>
                    <a:pt x="13328" y="18763"/>
                  </a:lnTo>
                  <a:cubicBezTo>
                    <a:pt x="13328" y="1823"/>
                    <a:pt x="26142" y="170"/>
                    <a:pt x="31103" y="170"/>
                  </a:cubicBezTo>
                  <a:cubicBezTo>
                    <a:pt x="40886" y="170"/>
                    <a:pt x="44744" y="9949"/>
                    <a:pt x="44744" y="18763"/>
                  </a:cubicBezTo>
                  <a:lnTo>
                    <a:pt x="44744" y="26613"/>
                  </a:lnTo>
                  <a:lnTo>
                    <a:pt x="41299" y="26613"/>
                  </a:lnTo>
                  <a:lnTo>
                    <a:pt x="41299" y="19038"/>
                  </a:lnTo>
                  <a:cubicBezTo>
                    <a:pt x="41299" y="8847"/>
                    <a:pt x="37165" y="3613"/>
                    <a:pt x="32067" y="3613"/>
                  </a:cubicBezTo>
                  <a:cubicBezTo>
                    <a:pt x="22836" y="3613"/>
                    <a:pt x="22836" y="16146"/>
                    <a:pt x="22836" y="18488"/>
                  </a:cubicBezTo>
                  <a:lnTo>
                    <a:pt x="22836" y="5677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2B043D02-4698-9118-42BE-EE36F595B4FF}"/>
                </a:ext>
              </a:extLst>
            </p:cNvPr>
            <p:cNvSpPr/>
            <p:nvPr/>
          </p:nvSpPr>
          <p:spPr>
            <a:xfrm flipV="1">
              <a:off x="8384316" y="3701550"/>
              <a:ext cx="62141" cy="63216"/>
            </a:xfrm>
            <a:custGeom>
              <a:avLst/>
              <a:gdLst>
                <a:gd name="connsiteX0" fmla="*/ 41726 w 62141"/>
                <a:gd name="connsiteY0" fmla="*/ 12155 h 63216"/>
                <a:gd name="connsiteX1" fmla="*/ 52473 w 62141"/>
                <a:gd name="connsiteY1" fmla="*/ 861 h 63216"/>
                <a:gd name="connsiteX2" fmla="*/ 63771 w 62141"/>
                <a:gd name="connsiteY2" fmla="*/ 13945 h 63216"/>
                <a:gd name="connsiteX3" fmla="*/ 63771 w 62141"/>
                <a:gd name="connsiteY3" fmla="*/ 21658 h 63216"/>
                <a:gd name="connsiteX4" fmla="*/ 60327 w 62141"/>
                <a:gd name="connsiteY4" fmla="*/ 21658 h 63216"/>
                <a:gd name="connsiteX5" fmla="*/ 60327 w 62141"/>
                <a:gd name="connsiteY5" fmla="*/ 13945 h 63216"/>
                <a:gd name="connsiteX6" fmla="*/ 55366 w 62141"/>
                <a:gd name="connsiteY6" fmla="*/ 5130 h 63216"/>
                <a:gd name="connsiteX7" fmla="*/ 50268 w 62141"/>
                <a:gd name="connsiteY7" fmla="*/ 12017 h 63216"/>
                <a:gd name="connsiteX8" fmla="*/ 50268 w 62141"/>
                <a:gd name="connsiteY8" fmla="*/ 39562 h 63216"/>
                <a:gd name="connsiteX9" fmla="*/ 45308 w 62141"/>
                <a:gd name="connsiteY9" fmla="*/ 55814 h 63216"/>
                <a:gd name="connsiteX10" fmla="*/ 26431 w 62141"/>
                <a:gd name="connsiteY10" fmla="*/ 63389 h 63216"/>
                <a:gd name="connsiteX11" fmla="*/ 5626 w 62141"/>
                <a:gd name="connsiteY11" fmla="*/ 47826 h 63216"/>
                <a:gd name="connsiteX12" fmla="*/ 11964 w 62141"/>
                <a:gd name="connsiteY12" fmla="*/ 41352 h 63216"/>
                <a:gd name="connsiteX13" fmla="*/ 18302 w 62141"/>
                <a:gd name="connsiteY13" fmla="*/ 47688 h 63216"/>
                <a:gd name="connsiteX14" fmla="*/ 11275 w 62141"/>
                <a:gd name="connsiteY14" fmla="*/ 54023 h 63216"/>
                <a:gd name="connsiteX15" fmla="*/ 26156 w 62141"/>
                <a:gd name="connsiteY15" fmla="*/ 60359 h 63216"/>
                <a:gd name="connsiteX16" fmla="*/ 40761 w 62141"/>
                <a:gd name="connsiteY16" fmla="*/ 42730 h 63216"/>
                <a:gd name="connsiteX17" fmla="*/ 40761 w 62141"/>
                <a:gd name="connsiteY17" fmla="*/ 37634 h 63216"/>
                <a:gd name="connsiteX18" fmla="*/ 15408 w 62141"/>
                <a:gd name="connsiteY18" fmla="*/ 32676 h 63216"/>
                <a:gd name="connsiteX19" fmla="*/ 1630 w 62141"/>
                <a:gd name="connsiteY19" fmla="*/ 14771 h 63216"/>
                <a:gd name="connsiteX20" fmla="*/ 23676 w 62141"/>
                <a:gd name="connsiteY20" fmla="*/ 172 h 63216"/>
                <a:gd name="connsiteX21" fmla="*/ 41726 w 62141"/>
                <a:gd name="connsiteY21" fmla="*/ 12155 h 63216"/>
                <a:gd name="connsiteX22" fmla="*/ 40761 w 62141"/>
                <a:gd name="connsiteY22" fmla="*/ 34742 h 63216"/>
                <a:gd name="connsiteX23" fmla="*/ 40761 w 62141"/>
                <a:gd name="connsiteY23" fmla="*/ 20969 h 63216"/>
                <a:gd name="connsiteX24" fmla="*/ 24640 w 62141"/>
                <a:gd name="connsiteY24" fmla="*/ 3202 h 63216"/>
                <a:gd name="connsiteX25" fmla="*/ 12239 w 62141"/>
                <a:gd name="connsiteY25" fmla="*/ 14909 h 63216"/>
                <a:gd name="connsiteX26" fmla="*/ 40761 w 62141"/>
                <a:gd name="connsiteY26" fmla="*/ 34742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1726" y="12155"/>
                  </a:moveTo>
                  <a:cubicBezTo>
                    <a:pt x="42277" y="6645"/>
                    <a:pt x="45997" y="861"/>
                    <a:pt x="52473" y="861"/>
                  </a:cubicBezTo>
                  <a:cubicBezTo>
                    <a:pt x="55366" y="861"/>
                    <a:pt x="63771" y="2789"/>
                    <a:pt x="63771" y="13945"/>
                  </a:cubicBezTo>
                  <a:lnTo>
                    <a:pt x="63771" y="21658"/>
                  </a:lnTo>
                  <a:lnTo>
                    <a:pt x="60327" y="21658"/>
                  </a:lnTo>
                  <a:lnTo>
                    <a:pt x="60327" y="13945"/>
                  </a:lnTo>
                  <a:cubicBezTo>
                    <a:pt x="60327" y="5957"/>
                    <a:pt x="56882" y="5130"/>
                    <a:pt x="55366" y="5130"/>
                  </a:cubicBezTo>
                  <a:cubicBezTo>
                    <a:pt x="50819" y="5130"/>
                    <a:pt x="50268" y="11328"/>
                    <a:pt x="50268" y="12017"/>
                  </a:cubicBezTo>
                  <a:lnTo>
                    <a:pt x="50268" y="39562"/>
                  </a:lnTo>
                  <a:cubicBezTo>
                    <a:pt x="50268" y="45347"/>
                    <a:pt x="50268" y="50718"/>
                    <a:pt x="45308" y="55814"/>
                  </a:cubicBezTo>
                  <a:cubicBezTo>
                    <a:pt x="39934" y="61185"/>
                    <a:pt x="33045" y="63389"/>
                    <a:pt x="26431" y="63389"/>
                  </a:cubicBezTo>
                  <a:cubicBezTo>
                    <a:pt x="15133" y="63389"/>
                    <a:pt x="5626" y="56916"/>
                    <a:pt x="5626" y="47826"/>
                  </a:cubicBezTo>
                  <a:cubicBezTo>
                    <a:pt x="5626" y="43694"/>
                    <a:pt x="8381" y="41352"/>
                    <a:pt x="11964" y="41352"/>
                  </a:cubicBezTo>
                  <a:cubicBezTo>
                    <a:pt x="15822" y="41352"/>
                    <a:pt x="18302" y="44107"/>
                    <a:pt x="18302" y="47688"/>
                  </a:cubicBezTo>
                  <a:cubicBezTo>
                    <a:pt x="18302" y="49341"/>
                    <a:pt x="17613" y="53886"/>
                    <a:pt x="11275" y="54023"/>
                  </a:cubicBezTo>
                  <a:cubicBezTo>
                    <a:pt x="14995" y="58844"/>
                    <a:pt x="21747" y="60359"/>
                    <a:pt x="26156" y="60359"/>
                  </a:cubicBezTo>
                  <a:cubicBezTo>
                    <a:pt x="32907" y="60359"/>
                    <a:pt x="40761" y="54987"/>
                    <a:pt x="40761" y="42730"/>
                  </a:cubicBezTo>
                  <a:lnTo>
                    <a:pt x="40761" y="37634"/>
                  </a:lnTo>
                  <a:cubicBezTo>
                    <a:pt x="33734" y="37221"/>
                    <a:pt x="24089" y="36808"/>
                    <a:pt x="15408" y="32676"/>
                  </a:cubicBezTo>
                  <a:cubicBezTo>
                    <a:pt x="5074" y="27993"/>
                    <a:pt x="1630" y="20831"/>
                    <a:pt x="1630" y="14771"/>
                  </a:cubicBezTo>
                  <a:cubicBezTo>
                    <a:pt x="1630" y="3615"/>
                    <a:pt x="14995" y="172"/>
                    <a:pt x="23676" y="172"/>
                  </a:cubicBezTo>
                  <a:cubicBezTo>
                    <a:pt x="32769" y="172"/>
                    <a:pt x="39108" y="5681"/>
                    <a:pt x="41726" y="12155"/>
                  </a:cubicBezTo>
                  <a:moveTo>
                    <a:pt x="40761" y="34742"/>
                  </a:moveTo>
                  <a:lnTo>
                    <a:pt x="40761" y="20969"/>
                  </a:lnTo>
                  <a:cubicBezTo>
                    <a:pt x="40761" y="7885"/>
                    <a:pt x="30840" y="3202"/>
                    <a:pt x="24640" y="3202"/>
                  </a:cubicBezTo>
                  <a:cubicBezTo>
                    <a:pt x="17889" y="3202"/>
                    <a:pt x="12239" y="8023"/>
                    <a:pt x="12239" y="14909"/>
                  </a:cubicBezTo>
                  <a:cubicBezTo>
                    <a:pt x="12239" y="22484"/>
                    <a:pt x="18026" y="33915"/>
                    <a:pt x="40761" y="34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1438E0F7-388C-3F78-6FC2-85595CCF65B9}"/>
                </a:ext>
              </a:extLst>
            </p:cNvPr>
            <p:cNvSpPr/>
            <p:nvPr/>
          </p:nvSpPr>
          <p:spPr>
            <a:xfrm flipV="1">
              <a:off x="8451830" y="3702373"/>
              <a:ext cx="69306" cy="60874"/>
            </a:xfrm>
            <a:custGeom>
              <a:avLst/>
              <a:gdLst>
                <a:gd name="connsiteX0" fmla="*/ 12391 w 69306"/>
                <a:gd name="connsiteY0" fmla="*/ 47550 h 60874"/>
                <a:gd name="connsiteX1" fmla="*/ 12391 w 69306"/>
                <a:gd name="connsiteY1" fmla="*/ 10639 h 60874"/>
                <a:gd name="connsiteX2" fmla="*/ 1644 w 69306"/>
                <a:gd name="connsiteY2" fmla="*/ 4442 h 60874"/>
                <a:gd name="connsiteX3" fmla="*/ 1644 w 69306"/>
                <a:gd name="connsiteY3" fmla="*/ 172 h 60874"/>
                <a:gd name="connsiteX4" fmla="*/ 17214 w 69306"/>
                <a:gd name="connsiteY4" fmla="*/ 585 h 60874"/>
                <a:gd name="connsiteX5" fmla="*/ 32646 w 69306"/>
                <a:gd name="connsiteY5" fmla="*/ 172 h 60874"/>
                <a:gd name="connsiteX6" fmla="*/ 32646 w 69306"/>
                <a:gd name="connsiteY6" fmla="*/ 4442 h 60874"/>
                <a:gd name="connsiteX7" fmla="*/ 21899 w 69306"/>
                <a:gd name="connsiteY7" fmla="*/ 10639 h 60874"/>
                <a:gd name="connsiteX8" fmla="*/ 21899 w 69306"/>
                <a:gd name="connsiteY8" fmla="*/ 35981 h 60874"/>
                <a:gd name="connsiteX9" fmla="*/ 40500 w 69306"/>
                <a:gd name="connsiteY9" fmla="*/ 58017 h 60874"/>
                <a:gd name="connsiteX10" fmla="*/ 50696 w 69306"/>
                <a:gd name="connsiteY10" fmla="*/ 42730 h 60874"/>
                <a:gd name="connsiteX11" fmla="*/ 50696 w 69306"/>
                <a:gd name="connsiteY11" fmla="*/ 10639 h 60874"/>
                <a:gd name="connsiteX12" fmla="*/ 39949 w 69306"/>
                <a:gd name="connsiteY12" fmla="*/ 4442 h 60874"/>
                <a:gd name="connsiteX13" fmla="*/ 39949 w 69306"/>
                <a:gd name="connsiteY13" fmla="*/ 172 h 60874"/>
                <a:gd name="connsiteX14" fmla="*/ 55518 w 69306"/>
                <a:gd name="connsiteY14" fmla="*/ 585 h 60874"/>
                <a:gd name="connsiteX15" fmla="*/ 70951 w 69306"/>
                <a:gd name="connsiteY15" fmla="*/ 172 h 60874"/>
                <a:gd name="connsiteX16" fmla="*/ 70951 w 69306"/>
                <a:gd name="connsiteY16" fmla="*/ 4442 h 60874"/>
                <a:gd name="connsiteX17" fmla="*/ 60203 w 69306"/>
                <a:gd name="connsiteY17" fmla="*/ 8574 h 60874"/>
                <a:gd name="connsiteX18" fmla="*/ 60203 w 69306"/>
                <a:gd name="connsiteY18" fmla="*/ 34879 h 60874"/>
                <a:gd name="connsiteX19" fmla="*/ 55932 w 69306"/>
                <a:gd name="connsiteY19" fmla="*/ 55951 h 60874"/>
                <a:gd name="connsiteX20" fmla="*/ 41464 w 69306"/>
                <a:gd name="connsiteY20" fmla="*/ 61047 h 60874"/>
                <a:gd name="connsiteX21" fmla="*/ 21072 w 69306"/>
                <a:gd name="connsiteY21" fmla="*/ 46586 h 60874"/>
                <a:gd name="connsiteX22" fmla="*/ 21072 w 69306"/>
                <a:gd name="connsiteY22" fmla="*/ 61047 h 60874"/>
                <a:gd name="connsiteX23" fmla="*/ 1644 w 69306"/>
                <a:gd name="connsiteY23" fmla="*/ 59532 h 60874"/>
                <a:gd name="connsiteX24" fmla="*/ 1644 w 69306"/>
                <a:gd name="connsiteY24" fmla="*/ 55263 h 60874"/>
                <a:gd name="connsiteX25" fmla="*/ 12391 w 69306"/>
                <a:gd name="connsiteY25" fmla="*/ 47550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2391" y="47550"/>
                  </a:moveTo>
                  <a:lnTo>
                    <a:pt x="12391" y="10639"/>
                  </a:lnTo>
                  <a:cubicBezTo>
                    <a:pt x="12391" y="4442"/>
                    <a:pt x="10876" y="4442"/>
                    <a:pt x="1644" y="4442"/>
                  </a:cubicBezTo>
                  <a:lnTo>
                    <a:pt x="1644" y="172"/>
                  </a:lnTo>
                  <a:cubicBezTo>
                    <a:pt x="6466" y="310"/>
                    <a:pt x="13494" y="585"/>
                    <a:pt x="17214" y="585"/>
                  </a:cubicBezTo>
                  <a:cubicBezTo>
                    <a:pt x="20796" y="585"/>
                    <a:pt x="27961" y="310"/>
                    <a:pt x="32646" y="172"/>
                  </a:cubicBezTo>
                  <a:lnTo>
                    <a:pt x="32646" y="4442"/>
                  </a:lnTo>
                  <a:cubicBezTo>
                    <a:pt x="23414" y="4442"/>
                    <a:pt x="21899" y="4442"/>
                    <a:pt x="21899" y="10639"/>
                  </a:cubicBezTo>
                  <a:lnTo>
                    <a:pt x="21899" y="35981"/>
                  </a:lnTo>
                  <a:cubicBezTo>
                    <a:pt x="21899" y="50305"/>
                    <a:pt x="31681" y="58017"/>
                    <a:pt x="40500" y="58017"/>
                  </a:cubicBezTo>
                  <a:cubicBezTo>
                    <a:pt x="49180" y="58017"/>
                    <a:pt x="50696" y="50580"/>
                    <a:pt x="50696" y="42730"/>
                  </a:cubicBezTo>
                  <a:lnTo>
                    <a:pt x="50696" y="10639"/>
                  </a:lnTo>
                  <a:cubicBezTo>
                    <a:pt x="50696" y="4442"/>
                    <a:pt x="49180" y="4442"/>
                    <a:pt x="39949" y="4442"/>
                  </a:cubicBezTo>
                  <a:lnTo>
                    <a:pt x="39949" y="172"/>
                  </a:lnTo>
                  <a:cubicBezTo>
                    <a:pt x="44771" y="310"/>
                    <a:pt x="51798" y="585"/>
                    <a:pt x="55518" y="585"/>
                  </a:cubicBezTo>
                  <a:cubicBezTo>
                    <a:pt x="59101" y="585"/>
                    <a:pt x="66266" y="310"/>
                    <a:pt x="70951" y="172"/>
                  </a:cubicBezTo>
                  <a:lnTo>
                    <a:pt x="70951" y="4442"/>
                  </a:lnTo>
                  <a:cubicBezTo>
                    <a:pt x="63786" y="4442"/>
                    <a:pt x="60341" y="4442"/>
                    <a:pt x="60203" y="8574"/>
                  </a:cubicBezTo>
                  <a:lnTo>
                    <a:pt x="60203" y="34879"/>
                  </a:lnTo>
                  <a:cubicBezTo>
                    <a:pt x="60203" y="46724"/>
                    <a:pt x="60203" y="50993"/>
                    <a:pt x="55932" y="55951"/>
                  </a:cubicBezTo>
                  <a:cubicBezTo>
                    <a:pt x="54003" y="58293"/>
                    <a:pt x="49456" y="61047"/>
                    <a:pt x="41464" y="61047"/>
                  </a:cubicBezTo>
                  <a:cubicBezTo>
                    <a:pt x="31406" y="61047"/>
                    <a:pt x="24930" y="55125"/>
                    <a:pt x="21072" y="46586"/>
                  </a:cubicBezTo>
                  <a:lnTo>
                    <a:pt x="21072" y="61047"/>
                  </a:lnTo>
                  <a:lnTo>
                    <a:pt x="1644" y="59532"/>
                  </a:lnTo>
                  <a:lnTo>
                    <a:pt x="1644" y="55263"/>
                  </a:lnTo>
                  <a:cubicBezTo>
                    <a:pt x="11289" y="55263"/>
                    <a:pt x="12391" y="54299"/>
                    <a:pt x="12391" y="4755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36773D-6646-65DD-538D-CBDA3CA0C6F5}"/>
                </a:ext>
              </a:extLst>
            </p:cNvPr>
            <p:cNvSpPr/>
            <p:nvPr/>
          </p:nvSpPr>
          <p:spPr>
            <a:xfrm flipV="1">
              <a:off x="8528704" y="3701550"/>
              <a:ext cx="52496" cy="63216"/>
            </a:xfrm>
            <a:custGeom>
              <a:avLst/>
              <a:gdLst>
                <a:gd name="connsiteX0" fmla="*/ 13094 w 52496"/>
                <a:gd name="connsiteY0" fmla="*/ 31712 h 63216"/>
                <a:gd name="connsiteX1" fmla="*/ 31695 w 52496"/>
                <a:gd name="connsiteY1" fmla="*/ 59946 h 63216"/>
                <a:gd name="connsiteX2" fmla="*/ 46438 w 52496"/>
                <a:gd name="connsiteY2" fmla="*/ 54850 h 63216"/>
                <a:gd name="connsiteX3" fmla="*/ 39962 w 52496"/>
                <a:gd name="connsiteY3" fmla="*/ 48514 h 63216"/>
                <a:gd name="connsiteX4" fmla="*/ 46301 w 52496"/>
                <a:gd name="connsiteY4" fmla="*/ 42179 h 63216"/>
                <a:gd name="connsiteX5" fmla="*/ 52639 w 52496"/>
                <a:gd name="connsiteY5" fmla="*/ 48652 h 63216"/>
                <a:gd name="connsiteX6" fmla="*/ 31557 w 52496"/>
                <a:gd name="connsiteY6" fmla="*/ 63389 h 63216"/>
                <a:gd name="connsiteX7" fmla="*/ 1658 w 52496"/>
                <a:gd name="connsiteY7" fmla="*/ 31436 h 63216"/>
                <a:gd name="connsiteX8" fmla="*/ 31282 w 52496"/>
                <a:gd name="connsiteY8" fmla="*/ 172 h 63216"/>
                <a:gd name="connsiteX9" fmla="*/ 54154 w 52496"/>
                <a:gd name="connsiteY9" fmla="*/ 18077 h 63216"/>
                <a:gd name="connsiteX10" fmla="*/ 52363 w 52496"/>
                <a:gd name="connsiteY10" fmla="*/ 19454 h 63216"/>
                <a:gd name="connsiteX11" fmla="*/ 50572 w 52496"/>
                <a:gd name="connsiteY11" fmla="*/ 18077 h 63216"/>
                <a:gd name="connsiteX12" fmla="*/ 32522 w 52496"/>
                <a:gd name="connsiteY12" fmla="*/ 3615 h 63216"/>
                <a:gd name="connsiteX13" fmla="*/ 13094 w 52496"/>
                <a:gd name="connsiteY13" fmla="*/ 31712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96" h="63216">
                  <a:moveTo>
                    <a:pt x="13094" y="31712"/>
                  </a:moveTo>
                  <a:cubicBezTo>
                    <a:pt x="13094" y="54161"/>
                    <a:pt x="24393" y="59946"/>
                    <a:pt x="31695" y="59946"/>
                  </a:cubicBezTo>
                  <a:cubicBezTo>
                    <a:pt x="32935" y="59946"/>
                    <a:pt x="41616" y="59808"/>
                    <a:pt x="46438" y="54850"/>
                  </a:cubicBezTo>
                  <a:cubicBezTo>
                    <a:pt x="40789" y="54436"/>
                    <a:pt x="39962" y="50305"/>
                    <a:pt x="39962" y="48514"/>
                  </a:cubicBezTo>
                  <a:cubicBezTo>
                    <a:pt x="39962" y="44933"/>
                    <a:pt x="42443" y="42179"/>
                    <a:pt x="46301" y="42179"/>
                  </a:cubicBezTo>
                  <a:cubicBezTo>
                    <a:pt x="49883" y="42179"/>
                    <a:pt x="52639" y="44520"/>
                    <a:pt x="52639" y="48652"/>
                  </a:cubicBezTo>
                  <a:cubicBezTo>
                    <a:pt x="52639" y="58017"/>
                    <a:pt x="42167" y="63389"/>
                    <a:pt x="31557" y="63389"/>
                  </a:cubicBezTo>
                  <a:cubicBezTo>
                    <a:pt x="14334" y="63389"/>
                    <a:pt x="1658" y="48514"/>
                    <a:pt x="1658" y="31436"/>
                  </a:cubicBezTo>
                  <a:cubicBezTo>
                    <a:pt x="1658" y="13807"/>
                    <a:pt x="15299" y="172"/>
                    <a:pt x="31282" y="172"/>
                  </a:cubicBezTo>
                  <a:cubicBezTo>
                    <a:pt x="49745" y="172"/>
                    <a:pt x="54154" y="16699"/>
                    <a:pt x="54154" y="18077"/>
                  </a:cubicBezTo>
                  <a:cubicBezTo>
                    <a:pt x="54154" y="19454"/>
                    <a:pt x="52777" y="19454"/>
                    <a:pt x="52363" y="19454"/>
                  </a:cubicBezTo>
                  <a:cubicBezTo>
                    <a:pt x="51123" y="19454"/>
                    <a:pt x="50848" y="18903"/>
                    <a:pt x="50572" y="18077"/>
                  </a:cubicBezTo>
                  <a:cubicBezTo>
                    <a:pt x="46576" y="5268"/>
                    <a:pt x="37620" y="3615"/>
                    <a:pt x="32522" y="3615"/>
                  </a:cubicBezTo>
                  <a:cubicBezTo>
                    <a:pt x="25219" y="3615"/>
                    <a:pt x="13094" y="9538"/>
                    <a:pt x="13094" y="3171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BDFEFD6-A625-8655-1499-A11F3CCDEAE3}"/>
                </a:ext>
              </a:extLst>
            </p:cNvPr>
            <p:cNvSpPr/>
            <p:nvPr/>
          </p:nvSpPr>
          <p:spPr>
            <a:xfrm flipV="1">
              <a:off x="8589049" y="3701550"/>
              <a:ext cx="53323" cy="63216"/>
            </a:xfrm>
            <a:custGeom>
              <a:avLst/>
              <a:gdLst>
                <a:gd name="connsiteX0" fmla="*/ 13244 w 53323"/>
                <a:gd name="connsiteY0" fmla="*/ 36394 h 63216"/>
                <a:gd name="connsiteX1" fmla="*/ 30330 w 53323"/>
                <a:gd name="connsiteY1" fmla="*/ 60359 h 63216"/>
                <a:gd name="connsiteX2" fmla="*/ 45899 w 53323"/>
                <a:gd name="connsiteY2" fmla="*/ 36394 h 63216"/>
                <a:gd name="connsiteX3" fmla="*/ 13244 w 53323"/>
                <a:gd name="connsiteY3" fmla="*/ 36394 h 63216"/>
                <a:gd name="connsiteX4" fmla="*/ 13106 w 53323"/>
                <a:gd name="connsiteY4" fmla="*/ 33502 h 63216"/>
                <a:gd name="connsiteX5" fmla="*/ 51549 w 53323"/>
                <a:gd name="connsiteY5" fmla="*/ 33502 h 63216"/>
                <a:gd name="connsiteX6" fmla="*/ 54993 w 53323"/>
                <a:gd name="connsiteY6" fmla="*/ 36394 h 63216"/>
                <a:gd name="connsiteX7" fmla="*/ 30330 w 53323"/>
                <a:gd name="connsiteY7" fmla="*/ 63389 h 63216"/>
                <a:gd name="connsiteX8" fmla="*/ 1670 w 53323"/>
                <a:gd name="connsiteY8" fmla="*/ 31987 h 63216"/>
                <a:gd name="connsiteX9" fmla="*/ 31983 w 53323"/>
                <a:gd name="connsiteY9" fmla="*/ 172 h 63216"/>
                <a:gd name="connsiteX10" fmla="*/ 54993 w 53323"/>
                <a:gd name="connsiteY10" fmla="*/ 18077 h 63216"/>
                <a:gd name="connsiteX11" fmla="*/ 53202 w 53323"/>
                <a:gd name="connsiteY11" fmla="*/ 19729 h 63216"/>
                <a:gd name="connsiteX12" fmla="*/ 51411 w 53323"/>
                <a:gd name="connsiteY12" fmla="*/ 17801 h 63216"/>
                <a:gd name="connsiteX13" fmla="*/ 32810 w 53323"/>
                <a:gd name="connsiteY13" fmla="*/ 3615 h 63216"/>
                <a:gd name="connsiteX14" fmla="*/ 17240 w 53323"/>
                <a:gd name="connsiteY14" fmla="*/ 12843 h 63216"/>
                <a:gd name="connsiteX15" fmla="*/ 13106 w 53323"/>
                <a:gd name="connsiteY15" fmla="*/ 33502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3244" y="36394"/>
                  </a:moveTo>
                  <a:cubicBezTo>
                    <a:pt x="14071" y="56916"/>
                    <a:pt x="25645" y="60359"/>
                    <a:pt x="30330" y="60359"/>
                  </a:cubicBezTo>
                  <a:cubicBezTo>
                    <a:pt x="44522" y="60359"/>
                    <a:pt x="45899" y="41766"/>
                    <a:pt x="45899" y="36394"/>
                  </a:cubicBezTo>
                  <a:lnTo>
                    <a:pt x="13244" y="36394"/>
                  </a:lnTo>
                  <a:moveTo>
                    <a:pt x="13106" y="33502"/>
                  </a:moveTo>
                  <a:lnTo>
                    <a:pt x="51549" y="33502"/>
                  </a:lnTo>
                  <a:cubicBezTo>
                    <a:pt x="54580" y="33502"/>
                    <a:pt x="54993" y="33502"/>
                    <a:pt x="54993" y="36394"/>
                  </a:cubicBezTo>
                  <a:cubicBezTo>
                    <a:pt x="54993" y="50029"/>
                    <a:pt x="47553" y="63389"/>
                    <a:pt x="30330" y="63389"/>
                  </a:cubicBezTo>
                  <a:cubicBezTo>
                    <a:pt x="14346" y="63389"/>
                    <a:pt x="1670" y="49203"/>
                    <a:pt x="1670" y="31987"/>
                  </a:cubicBezTo>
                  <a:cubicBezTo>
                    <a:pt x="1670" y="13532"/>
                    <a:pt x="16138" y="172"/>
                    <a:pt x="31983" y="172"/>
                  </a:cubicBezTo>
                  <a:cubicBezTo>
                    <a:pt x="48793" y="172"/>
                    <a:pt x="54993" y="15460"/>
                    <a:pt x="54993" y="18077"/>
                  </a:cubicBezTo>
                  <a:cubicBezTo>
                    <a:pt x="54993" y="19454"/>
                    <a:pt x="53891" y="19729"/>
                    <a:pt x="53202" y="19729"/>
                  </a:cubicBezTo>
                  <a:cubicBezTo>
                    <a:pt x="51962" y="19729"/>
                    <a:pt x="51686" y="18903"/>
                    <a:pt x="51411" y="17801"/>
                  </a:cubicBezTo>
                  <a:cubicBezTo>
                    <a:pt x="46588" y="3615"/>
                    <a:pt x="34188" y="3615"/>
                    <a:pt x="32810" y="3615"/>
                  </a:cubicBezTo>
                  <a:cubicBezTo>
                    <a:pt x="25920" y="3615"/>
                    <a:pt x="20409" y="7747"/>
                    <a:pt x="17240" y="12843"/>
                  </a:cubicBezTo>
                  <a:cubicBezTo>
                    <a:pt x="13106" y="19454"/>
                    <a:pt x="13106" y="28544"/>
                    <a:pt x="13106" y="3350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74FCB8E-E493-E0B2-DC8D-874B0DE614FD}"/>
                </a:ext>
              </a:extLst>
            </p:cNvPr>
            <p:cNvSpPr/>
            <p:nvPr/>
          </p:nvSpPr>
          <p:spPr>
            <a:xfrm flipV="1">
              <a:off x="8032554" y="3834454"/>
              <a:ext cx="100170" cy="94066"/>
            </a:xfrm>
            <a:custGeom>
              <a:avLst/>
              <a:gdLst>
                <a:gd name="connsiteX0" fmla="*/ 78999 w 100170"/>
                <a:gd name="connsiteY0" fmla="*/ 78568 h 94066"/>
                <a:gd name="connsiteX1" fmla="*/ 80928 w 100170"/>
                <a:gd name="connsiteY1" fmla="*/ 80496 h 94066"/>
                <a:gd name="connsiteX2" fmla="*/ 98978 w 100170"/>
                <a:gd name="connsiteY2" fmla="*/ 90000 h 94066"/>
                <a:gd name="connsiteX3" fmla="*/ 101733 w 100170"/>
                <a:gd name="connsiteY3" fmla="*/ 92616 h 94066"/>
                <a:gd name="connsiteX4" fmla="*/ 99942 w 100170"/>
                <a:gd name="connsiteY4" fmla="*/ 94269 h 94066"/>
                <a:gd name="connsiteX5" fmla="*/ 88644 w 100170"/>
                <a:gd name="connsiteY5" fmla="*/ 93856 h 94066"/>
                <a:gd name="connsiteX6" fmla="*/ 74865 w 100170"/>
                <a:gd name="connsiteY6" fmla="*/ 94269 h 94066"/>
                <a:gd name="connsiteX7" fmla="*/ 72247 w 100170"/>
                <a:gd name="connsiteY7" fmla="*/ 91652 h 94066"/>
                <a:gd name="connsiteX8" fmla="*/ 74314 w 100170"/>
                <a:gd name="connsiteY8" fmla="*/ 90000 h 94066"/>
                <a:gd name="connsiteX9" fmla="*/ 79274 w 100170"/>
                <a:gd name="connsiteY9" fmla="*/ 86832 h 94066"/>
                <a:gd name="connsiteX10" fmla="*/ 75554 w 100170"/>
                <a:gd name="connsiteY10" fmla="*/ 80221 h 94066"/>
                <a:gd name="connsiteX11" fmla="*/ 43588 w 100170"/>
                <a:gd name="connsiteY11" fmla="*/ 43448 h 94066"/>
                <a:gd name="connsiteX12" fmla="*/ 28431 w 100170"/>
                <a:gd name="connsiteY12" fmla="*/ 84353 h 94066"/>
                <a:gd name="connsiteX13" fmla="*/ 27604 w 100170"/>
                <a:gd name="connsiteY13" fmla="*/ 86694 h 94066"/>
                <a:gd name="connsiteX14" fmla="*/ 35734 w 100170"/>
                <a:gd name="connsiteY14" fmla="*/ 90000 h 94066"/>
                <a:gd name="connsiteX15" fmla="*/ 39041 w 100170"/>
                <a:gd name="connsiteY15" fmla="*/ 92754 h 94066"/>
                <a:gd name="connsiteX16" fmla="*/ 36974 w 100170"/>
                <a:gd name="connsiteY16" fmla="*/ 94269 h 94066"/>
                <a:gd name="connsiteX17" fmla="*/ 19613 w 100170"/>
                <a:gd name="connsiteY17" fmla="*/ 93856 h 94066"/>
                <a:gd name="connsiteX18" fmla="*/ 4181 w 100170"/>
                <a:gd name="connsiteY18" fmla="*/ 94269 h 94066"/>
                <a:gd name="connsiteX19" fmla="*/ 1563 w 100170"/>
                <a:gd name="connsiteY19" fmla="*/ 91515 h 94066"/>
                <a:gd name="connsiteX20" fmla="*/ 4732 w 100170"/>
                <a:gd name="connsiteY20" fmla="*/ 90000 h 94066"/>
                <a:gd name="connsiteX21" fmla="*/ 14790 w 100170"/>
                <a:gd name="connsiteY21" fmla="*/ 85317 h 94066"/>
                <a:gd name="connsiteX22" fmla="*/ 31738 w 100170"/>
                <a:gd name="connsiteY22" fmla="*/ 40005 h 94066"/>
                <a:gd name="connsiteX23" fmla="*/ 32289 w 100170"/>
                <a:gd name="connsiteY23" fmla="*/ 37664 h 94066"/>
                <a:gd name="connsiteX24" fmla="*/ 26089 w 100170"/>
                <a:gd name="connsiteY24" fmla="*/ 12597 h 94066"/>
                <a:gd name="connsiteX25" fmla="*/ 13137 w 100170"/>
                <a:gd name="connsiteY25" fmla="*/ 4472 h 94066"/>
                <a:gd name="connsiteX26" fmla="*/ 9417 w 100170"/>
                <a:gd name="connsiteY26" fmla="*/ 1717 h 94066"/>
                <a:gd name="connsiteX27" fmla="*/ 11346 w 100170"/>
                <a:gd name="connsiteY27" fmla="*/ 202 h 94066"/>
                <a:gd name="connsiteX28" fmla="*/ 28707 w 100170"/>
                <a:gd name="connsiteY28" fmla="*/ 615 h 94066"/>
                <a:gd name="connsiteX29" fmla="*/ 46343 w 100170"/>
                <a:gd name="connsiteY29" fmla="*/ 202 h 94066"/>
                <a:gd name="connsiteX30" fmla="*/ 48961 w 100170"/>
                <a:gd name="connsiteY30" fmla="*/ 2957 h 94066"/>
                <a:gd name="connsiteX31" fmla="*/ 45103 w 100170"/>
                <a:gd name="connsiteY31" fmla="*/ 4472 h 94066"/>
                <a:gd name="connsiteX32" fmla="*/ 39867 w 100170"/>
                <a:gd name="connsiteY32" fmla="*/ 4747 h 94066"/>
                <a:gd name="connsiteX33" fmla="*/ 36147 w 100170"/>
                <a:gd name="connsiteY33" fmla="*/ 6951 h 94066"/>
                <a:gd name="connsiteX34" fmla="*/ 38076 w 100170"/>
                <a:gd name="connsiteY34" fmla="*/ 15627 h 94066"/>
                <a:gd name="connsiteX35" fmla="*/ 42899 w 100170"/>
                <a:gd name="connsiteY35" fmla="*/ 35047 h 94066"/>
                <a:gd name="connsiteX36" fmla="*/ 44828 w 100170"/>
                <a:gd name="connsiteY36" fmla="*/ 39316 h 94066"/>
                <a:gd name="connsiteX37" fmla="*/ 78999 w 100170"/>
                <a:gd name="connsiteY37" fmla="*/ 78568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170" h="94066">
                  <a:moveTo>
                    <a:pt x="78999" y="78568"/>
                  </a:moveTo>
                  <a:lnTo>
                    <a:pt x="80928" y="80496"/>
                  </a:lnTo>
                  <a:cubicBezTo>
                    <a:pt x="85061" y="84628"/>
                    <a:pt x="89608" y="89311"/>
                    <a:pt x="98978" y="90000"/>
                  </a:cubicBezTo>
                  <a:cubicBezTo>
                    <a:pt x="100493" y="90137"/>
                    <a:pt x="101733" y="90137"/>
                    <a:pt x="101733" y="92616"/>
                  </a:cubicBezTo>
                  <a:cubicBezTo>
                    <a:pt x="101733" y="93718"/>
                    <a:pt x="101045" y="94269"/>
                    <a:pt x="99942" y="94269"/>
                  </a:cubicBezTo>
                  <a:cubicBezTo>
                    <a:pt x="96360" y="94269"/>
                    <a:pt x="92364" y="93856"/>
                    <a:pt x="88644" y="93856"/>
                  </a:cubicBezTo>
                  <a:cubicBezTo>
                    <a:pt x="84097" y="93856"/>
                    <a:pt x="79274" y="94269"/>
                    <a:pt x="74865" y="94269"/>
                  </a:cubicBezTo>
                  <a:cubicBezTo>
                    <a:pt x="74038" y="94269"/>
                    <a:pt x="72247" y="94269"/>
                    <a:pt x="72247" y="91652"/>
                  </a:cubicBezTo>
                  <a:cubicBezTo>
                    <a:pt x="72247" y="90137"/>
                    <a:pt x="73625" y="90000"/>
                    <a:pt x="74314" y="90000"/>
                  </a:cubicBezTo>
                  <a:cubicBezTo>
                    <a:pt x="75278" y="90000"/>
                    <a:pt x="79274" y="89724"/>
                    <a:pt x="79274" y="86832"/>
                  </a:cubicBezTo>
                  <a:cubicBezTo>
                    <a:pt x="79274" y="84490"/>
                    <a:pt x="76105" y="80910"/>
                    <a:pt x="75554" y="80221"/>
                  </a:cubicBezTo>
                  <a:lnTo>
                    <a:pt x="43588" y="43448"/>
                  </a:lnTo>
                  <a:lnTo>
                    <a:pt x="28431" y="84353"/>
                  </a:lnTo>
                  <a:cubicBezTo>
                    <a:pt x="27604" y="86281"/>
                    <a:pt x="27604" y="86556"/>
                    <a:pt x="27604" y="86694"/>
                  </a:cubicBezTo>
                  <a:cubicBezTo>
                    <a:pt x="27604" y="90000"/>
                    <a:pt x="34356" y="90000"/>
                    <a:pt x="35734" y="90000"/>
                  </a:cubicBezTo>
                  <a:cubicBezTo>
                    <a:pt x="37663" y="90000"/>
                    <a:pt x="39041" y="90000"/>
                    <a:pt x="39041" y="92754"/>
                  </a:cubicBezTo>
                  <a:cubicBezTo>
                    <a:pt x="39041" y="94269"/>
                    <a:pt x="37387" y="94269"/>
                    <a:pt x="36974" y="94269"/>
                  </a:cubicBezTo>
                  <a:cubicBezTo>
                    <a:pt x="33116" y="94269"/>
                    <a:pt x="23471" y="93856"/>
                    <a:pt x="19613" y="93856"/>
                  </a:cubicBezTo>
                  <a:cubicBezTo>
                    <a:pt x="16168" y="93856"/>
                    <a:pt x="7625" y="94269"/>
                    <a:pt x="4181" y="94269"/>
                  </a:cubicBezTo>
                  <a:cubicBezTo>
                    <a:pt x="3354" y="94269"/>
                    <a:pt x="1563" y="94269"/>
                    <a:pt x="1563" y="91515"/>
                  </a:cubicBezTo>
                  <a:cubicBezTo>
                    <a:pt x="1563" y="90000"/>
                    <a:pt x="2941" y="90000"/>
                    <a:pt x="4732" y="90000"/>
                  </a:cubicBezTo>
                  <a:cubicBezTo>
                    <a:pt x="12999" y="90000"/>
                    <a:pt x="13550" y="88760"/>
                    <a:pt x="14790" y="85317"/>
                  </a:cubicBezTo>
                  <a:lnTo>
                    <a:pt x="31738" y="40005"/>
                  </a:lnTo>
                  <a:cubicBezTo>
                    <a:pt x="31876" y="39592"/>
                    <a:pt x="32289" y="38077"/>
                    <a:pt x="32289" y="37664"/>
                  </a:cubicBezTo>
                  <a:cubicBezTo>
                    <a:pt x="32289" y="37250"/>
                    <a:pt x="26778" y="15076"/>
                    <a:pt x="26089" y="12597"/>
                  </a:cubicBezTo>
                  <a:cubicBezTo>
                    <a:pt x="24297" y="5022"/>
                    <a:pt x="24160" y="4609"/>
                    <a:pt x="13137" y="4472"/>
                  </a:cubicBezTo>
                  <a:cubicBezTo>
                    <a:pt x="10519" y="4472"/>
                    <a:pt x="9417" y="4472"/>
                    <a:pt x="9417" y="1717"/>
                  </a:cubicBezTo>
                  <a:cubicBezTo>
                    <a:pt x="9417" y="202"/>
                    <a:pt x="11070" y="202"/>
                    <a:pt x="11346" y="202"/>
                  </a:cubicBezTo>
                  <a:cubicBezTo>
                    <a:pt x="15204" y="202"/>
                    <a:pt x="24849" y="615"/>
                    <a:pt x="28707" y="615"/>
                  </a:cubicBezTo>
                  <a:cubicBezTo>
                    <a:pt x="32565" y="615"/>
                    <a:pt x="42485" y="202"/>
                    <a:pt x="46343" y="202"/>
                  </a:cubicBezTo>
                  <a:cubicBezTo>
                    <a:pt x="47308" y="202"/>
                    <a:pt x="48961" y="202"/>
                    <a:pt x="48961" y="2957"/>
                  </a:cubicBezTo>
                  <a:cubicBezTo>
                    <a:pt x="48961" y="4472"/>
                    <a:pt x="47721" y="4472"/>
                    <a:pt x="45103" y="4472"/>
                  </a:cubicBezTo>
                  <a:cubicBezTo>
                    <a:pt x="44828" y="4472"/>
                    <a:pt x="42210" y="4472"/>
                    <a:pt x="39867" y="4747"/>
                  </a:cubicBezTo>
                  <a:cubicBezTo>
                    <a:pt x="36974" y="5022"/>
                    <a:pt x="36147" y="5298"/>
                    <a:pt x="36147" y="6951"/>
                  </a:cubicBezTo>
                  <a:cubicBezTo>
                    <a:pt x="36147" y="7915"/>
                    <a:pt x="37387" y="12735"/>
                    <a:pt x="38076" y="15627"/>
                  </a:cubicBezTo>
                  <a:lnTo>
                    <a:pt x="42899" y="35047"/>
                  </a:lnTo>
                  <a:cubicBezTo>
                    <a:pt x="43588" y="37664"/>
                    <a:pt x="43725" y="38077"/>
                    <a:pt x="44828" y="39316"/>
                  </a:cubicBezTo>
                  <a:lnTo>
                    <a:pt x="78999" y="78568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185AF927-475B-0447-76C3-D38AF9D152A3}"/>
                </a:ext>
              </a:extLst>
            </p:cNvPr>
            <p:cNvSpPr/>
            <p:nvPr/>
          </p:nvSpPr>
          <p:spPr>
            <a:xfrm flipV="1">
              <a:off x="8114557" y="3883343"/>
              <a:ext cx="79282" cy="65846"/>
            </a:xfrm>
            <a:custGeom>
              <a:avLst/>
              <a:gdLst>
                <a:gd name="connsiteX0" fmla="*/ 12958 w 79282"/>
                <a:gd name="connsiteY0" fmla="*/ 7729 h 65846"/>
                <a:gd name="connsiteX1" fmla="*/ 4471 w 79282"/>
                <a:gd name="connsiteY1" fmla="*/ 3680 h 65846"/>
                <a:gd name="connsiteX2" fmla="*/ 1577 w 79282"/>
                <a:gd name="connsiteY2" fmla="*/ 1559 h 65846"/>
                <a:gd name="connsiteX3" fmla="*/ 4471 w 79282"/>
                <a:gd name="connsiteY3" fmla="*/ 209 h 65846"/>
                <a:gd name="connsiteX4" fmla="*/ 38903 w 79282"/>
                <a:gd name="connsiteY4" fmla="*/ 209 h 65846"/>
                <a:gd name="connsiteX5" fmla="*/ 80859 w 79282"/>
                <a:gd name="connsiteY5" fmla="*/ 40893 h 65846"/>
                <a:gd name="connsiteX6" fmla="*/ 55396 w 79282"/>
                <a:gd name="connsiteY6" fmla="*/ 66056 h 65846"/>
                <a:gd name="connsiteX7" fmla="*/ 20288 w 79282"/>
                <a:gd name="connsiteY7" fmla="*/ 66056 h 65846"/>
                <a:gd name="connsiteX8" fmla="*/ 17202 w 79282"/>
                <a:gd name="connsiteY8" fmla="*/ 63935 h 65846"/>
                <a:gd name="connsiteX9" fmla="*/ 20385 w 79282"/>
                <a:gd name="connsiteY9" fmla="*/ 62585 h 65846"/>
                <a:gd name="connsiteX10" fmla="*/ 24050 w 79282"/>
                <a:gd name="connsiteY10" fmla="*/ 62392 h 65846"/>
                <a:gd name="connsiteX11" fmla="*/ 26172 w 79282"/>
                <a:gd name="connsiteY11" fmla="*/ 61043 h 65846"/>
                <a:gd name="connsiteX12" fmla="*/ 25786 w 79282"/>
                <a:gd name="connsiteY12" fmla="*/ 58922 h 65846"/>
                <a:gd name="connsiteX13" fmla="*/ 12958 w 79282"/>
                <a:gd name="connsiteY13" fmla="*/ 7729 h 65846"/>
                <a:gd name="connsiteX14" fmla="*/ 34563 w 79282"/>
                <a:gd name="connsiteY14" fmla="*/ 59307 h 65846"/>
                <a:gd name="connsiteX15" fmla="*/ 39482 w 79282"/>
                <a:gd name="connsiteY15" fmla="*/ 62585 h 65846"/>
                <a:gd name="connsiteX16" fmla="*/ 51828 w 79282"/>
                <a:gd name="connsiteY16" fmla="*/ 62585 h 65846"/>
                <a:gd name="connsiteX17" fmla="*/ 71696 w 79282"/>
                <a:gd name="connsiteY17" fmla="*/ 44075 h 65846"/>
                <a:gd name="connsiteX18" fmla="*/ 61087 w 79282"/>
                <a:gd name="connsiteY18" fmla="*/ 14188 h 65846"/>
                <a:gd name="connsiteX19" fmla="*/ 37167 w 79282"/>
                <a:gd name="connsiteY19" fmla="*/ 3680 h 65846"/>
                <a:gd name="connsiteX20" fmla="*/ 24050 w 79282"/>
                <a:gd name="connsiteY20" fmla="*/ 3680 h 65846"/>
                <a:gd name="connsiteX21" fmla="*/ 20964 w 79282"/>
                <a:gd name="connsiteY21" fmla="*/ 4644 h 65846"/>
                <a:gd name="connsiteX22" fmla="*/ 21349 w 79282"/>
                <a:gd name="connsiteY22" fmla="*/ 6668 h 65846"/>
                <a:gd name="connsiteX23" fmla="*/ 34563 w 79282"/>
                <a:gd name="connsiteY23" fmla="*/ 59307 h 6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9282" h="65846">
                  <a:moveTo>
                    <a:pt x="12958" y="7729"/>
                  </a:moveTo>
                  <a:cubicBezTo>
                    <a:pt x="12187" y="4451"/>
                    <a:pt x="11994" y="3680"/>
                    <a:pt x="4471" y="3680"/>
                  </a:cubicBezTo>
                  <a:cubicBezTo>
                    <a:pt x="2734" y="3680"/>
                    <a:pt x="1577" y="3680"/>
                    <a:pt x="1577" y="1559"/>
                  </a:cubicBezTo>
                  <a:cubicBezTo>
                    <a:pt x="1577" y="209"/>
                    <a:pt x="2734" y="209"/>
                    <a:pt x="4471" y="209"/>
                  </a:cubicBezTo>
                  <a:lnTo>
                    <a:pt x="38903" y="209"/>
                  </a:lnTo>
                  <a:cubicBezTo>
                    <a:pt x="60315" y="209"/>
                    <a:pt x="80859" y="19876"/>
                    <a:pt x="80859" y="40893"/>
                  </a:cubicBezTo>
                  <a:cubicBezTo>
                    <a:pt x="80859" y="54969"/>
                    <a:pt x="71118" y="66056"/>
                    <a:pt x="55396" y="66056"/>
                  </a:cubicBezTo>
                  <a:lnTo>
                    <a:pt x="20288" y="66056"/>
                  </a:lnTo>
                  <a:cubicBezTo>
                    <a:pt x="18359" y="66056"/>
                    <a:pt x="17202" y="66056"/>
                    <a:pt x="17202" y="63935"/>
                  </a:cubicBezTo>
                  <a:cubicBezTo>
                    <a:pt x="17202" y="62585"/>
                    <a:pt x="18263" y="62585"/>
                    <a:pt x="20385" y="62585"/>
                  </a:cubicBezTo>
                  <a:cubicBezTo>
                    <a:pt x="21928" y="62585"/>
                    <a:pt x="22314" y="62585"/>
                    <a:pt x="24050" y="62392"/>
                  </a:cubicBezTo>
                  <a:cubicBezTo>
                    <a:pt x="25979" y="62199"/>
                    <a:pt x="26172" y="62007"/>
                    <a:pt x="26172" y="61043"/>
                  </a:cubicBezTo>
                  <a:cubicBezTo>
                    <a:pt x="26172" y="60850"/>
                    <a:pt x="26172" y="60368"/>
                    <a:pt x="25786" y="58922"/>
                  </a:cubicBezTo>
                  <a:lnTo>
                    <a:pt x="12958" y="7729"/>
                  </a:lnTo>
                  <a:moveTo>
                    <a:pt x="34563" y="59307"/>
                  </a:moveTo>
                  <a:cubicBezTo>
                    <a:pt x="35335" y="62296"/>
                    <a:pt x="35431" y="62585"/>
                    <a:pt x="39482" y="62585"/>
                  </a:cubicBezTo>
                  <a:lnTo>
                    <a:pt x="51828" y="62585"/>
                  </a:lnTo>
                  <a:cubicBezTo>
                    <a:pt x="62630" y="62585"/>
                    <a:pt x="71696" y="57186"/>
                    <a:pt x="71696" y="44075"/>
                  </a:cubicBezTo>
                  <a:cubicBezTo>
                    <a:pt x="71696" y="41857"/>
                    <a:pt x="70732" y="25179"/>
                    <a:pt x="61087" y="14188"/>
                  </a:cubicBezTo>
                  <a:cubicBezTo>
                    <a:pt x="57325" y="9850"/>
                    <a:pt x="49031" y="3680"/>
                    <a:pt x="37167" y="3680"/>
                  </a:cubicBezTo>
                  <a:lnTo>
                    <a:pt x="24050" y="3680"/>
                  </a:lnTo>
                  <a:cubicBezTo>
                    <a:pt x="21060" y="3680"/>
                    <a:pt x="20964" y="3776"/>
                    <a:pt x="20964" y="4644"/>
                  </a:cubicBezTo>
                  <a:cubicBezTo>
                    <a:pt x="20964" y="4740"/>
                    <a:pt x="20964" y="5222"/>
                    <a:pt x="21349" y="6668"/>
                  </a:cubicBezTo>
                  <a:lnTo>
                    <a:pt x="34563" y="59307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A11C8F0-A431-2193-D7D9-206BAC98FA68}"/>
                </a:ext>
              </a:extLst>
            </p:cNvPr>
            <p:cNvSpPr/>
            <p:nvPr/>
          </p:nvSpPr>
          <p:spPr>
            <a:xfrm flipV="1">
              <a:off x="8207464" y="3881414"/>
              <a:ext cx="73302" cy="86478"/>
            </a:xfrm>
            <a:custGeom>
              <a:avLst/>
              <a:gdLst>
                <a:gd name="connsiteX0" fmla="*/ 39789 w 73302"/>
                <a:gd name="connsiteY0" fmla="*/ 13129 h 86478"/>
                <a:gd name="connsiteX1" fmla="*/ 48952 w 73302"/>
                <a:gd name="connsiteY1" fmla="*/ 211 h 86478"/>
                <a:gd name="connsiteX2" fmla="*/ 66217 w 73302"/>
                <a:gd name="connsiteY2" fmla="*/ 18914 h 86478"/>
                <a:gd name="connsiteX3" fmla="*/ 64867 w 73302"/>
                <a:gd name="connsiteY3" fmla="*/ 20264 h 86478"/>
                <a:gd name="connsiteX4" fmla="*/ 63516 w 73302"/>
                <a:gd name="connsiteY4" fmla="*/ 19010 h 86478"/>
                <a:gd name="connsiteX5" fmla="*/ 51556 w 73302"/>
                <a:gd name="connsiteY5" fmla="*/ 10333 h 86478"/>
                <a:gd name="connsiteX6" fmla="*/ 43937 w 73302"/>
                <a:gd name="connsiteY6" fmla="*/ 19685 h 86478"/>
                <a:gd name="connsiteX7" fmla="*/ 74897 w 73302"/>
                <a:gd name="connsiteY7" fmla="*/ 59887 h 86478"/>
                <a:gd name="connsiteX8" fmla="*/ 46927 w 73302"/>
                <a:gd name="connsiteY8" fmla="*/ 86689 h 86478"/>
                <a:gd name="connsiteX9" fmla="*/ 1595 w 73302"/>
                <a:gd name="connsiteY9" fmla="*/ 43401 h 86478"/>
                <a:gd name="connsiteX10" fmla="*/ 29662 w 73302"/>
                <a:gd name="connsiteY10" fmla="*/ 16986 h 86478"/>
                <a:gd name="connsiteX11" fmla="*/ 39789 w 73302"/>
                <a:gd name="connsiteY11" fmla="*/ 18335 h 86478"/>
                <a:gd name="connsiteX12" fmla="*/ 39789 w 73302"/>
                <a:gd name="connsiteY12" fmla="*/ 13129 h 86478"/>
                <a:gd name="connsiteX13" fmla="*/ 23104 w 73302"/>
                <a:gd name="connsiteY13" fmla="*/ 21324 h 86478"/>
                <a:gd name="connsiteX14" fmla="*/ 10951 w 73302"/>
                <a:gd name="connsiteY14" fmla="*/ 40991 h 86478"/>
                <a:gd name="connsiteX15" fmla="*/ 21753 w 73302"/>
                <a:gd name="connsiteY15" fmla="*/ 70878 h 86478"/>
                <a:gd name="connsiteX16" fmla="*/ 46155 w 73302"/>
                <a:gd name="connsiteY16" fmla="*/ 83604 h 86478"/>
                <a:gd name="connsiteX17" fmla="*/ 65542 w 73302"/>
                <a:gd name="connsiteY17" fmla="*/ 62490 h 86478"/>
                <a:gd name="connsiteX18" fmla="*/ 43165 w 73302"/>
                <a:gd name="connsiteY18" fmla="*/ 23349 h 86478"/>
                <a:gd name="connsiteX19" fmla="*/ 33424 w 73302"/>
                <a:gd name="connsiteY19" fmla="*/ 33471 h 86478"/>
                <a:gd name="connsiteX20" fmla="*/ 22718 w 73302"/>
                <a:gd name="connsiteY20" fmla="*/ 23831 h 86478"/>
                <a:gd name="connsiteX21" fmla="*/ 23104 w 73302"/>
                <a:gd name="connsiteY21" fmla="*/ 21324 h 86478"/>
                <a:gd name="connsiteX22" fmla="*/ 39789 w 73302"/>
                <a:gd name="connsiteY22" fmla="*/ 21806 h 86478"/>
                <a:gd name="connsiteX23" fmla="*/ 30337 w 73302"/>
                <a:gd name="connsiteY23" fmla="*/ 20071 h 86478"/>
                <a:gd name="connsiteX24" fmla="*/ 25418 w 73302"/>
                <a:gd name="connsiteY24" fmla="*/ 23831 h 86478"/>
                <a:gd name="connsiteX25" fmla="*/ 33424 w 73302"/>
                <a:gd name="connsiteY25" fmla="*/ 30772 h 86478"/>
                <a:gd name="connsiteX26" fmla="*/ 39789 w 73302"/>
                <a:gd name="connsiteY26" fmla="*/ 21806 h 8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302" h="86478">
                  <a:moveTo>
                    <a:pt x="39789" y="13129"/>
                  </a:moveTo>
                  <a:cubicBezTo>
                    <a:pt x="39789" y="6863"/>
                    <a:pt x="41043" y="211"/>
                    <a:pt x="48952" y="211"/>
                  </a:cubicBezTo>
                  <a:cubicBezTo>
                    <a:pt x="60623" y="211"/>
                    <a:pt x="66217" y="16793"/>
                    <a:pt x="66217" y="18914"/>
                  </a:cubicBezTo>
                  <a:cubicBezTo>
                    <a:pt x="66217" y="19589"/>
                    <a:pt x="65638" y="20264"/>
                    <a:pt x="64867" y="20264"/>
                  </a:cubicBezTo>
                  <a:cubicBezTo>
                    <a:pt x="63902" y="20264"/>
                    <a:pt x="63613" y="19396"/>
                    <a:pt x="63516" y="19010"/>
                  </a:cubicBezTo>
                  <a:cubicBezTo>
                    <a:pt x="61201" y="12262"/>
                    <a:pt x="54836" y="10333"/>
                    <a:pt x="51556" y="10333"/>
                  </a:cubicBezTo>
                  <a:cubicBezTo>
                    <a:pt x="47698" y="10333"/>
                    <a:pt x="45673" y="11972"/>
                    <a:pt x="43937" y="19685"/>
                  </a:cubicBezTo>
                  <a:cubicBezTo>
                    <a:pt x="61105" y="25759"/>
                    <a:pt x="74897" y="42823"/>
                    <a:pt x="74897" y="59887"/>
                  </a:cubicBezTo>
                  <a:cubicBezTo>
                    <a:pt x="74897" y="75023"/>
                    <a:pt x="63999" y="86689"/>
                    <a:pt x="46927" y="86689"/>
                  </a:cubicBezTo>
                  <a:cubicBezTo>
                    <a:pt x="23875" y="86689"/>
                    <a:pt x="1595" y="65093"/>
                    <a:pt x="1595" y="43401"/>
                  </a:cubicBezTo>
                  <a:cubicBezTo>
                    <a:pt x="1595" y="27880"/>
                    <a:pt x="13073" y="16986"/>
                    <a:pt x="29662" y="16986"/>
                  </a:cubicBezTo>
                  <a:cubicBezTo>
                    <a:pt x="31495" y="16986"/>
                    <a:pt x="34774" y="17082"/>
                    <a:pt x="39789" y="18335"/>
                  </a:cubicBezTo>
                  <a:lnTo>
                    <a:pt x="39789" y="13129"/>
                  </a:lnTo>
                  <a:moveTo>
                    <a:pt x="23104" y="21324"/>
                  </a:moveTo>
                  <a:cubicBezTo>
                    <a:pt x="18088" y="23059"/>
                    <a:pt x="10951" y="28073"/>
                    <a:pt x="10951" y="40991"/>
                  </a:cubicBezTo>
                  <a:cubicBezTo>
                    <a:pt x="10951" y="47161"/>
                    <a:pt x="12976" y="59984"/>
                    <a:pt x="21753" y="70878"/>
                  </a:cubicBezTo>
                  <a:cubicBezTo>
                    <a:pt x="27830" y="78301"/>
                    <a:pt x="37185" y="83604"/>
                    <a:pt x="46155" y="83604"/>
                  </a:cubicBezTo>
                  <a:cubicBezTo>
                    <a:pt x="56668" y="83604"/>
                    <a:pt x="65542" y="76566"/>
                    <a:pt x="65542" y="62490"/>
                  </a:cubicBezTo>
                  <a:cubicBezTo>
                    <a:pt x="65542" y="52849"/>
                    <a:pt x="60816" y="32122"/>
                    <a:pt x="43165" y="23349"/>
                  </a:cubicBezTo>
                  <a:cubicBezTo>
                    <a:pt x="41622" y="29422"/>
                    <a:pt x="39114" y="33471"/>
                    <a:pt x="33424" y="33471"/>
                  </a:cubicBezTo>
                  <a:cubicBezTo>
                    <a:pt x="28023" y="33471"/>
                    <a:pt x="22718" y="28940"/>
                    <a:pt x="22718" y="23831"/>
                  </a:cubicBezTo>
                  <a:cubicBezTo>
                    <a:pt x="22718" y="22095"/>
                    <a:pt x="22814" y="21999"/>
                    <a:pt x="23104" y="21324"/>
                  </a:cubicBezTo>
                  <a:moveTo>
                    <a:pt x="39789" y="21806"/>
                  </a:moveTo>
                  <a:cubicBezTo>
                    <a:pt x="37668" y="21035"/>
                    <a:pt x="34099" y="20071"/>
                    <a:pt x="30337" y="20071"/>
                  </a:cubicBezTo>
                  <a:cubicBezTo>
                    <a:pt x="28794" y="20071"/>
                    <a:pt x="25418" y="20071"/>
                    <a:pt x="25418" y="23831"/>
                  </a:cubicBezTo>
                  <a:cubicBezTo>
                    <a:pt x="25418" y="27494"/>
                    <a:pt x="29373" y="30772"/>
                    <a:pt x="33424" y="30772"/>
                  </a:cubicBezTo>
                  <a:cubicBezTo>
                    <a:pt x="36896" y="30772"/>
                    <a:pt x="39500" y="29229"/>
                    <a:pt x="39789" y="21806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54E73A0-DDDE-192C-1312-75E6A18BC6A0}"/>
                </a:ext>
              </a:extLst>
            </p:cNvPr>
            <p:cNvSpPr/>
            <p:nvPr/>
          </p:nvSpPr>
          <p:spPr>
            <a:xfrm flipV="1">
              <a:off x="8308088" y="3825224"/>
              <a:ext cx="31966" cy="137726"/>
            </a:xfrm>
            <a:custGeom>
              <a:avLst/>
              <a:gdLst>
                <a:gd name="connsiteX0" fmla="*/ 33578 w 31966"/>
                <a:gd name="connsiteY0" fmla="*/ 1582 h 137726"/>
                <a:gd name="connsiteX1" fmla="*/ 31236 w 31966"/>
                <a:gd name="connsiteY1" fmla="*/ 4612 h 137726"/>
                <a:gd name="connsiteX2" fmla="*/ 9603 w 31966"/>
                <a:gd name="connsiteY2" fmla="*/ 69068 h 137726"/>
                <a:gd name="connsiteX3" fmla="*/ 31787 w 31966"/>
                <a:gd name="connsiteY3" fmla="*/ 134212 h 137726"/>
                <a:gd name="connsiteX4" fmla="*/ 33578 w 31966"/>
                <a:gd name="connsiteY4" fmla="*/ 136553 h 137726"/>
                <a:gd name="connsiteX5" fmla="*/ 32200 w 31966"/>
                <a:gd name="connsiteY5" fmla="*/ 137931 h 137726"/>
                <a:gd name="connsiteX6" fmla="*/ 10292 w 31966"/>
                <a:gd name="connsiteY6" fmla="*/ 111074 h 137726"/>
                <a:gd name="connsiteX7" fmla="*/ 1611 w 31966"/>
                <a:gd name="connsiteY7" fmla="*/ 69068 h 137726"/>
                <a:gd name="connsiteX8" fmla="*/ 10705 w 31966"/>
                <a:gd name="connsiteY8" fmla="*/ 26097 h 137726"/>
                <a:gd name="connsiteX9" fmla="*/ 32200 w 31966"/>
                <a:gd name="connsiteY9" fmla="*/ 204 h 137726"/>
                <a:gd name="connsiteX10" fmla="*/ 33578 w 31966"/>
                <a:gd name="connsiteY10" fmla="*/ 1582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3578" y="1582"/>
                  </a:moveTo>
                  <a:cubicBezTo>
                    <a:pt x="33578" y="1995"/>
                    <a:pt x="33578" y="2270"/>
                    <a:pt x="31236" y="4612"/>
                  </a:cubicBezTo>
                  <a:cubicBezTo>
                    <a:pt x="14012" y="21965"/>
                    <a:pt x="9603" y="47995"/>
                    <a:pt x="9603" y="69068"/>
                  </a:cubicBezTo>
                  <a:cubicBezTo>
                    <a:pt x="9603" y="93032"/>
                    <a:pt x="14839" y="116996"/>
                    <a:pt x="31787" y="134212"/>
                  </a:cubicBezTo>
                  <a:cubicBezTo>
                    <a:pt x="33578" y="135865"/>
                    <a:pt x="33578" y="136140"/>
                    <a:pt x="33578" y="136553"/>
                  </a:cubicBezTo>
                  <a:cubicBezTo>
                    <a:pt x="33578" y="137517"/>
                    <a:pt x="33027" y="137931"/>
                    <a:pt x="32200" y="137931"/>
                  </a:cubicBezTo>
                  <a:cubicBezTo>
                    <a:pt x="30822" y="137931"/>
                    <a:pt x="18421" y="128565"/>
                    <a:pt x="10292" y="111074"/>
                  </a:cubicBezTo>
                  <a:cubicBezTo>
                    <a:pt x="3265" y="95924"/>
                    <a:pt x="1611" y="80637"/>
                    <a:pt x="1611" y="69068"/>
                  </a:cubicBezTo>
                  <a:cubicBezTo>
                    <a:pt x="1611" y="58325"/>
                    <a:pt x="3127" y="41660"/>
                    <a:pt x="10705" y="26097"/>
                  </a:cubicBezTo>
                  <a:cubicBezTo>
                    <a:pt x="18973" y="9157"/>
                    <a:pt x="30822" y="204"/>
                    <a:pt x="32200" y="204"/>
                  </a:cubicBezTo>
                  <a:cubicBezTo>
                    <a:pt x="33027" y="204"/>
                    <a:pt x="33578" y="618"/>
                    <a:pt x="33578" y="158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C2B17F5-E2F4-38F7-4E10-FCC5253F3693}"/>
                </a:ext>
              </a:extLst>
            </p:cNvPr>
            <p:cNvSpPr/>
            <p:nvPr/>
          </p:nvSpPr>
          <p:spPr>
            <a:xfrm flipV="1">
              <a:off x="8346227" y="3837484"/>
              <a:ext cx="56492" cy="119270"/>
            </a:xfrm>
            <a:custGeom>
              <a:avLst/>
              <a:gdLst>
                <a:gd name="connsiteX0" fmla="*/ 58114 w 56492"/>
                <a:gd name="connsiteY0" fmla="*/ 114518 h 119270"/>
                <a:gd name="connsiteX1" fmla="*/ 52878 w 56492"/>
                <a:gd name="connsiteY1" fmla="*/ 119476 h 119270"/>
                <a:gd name="connsiteX2" fmla="*/ 45575 w 56492"/>
                <a:gd name="connsiteY2" fmla="*/ 112176 h 119270"/>
                <a:gd name="connsiteX3" fmla="*/ 50673 w 56492"/>
                <a:gd name="connsiteY3" fmla="*/ 107218 h 119270"/>
                <a:gd name="connsiteX4" fmla="*/ 58114 w 56492"/>
                <a:gd name="connsiteY4" fmla="*/ 114518 h 119270"/>
                <a:gd name="connsiteX5" fmla="*/ 30419 w 56492"/>
                <a:gd name="connsiteY5" fmla="*/ 21553 h 119270"/>
                <a:gd name="connsiteX6" fmla="*/ 13471 w 56492"/>
                <a:gd name="connsiteY6" fmla="*/ 3235 h 119270"/>
                <a:gd name="connsiteX7" fmla="*/ 8097 w 56492"/>
                <a:gd name="connsiteY7" fmla="*/ 4475 h 119270"/>
                <a:gd name="connsiteX8" fmla="*/ 14298 w 56492"/>
                <a:gd name="connsiteY8" fmla="*/ 11774 h 119270"/>
                <a:gd name="connsiteX9" fmla="*/ 9062 w 56492"/>
                <a:gd name="connsiteY9" fmla="*/ 16595 h 119270"/>
                <a:gd name="connsiteX10" fmla="*/ 1622 w 56492"/>
                <a:gd name="connsiteY10" fmla="*/ 8744 h 119270"/>
                <a:gd name="connsiteX11" fmla="*/ 13747 w 56492"/>
                <a:gd name="connsiteY11" fmla="*/ 205 h 119270"/>
                <a:gd name="connsiteX12" fmla="*/ 39651 w 56492"/>
                <a:gd name="connsiteY12" fmla="*/ 21139 h 119270"/>
                <a:gd name="connsiteX13" fmla="*/ 52327 w 56492"/>
                <a:gd name="connsiteY13" fmla="*/ 71547 h 119270"/>
                <a:gd name="connsiteX14" fmla="*/ 53016 w 56492"/>
                <a:gd name="connsiteY14" fmla="*/ 76643 h 119270"/>
                <a:gd name="connsiteX15" fmla="*/ 40339 w 56492"/>
                <a:gd name="connsiteY15" fmla="*/ 89314 h 119270"/>
                <a:gd name="connsiteX16" fmla="*/ 18431 w 56492"/>
                <a:gd name="connsiteY16" fmla="*/ 68104 h 119270"/>
                <a:gd name="connsiteX17" fmla="*/ 20085 w 56492"/>
                <a:gd name="connsiteY17" fmla="*/ 66727 h 119270"/>
                <a:gd name="connsiteX18" fmla="*/ 22565 w 56492"/>
                <a:gd name="connsiteY18" fmla="*/ 69481 h 119270"/>
                <a:gd name="connsiteX19" fmla="*/ 39926 w 56492"/>
                <a:gd name="connsiteY19" fmla="*/ 86284 h 119270"/>
                <a:gd name="connsiteX20" fmla="*/ 44335 w 56492"/>
                <a:gd name="connsiteY20" fmla="*/ 79949 h 119270"/>
                <a:gd name="connsiteX21" fmla="*/ 43371 w 56492"/>
                <a:gd name="connsiteY21" fmla="*/ 72925 h 119270"/>
                <a:gd name="connsiteX22" fmla="*/ 30419 w 56492"/>
                <a:gd name="connsiteY22" fmla="*/ 21553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92" h="119270">
                  <a:moveTo>
                    <a:pt x="58114" y="114518"/>
                  </a:moveTo>
                  <a:cubicBezTo>
                    <a:pt x="58114" y="117135"/>
                    <a:pt x="56185" y="119476"/>
                    <a:pt x="52878" y="119476"/>
                  </a:cubicBezTo>
                  <a:cubicBezTo>
                    <a:pt x="49709" y="119476"/>
                    <a:pt x="45575" y="116308"/>
                    <a:pt x="45575" y="112176"/>
                  </a:cubicBezTo>
                  <a:cubicBezTo>
                    <a:pt x="45575" y="109422"/>
                    <a:pt x="47504" y="107218"/>
                    <a:pt x="50673" y="107218"/>
                  </a:cubicBezTo>
                  <a:cubicBezTo>
                    <a:pt x="54394" y="107218"/>
                    <a:pt x="58114" y="110799"/>
                    <a:pt x="58114" y="114518"/>
                  </a:cubicBezTo>
                  <a:moveTo>
                    <a:pt x="30419" y="21553"/>
                  </a:moveTo>
                  <a:cubicBezTo>
                    <a:pt x="27801" y="11085"/>
                    <a:pt x="21187" y="3235"/>
                    <a:pt x="13471" y="3235"/>
                  </a:cubicBezTo>
                  <a:cubicBezTo>
                    <a:pt x="12644" y="3235"/>
                    <a:pt x="10578" y="3235"/>
                    <a:pt x="8097" y="4475"/>
                  </a:cubicBezTo>
                  <a:cubicBezTo>
                    <a:pt x="12231" y="5439"/>
                    <a:pt x="14298" y="9020"/>
                    <a:pt x="14298" y="11774"/>
                  </a:cubicBezTo>
                  <a:cubicBezTo>
                    <a:pt x="14298" y="13978"/>
                    <a:pt x="12782" y="16595"/>
                    <a:pt x="9062" y="16595"/>
                  </a:cubicBezTo>
                  <a:cubicBezTo>
                    <a:pt x="5617" y="16595"/>
                    <a:pt x="1622" y="13702"/>
                    <a:pt x="1622" y="8744"/>
                  </a:cubicBezTo>
                  <a:cubicBezTo>
                    <a:pt x="1622" y="3235"/>
                    <a:pt x="7133" y="205"/>
                    <a:pt x="13747" y="205"/>
                  </a:cubicBezTo>
                  <a:cubicBezTo>
                    <a:pt x="23392" y="205"/>
                    <a:pt x="36206" y="7505"/>
                    <a:pt x="39651" y="21139"/>
                  </a:cubicBezTo>
                  <a:lnTo>
                    <a:pt x="52327" y="71547"/>
                  </a:lnTo>
                  <a:cubicBezTo>
                    <a:pt x="53016" y="74302"/>
                    <a:pt x="53016" y="76230"/>
                    <a:pt x="53016" y="76643"/>
                  </a:cubicBezTo>
                  <a:cubicBezTo>
                    <a:pt x="53016" y="84494"/>
                    <a:pt x="47229" y="89314"/>
                    <a:pt x="40339" y="89314"/>
                  </a:cubicBezTo>
                  <a:cubicBezTo>
                    <a:pt x="26285" y="89314"/>
                    <a:pt x="18431" y="69344"/>
                    <a:pt x="18431" y="68104"/>
                  </a:cubicBezTo>
                  <a:cubicBezTo>
                    <a:pt x="18431" y="66727"/>
                    <a:pt x="19809" y="66727"/>
                    <a:pt x="20085" y="66727"/>
                  </a:cubicBezTo>
                  <a:cubicBezTo>
                    <a:pt x="21325" y="66727"/>
                    <a:pt x="21463" y="66865"/>
                    <a:pt x="22565" y="69481"/>
                  </a:cubicBezTo>
                  <a:cubicBezTo>
                    <a:pt x="26010" y="77883"/>
                    <a:pt x="32348" y="86284"/>
                    <a:pt x="39926" y="86284"/>
                  </a:cubicBezTo>
                  <a:cubicBezTo>
                    <a:pt x="41855" y="86284"/>
                    <a:pt x="44335" y="85733"/>
                    <a:pt x="44335" y="79949"/>
                  </a:cubicBezTo>
                  <a:cubicBezTo>
                    <a:pt x="44335" y="76781"/>
                    <a:pt x="43922" y="75266"/>
                    <a:pt x="43371" y="72925"/>
                  </a:cubicBezTo>
                  <a:lnTo>
                    <a:pt x="30419" y="21553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323DF3C-575E-F7D9-62F3-A209C5C957DE}"/>
                </a:ext>
              </a:extLst>
            </p:cNvPr>
            <p:cNvSpPr/>
            <p:nvPr/>
          </p:nvSpPr>
          <p:spPr>
            <a:xfrm flipV="1">
              <a:off x="8414289" y="3867644"/>
              <a:ext cx="81707" cy="62389"/>
            </a:xfrm>
            <a:custGeom>
              <a:avLst/>
              <a:gdLst>
                <a:gd name="connsiteX0" fmla="*/ 83345 w 81707"/>
                <a:gd name="connsiteY0" fmla="*/ 52955 h 62389"/>
                <a:gd name="connsiteX1" fmla="*/ 77833 w 81707"/>
                <a:gd name="connsiteY1" fmla="*/ 62596 h 62389"/>
                <a:gd name="connsiteX2" fmla="*/ 70531 w 81707"/>
                <a:gd name="connsiteY2" fmla="*/ 56122 h 62389"/>
                <a:gd name="connsiteX3" fmla="*/ 72598 w 81707"/>
                <a:gd name="connsiteY3" fmla="*/ 51991 h 62389"/>
                <a:gd name="connsiteX4" fmla="*/ 77420 w 81707"/>
                <a:gd name="connsiteY4" fmla="*/ 40422 h 62389"/>
                <a:gd name="connsiteX5" fmla="*/ 70531 w 81707"/>
                <a:gd name="connsiteY5" fmla="*/ 20727 h 62389"/>
                <a:gd name="connsiteX6" fmla="*/ 54823 w 81707"/>
                <a:gd name="connsiteY6" fmla="*/ 10122 h 62389"/>
                <a:gd name="connsiteX7" fmla="*/ 41458 w 81707"/>
                <a:gd name="connsiteY7" fmla="*/ 22517 h 62389"/>
                <a:gd name="connsiteX8" fmla="*/ 46143 w 81707"/>
                <a:gd name="connsiteY8" fmla="*/ 38769 h 62389"/>
                <a:gd name="connsiteX9" fmla="*/ 43662 w 81707"/>
                <a:gd name="connsiteY9" fmla="*/ 41799 h 62389"/>
                <a:gd name="connsiteX10" fmla="*/ 39942 w 81707"/>
                <a:gd name="connsiteY10" fmla="*/ 39458 h 62389"/>
                <a:gd name="connsiteX11" fmla="*/ 36773 w 81707"/>
                <a:gd name="connsiteY11" fmla="*/ 22793 h 62389"/>
                <a:gd name="connsiteX12" fmla="*/ 18034 w 81707"/>
                <a:gd name="connsiteY12" fmla="*/ 10122 h 62389"/>
                <a:gd name="connsiteX13" fmla="*/ 6047 w 81707"/>
                <a:gd name="connsiteY13" fmla="*/ 25960 h 62389"/>
                <a:gd name="connsiteX14" fmla="*/ 20101 w 81707"/>
                <a:gd name="connsiteY14" fmla="*/ 59428 h 62389"/>
                <a:gd name="connsiteX15" fmla="*/ 17483 w 81707"/>
                <a:gd name="connsiteY15" fmla="*/ 62045 h 62389"/>
                <a:gd name="connsiteX16" fmla="*/ 13901 w 81707"/>
                <a:gd name="connsiteY16" fmla="*/ 59015 h 62389"/>
                <a:gd name="connsiteX17" fmla="*/ 1638 w 81707"/>
                <a:gd name="connsiteY17" fmla="*/ 19900 h 62389"/>
                <a:gd name="connsiteX18" fmla="*/ 16105 w 81707"/>
                <a:gd name="connsiteY18" fmla="*/ 206 h 62389"/>
                <a:gd name="connsiteX19" fmla="*/ 37324 w 81707"/>
                <a:gd name="connsiteY19" fmla="*/ 14667 h 62389"/>
                <a:gd name="connsiteX20" fmla="*/ 52481 w 81707"/>
                <a:gd name="connsiteY20" fmla="*/ 206 h 62389"/>
                <a:gd name="connsiteX21" fmla="*/ 74802 w 81707"/>
                <a:gd name="connsiteY21" fmla="*/ 18936 h 62389"/>
                <a:gd name="connsiteX22" fmla="*/ 83345 w 81707"/>
                <a:gd name="connsiteY22" fmla="*/ 5295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707" h="62389">
                  <a:moveTo>
                    <a:pt x="83345" y="52955"/>
                  </a:moveTo>
                  <a:cubicBezTo>
                    <a:pt x="83345" y="59152"/>
                    <a:pt x="80865" y="62596"/>
                    <a:pt x="77833" y="62596"/>
                  </a:cubicBezTo>
                  <a:cubicBezTo>
                    <a:pt x="74251" y="62596"/>
                    <a:pt x="70531" y="59290"/>
                    <a:pt x="70531" y="56122"/>
                  </a:cubicBezTo>
                  <a:cubicBezTo>
                    <a:pt x="70531" y="54745"/>
                    <a:pt x="71220" y="53230"/>
                    <a:pt x="72598" y="51991"/>
                  </a:cubicBezTo>
                  <a:cubicBezTo>
                    <a:pt x="74940" y="49925"/>
                    <a:pt x="77420" y="46206"/>
                    <a:pt x="77420" y="40422"/>
                  </a:cubicBezTo>
                  <a:cubicBezTo>
                    <a:pt x="77420" y="34913"/>
                    <a:pt x="74802" y="27062"/>
                    <a:pt x="70531" y="20727"/>
                  </a:cubicBezTo>
                  <a:cubicBezTo>
                    <a:pt x="66397" y="14805"/>
                    <a:pt x="61299" y="10122"/>
                    <a:pt x="54823" y="10122"/>
                  </a:cubicBezTo>
                  <a:cubicBezTo>
                    <a:pt x="46969" y="10122"/>
                    <a:pt x="42698" y="15080"/>
                    <a:pt x="41458" y="22517"/>
                  </a:cubicBezTo>
                  <a:cubicBezTo>
                    <a:pt x="42974" y="26098"/>
                    <a:pt x="46143" y="34913"/>
                    <a:pt x="46143" y="38769"/>
                  </a:cubicBezTo>
                  <a:cubicBezTo>
                    <a:pt x="46143" y="40422"/>
                    <a:pt x="45454" y="41799"/>
                    <a:pt x="43662" y="41799"/>
                  </a:cubicBezTo>
                  <a:cubicBezTo>
                    <a:pt x="42560" y="41799"/>
                    <a:pt x="41045" y="41523"/>
                    <a:pt x="39942" y="39458"/>
                  </a:cubicBezTo>
                  <a:cubicBezTo>
                    <a:pt x="38427" y="36703"/>
                    <a:pt x="36773" y="27751"/>
                    <a:pt x="36773" y="22793"/>
                  </a:cubicBezTo>
                  <a:cubicBezTo>
                    <a:pt x="32226" y="16320"/>
                    <a:pt x="26715" y="10122"/>
                    <a:pt x="18034" y="10122"/>
                  </a:cubicBezTo>
                  <a:cubicBezTo>
                    <a:pt x="8940" y="10122"/>
                    <a:pt x="6047" y="18248"/>
                    <a:pt x="6047" y="25960"/>
                  </a:cubicBezTo>
                  <a:cubicBezTo>
                    <a:pt x="6047" y="43176"/>
                    <a:pt x="20101" y="57637"/>
                    <a:pt x="20101" y="59428"/>
                  </a:cubicBezTo>
                  <a:cubicBezTo>
                    <a:pt x="20101" y="60943"/>
                    <a:pt x="18999" y="62045"/>
                    <a:pt x="17483" y="62045"/>
                  </a:cubicBezTo>
                  <a:cubicBezTo>
                    <a:pt x="15692" y="62045"/>
                    <a:pt x="14727" y="60254"/>
                    <a:pt x="13901" y="59015"/>
                  </a:cubicBezTo>
                  <a:cubicBezTo>
                    <a:pt x="6874" y="48823"/>
                    <a:pt x="1638" y="32434"/>
                    <a:pt x="1638" y="19900"/>
                  </a:cubicBezTo>
                  <a:cubicBezTo>
                    <a:pt x="1638" y="10397"/>
                    <a:pt x="4807" y="206"/>
                    <a:pt x="16105" y="206"/>
                  </a:cubicBezTo>
                  <a:cubicBezTo>
                    <a:pt x="25888" y="206"/>
                    <a:pt x="32364" y="7092"/>
                    <a:pt x="37324" y="14667"/>
                  </a:cubicBezTo>
                  <a:cubicBezTo>
                    <a:pt x="38564" y="6679"/>
                    <a:pt x="43938" y="206"/>
                    <a:pt x="52481" y="206"/>
                  </a:cubicBezTo>
                  <a:cubicBezTo>
                    <a:pt x="63228" y="206"/>
                    <a:pt x="69842" y="8607"/>
                    <a:pt x="74802" y="18936"/>
                  </a:cubicBezTo>
                  <a:cubicBezTo>
                    <a:pt x="78109" y="25685"/>
                    <a:pt x="83345" y="44416"/>
                    <a:pt x="83345" y="5295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0758EA1-E63D-5265-9951-48F1796278F1}"/>
                </a:ext>
              </a:extLst>
            </p:cNvPr>
            <p:cNvSpPr/>
            <p:nvPr/>
          </p:nvSpPr>
          <p:spPr>
            <a:xfrm flipV="1">
              <a:off x="8511228" y="3825224"/>
              <a:ext cx="31966" cy="137726"/>
            </a:xfrm>
            <a:custGeom>
              <a:avLst/>
              <a:gdLst>
                <a:gd name="connsiteX0" fmla="*/ 33619 w 31966"/>
                <a:gd name="connsiteY0" fmla="*/ 69068 h 137726"/>
                <a:gd name="connsiteX1" fmla="*/ 24525 w 31966"/>
                <a:gd name="connsiteY1" fmla="*/ 112038 h 137726"/>
                <a:gd name="connsiteX2" fmla="*/ 3030 w 31966"/>
                <a:gd name="connsiteY2" fmla="*/ 137931 h 137726"/>
                <a:gd name="connsiteX3" fmla="*/ 1652 w 31966"/>
                <a:gd name="connsiteY3" fmla="*/ 136553 h 137726"/>
                <a:gd name="connsiteX4" fmla="*/ 4270 w 31966"/>
                <a:gd name="connsiteY4" fmla="*/ 133386 h 137726"/>
                <a:gd name="connsiteX5" fmla="*/ 25627 w 31966"/>
                <a:gd name="connsiteY5" fmla="*/ 69068 h 137726"/>
                <a:gd name="connsiteX6" fmla="*/ 3443 w 31966"/>
                <a:gd name="connsiteY6" fmla="*/ 3923 h 137726"/>
                <a:gd name="connsiteX7" fmla="*/ 1652 w 31966"/>
                <a:gd name="connsiteY7" fmla="*/ 1582 h 137726"/>
                <a:gd name="connsiteX8" fmla="*/ 3030 w 31966"/>
                <a:gd name="connsiteY8" fmla="*/ 204 h 137726"/>
                <a:gd name="connsiteX9" fmla="*/ 24938 w 31966"/>
                <a:gd name="connsiteY9" fmla="*/ 27061 h 137726"/>
                <a:gd name="connsiteX10" fmla="*/ 33619 w 31966"/>
                <a:gd name="connsiteY10" fmla="*/ 69068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3619" y="69068"/>
                  </a:moveTo>
                  <a:cubicBezTo>
                    <a:pt x="33619" y="79810"/>
                    <a:pt x="32103" y="96475"/>
                    <a:pt x="24525" y="112038"/>
                  </a:cubicBezTo>
                  <a:cubicBezTo>
                    <a:pt x="16258" y="128978"/>
                    <a:pt x="4408" y="137931"/>
                    <a:pt x="3030" y="137931"/>
                  </a:cubicBezTo>
                  <a:cubicBezTo>
                    <a:pt x="2203" y="137931"/>
                    <a:pt x="1652" y="137380"/>
                    <a:pt x="1652" y="136553"/>
                  </a:cubicBezTo>
                  <a:cubicBezTo>
                    <a:pt x="1652" y="136140"/>
                    <a:pt x="1652" y="135865"/>
                    <a:pt x="4270" y="133386"/>
                  </a:cubicBezTo>
                  <a:cubicBezTo>
                    <a:pt x="17773" y="119751"/>
                    <a:pt x="25627" y="97852"/>
                    <a:pt x="25627" y="69068"/>
                  </a:cubicBezTo>
                  <a:cubicBezTo>
                    <a:pt x="25627" y="45516"/>
                    <a:pt x="20529" y="21277"/>
                    <a:pt x="3443" y="3923"/>
                  </a:cubicBezTo>
                  <a:cubicBezTo>
                    <a:pt x="1652" y="2270"/>
                    <a:pt x="1652" y="1995"/>
                    <a:pt x="1652" y="1582"/>
                  </a:cubicBezTo>
                  <a:cubicBezTo>
                    <a:pt x="1652" y="755"/>
                    <a:pt x="2203" y="204"/>
                    <a:pt x="3030" y="204"/>
                  </a:cubicBezTo>
                  <a:cubicBezTo>
                    <a:pt x="4408" y="204"/>
                    <a:pt x="16809" y="9570"/>
                    <a:pt x="24938" y="27061"/>
                  </a:cubicBezTo>
                  <a:cubicBezTo>
                    <a:pt x="31965" y="42211"/>
                    <a:pt x="33619" y="57499"/>
                    <a:pt x="33619" y="6906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E91DD21F-F429-15B7-2252-83C9A07127F5}"/>
                </a:ext>
              </a:extLst>
            </p:cNvPr>
            <p:cNvSpPr/>
            <p:nvPr/>
          </p:nvSpPr>
          <p:spPr>
            <a:xfrm flipV="1">
              <a:off x="7942734" y="3664636"/>
              <a:ext cx="94383" cy="98611"/>
            </a:xfrm>
            <a:custGeom>
              <a:avLst/>
              <a:gdLst>
                <a:gd name="connsiteX0" fmla="*/ 51974 w 94383"/>
                <a:gd name="connsiteY0" fmla="*/ 96026 h 98611"/>
                <a:gd name="connsiteX1" fmla="*/ 48805 w 94383"/>
                <a:gd name="connsiteY1" fmla="*/ 98780 h 98611"/>
                <a:gd name="connsiteX2" fmla="*/ 45498 w 94383"/>
                <a:gd name="connsiteY2" fmla="*/ 96026 h 98611"/>
                <a:gd name="connsiteX3" fmla="*/ 16976 w 94383"/>
                <a:gd name="connsiteY3" fmla="*/ 13666 h 98611"/>
                <a:gd name="connsiteX4" fmla="*/ 1544 w 94383"/>
                <a:gd name="connsiteY4" fmla="*/ 4438 h 98611"/>
                <a:gd name="connsiteX5" fmla="*/ 1544 w 94383"/>
                <a:gd name="connsiteY5" fmla="*/ 168 h 98611"/>
                <a:gd name="connsiteX6" fmla="*/ 15598 w 94383"/>
                <a:gd name="connsiteY6" fmla="*/ 582 h 98611"/>
                <a:gd name="connsiteX7" fmla="*/ 31444 w 94383"/>
                <a:gd name="connsiteY7" fmla="*/ 168 h 98611"/>
                <a:gd name="connsiteX8" fmla="*/ 31444 w 94383"/>
                <a:gd name="connsiteY8" fmla="*/ 4438 h 98611"/>
                <a:gd name="connsiteX9" fmla="*/ 21110 w 94383"/>
                <a:gd name="connsiteY9" fmla="*/ 11462 h 98611"/>
                <a:gd name="connsiteX10" fmla="*/ 21385 w 94383"/>
                <a:gd name="connsiteY10" fmla="*/ 13528 h 98611"/>
                <a:gd name="connsiteX11" fmla="*/ 27724 w 94383"/>
                <a:gd name="connsiteY11" fmla="*/ 31570 h 98611"/>
                <a:gd name="connsiteX12" fmla="*/ 61757 w 94383"/>
                <a:gd name="connsiteY12" fmla="*/ 31570 h 98611"/>
                <a:gd name="connsiteX13" fmla="*/ 69059 w 94383"/>
                <a:gd name="connsiteY13" fmla="*/ 10498 h 98611"/>
                <a:gd name="connsiteX14" fmla="*/ 69473 w 94383"/>
                <a:gd name="connsiteY14" fmla="*/ 8570 h 98611"/>
                <a:gd name="connsiteX15" fmla="*/ 58037 w 94383"/>
                <a:gd name="connsiteY15" fmla="*/ 4438 h 98611"/>
                <a:gd name="connsiteX16" fmla="*/ 58037 w 94383"/>
                <a:gd name="connsiteY16" fmla="*/ 168 h 98611"/>
                <a:gd name="connsiteX17" fmla="*/ 77878 w 94383"/>
                <a:gd name="connsiteY17" fmla="*/ 582 h 98611"/>
                <a:gd name="connsiteX18" fmla="*/ 95928 w 94383"/>
                <a:gd name="connsiteY18" fmla="*/ 168 h 98611"/>
                <a:gd name="connsiteX19" fmla="*/ 95928 w 94383"/>
                <a:gd name="connsiteY19" fmla="*/ 4438 h 98611"/>
                <a:gd name="connsiteX20" fmla="*/ 93448 w 94383"/>
                <a:gd name="connsiteY20" fmla="*/ 4438 h 98611"/>
                <a:gd name="connsiteX21" fmla="*/ 81736 w 94383"/>
                <a:gd name="connsiteY21" fmla="*/ 9947 h 98611"/>
                <a:gd name="connsiteX22" fmla="*/ 51974 w 94383"/>
                <a:gd name="connsiteY22" fmla="*/ 96026 h 98611"/>
                <a:gd name="connsiteX23" fmla="*/ 44671 w 94383"/>
                <a:gd name="connsiteY23" fmla="*/ 80600 h 98611"/>
                <a:gd name="connsiteX24" fmla="*/ 60241 w 94383"/>
                <a:gd name="connsiteY24" fmla="*/ 35839 h 98611"/>
                <a:gd name="connsiteX25" fmla="*/ 29239 w 94383"/>
                <a:gd name="connsiteY25" fmla="*/ 35839 h 98611"/>
                <a:gd name="connsiteX26" fmla="*/ 44671 w 94383"/>
                <a:gd name="connsiteY26" fmla="*/ 80600 h 9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4383" h="98611">
                  <a:moveTo>
                    <a:pt x="51974" y="96026"/>
                  </a:moveTo>
                  <a:cubicBezTo>
                    <a:pt x="51285" y="97816"/>
                    <a:pt x="51009" y="98780"/>
                    <a:pt x="48805" y="98780"/>
                  </a:cubicBezTo>
                  <a:cubicBezTo>
                    <a:pt x="46600" y="98780"/>
                    <a:pt x="46187" y="97954"/>
                    <a:pt x="45498" y="96026"/>
                  </a:cubicBezTo>
                  <a:lnTo>
                    <a:pt x="16976" y="13666"/>
                  </a:lnTo>
                  <a:cubicBezTo>
                    <a:pt x="14496" y="6641"/>
                    <a:pt x="8985" y="4576"/>
                    <a:pt x="1544" y="4438"/>
                  </a:cubicBezTo>
                  <a:lnTo>
                    <a:pt x="1544" y="168"/>
                  </a:lnTo>
                  <a:cubicBezTo>
                    <a:pt x="4713" y="306"/>
                    <a:pt x="10638" y="582"/>
                    <a:pt x="15598" y="582"/>
                  </a:cubicBezTo>
                  <a:cubicBezTo>
                    <a:pt x="19870" y="582"/>
                    <a:pt x="27035" y="306"/>
                    <a:pt x="31444" y="168"/>
                  </a:cubicBezTo>
                  <a:lnTo>
                    <a:pt x="31444" y="4438"/>
                  </a:lnTo>
                  <a:cubicBezTo>
                    <a:pt x="24554" y="4438"/>
                    <a:pt x="21110" y="7881"/>
                    <a:pt x="21110" y="11462"/>
                  </a:cubicBezTo>
                  <a:cubicBezTo>
                    <a:pt x="21110" y="11875"/>
                    <a:pt x="21248" y="13252"/>
                    <a:pt x="21385" y="13528"/>
                  </a:cubicBezTo>
                  <a:lnTo>
                    <a:pt x="27724" y="31570"/>
                  </a:lnTo>
                  <a:lnTo>
                    <a:pt x="61757" y="31570"/>
                  </a:lnTo>
                  <a:lnTo>
                    <a:pt x="69059" y="10498"/>
                  </a:lnTo>
                  <a:cubicBezTo>
                    <a:pt x="69197" y="9947"/>
                    <a:pt x="69473" y="9121"/>
                    <a:pt x="69473" y="8570"/>
                  </a:cubicBezTo>
                  <a:cubicBezTo>
                    <a:pt x="69473" y="4438"/>
                    <a:pt x="61757" y="4438"/>
                    <a:pt x="58037" y="4438"/>
                  </a:cubicBezTo>
                  <a:lnTo>
                    <a:pt x="58037" y="168"/>
                  </a:lnTo>
                  <a:cubicBezTo>
                    <a:pt x="62997" y="582"/>
                    <a:pt x="72642" y="582"/>
                    <a:pt x="77878" y="582"/>
                  </a:cubicBezTo>
                  <a:cubicBezTo>
                    <a:pt x="83803" y="582"/>
                    <a:pt x="90141" y="444"/>
                    <a:pt x="95928" y="168"/>
                  </a:cubicBezTo>
                  <a:lnTo>
                    <a:pt x="95928" y="4438"/>
                  </a:lnTo>
                  <a:lnTo>
                    <a:pt x="93448" y="4438"/>
                  </a:lnTo>
                  <a:cubicBezTo>
                    <a:pt x="85180" y="4438"/>
                    <a:pt x="83251" y="5402"/>
                    <a:pt x="81736" y="9947"/>
                  </a:cubicBezTo>
                  <a:lnTo>
                    <a:pt x="51974" y="96026"/>
                  </a:lnTo>
                  <a:moveTo>
                    <a:pt x="44671" y="80600"/>
                  </a:moveTo>
                  <a:lnTo>
                    <a:pt x="60241" y="35839"/>
                  </a:lnTo>
                  <a:lnTo>
                    <a:pt x="29239" y="35839"/>
                  </a:lnTo>
                  <a:lnTo>
                    <a:pt x="44671" y="8060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6" name="Group 1175">
            <a:extLst>
              <a:ext uri="{FF2B5EF4-FFF2-40B4-BE49-F238E27FC236}">
                <a16:creationId xmlns:a16="http://schemas.microsoft.com/office/drawing/2014/main" id="{CA518C73-790C-8234-F48F-2FE6A2893B23}"/>
              </a:ext>
            </a:extLst>
          </p:cNvPr>
          <p:cNvGrpSpPr/>
          <p:nvPr/>
        </p:nvGrpSpPr>
        <p:grpSpPr>
          <a:xfrm>
            <a:off x="6957987" y="4870950"/>
            <a:ext cx="972256" cy="736741"/>
            <a:chOff x="6896179" y="3373950"/>
            <a:chExt cx="972256" cy="736741"/>
          </a:xfrm>
        </p:grpSpPr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A61B1329-8F5D-75F2-D9AF-76C0EF5EFE0E}"/>
                </a:ext>
              </a:extLst>
            </p:cNvPr>
            <p:cNvSpPr/>
            <p:nvPr/>
          </p:nvSpPr>
          <p:spPr>
            <a:xfrm flipV="1">
              <a:off x="6896179" y="3543462"/>
              <a:ext cx="937740" cy="4976"/>
            </a:xfrm>
            <a:custGeom>
              <a:avLst/>
              <a:gdLst>
                <a:gd name="connsiteX0" fmla="*/ 1093 w 937740"/>
                <a:gd name="connsiteY0" fmla="*/ 115 h 4976"/>
                <a:gd name="connsiteX1" fmla="*/ 938833 w 937740"/>
                <a:gd name="connsiteY1" fmla="*/ 11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1093" y="115"/>
                  </a:moveTo>
                  <a:lnTo>
                    <a:pt x="938833" y="11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3A138D99-3C06-8566-853C-01DC6D36DBDA}"/>
                </a:ext>
              </a:extLst>
            </p:cNvPr>
            <p:cNvSpPr/>
            <p:nvPr/>
          </p:nvSpPr>
          <p:spPr>
            <a:xfrm flipV="1">
              <a:off x="7819044" y="3524856"/>
              <a:ext cx="49391" cy="37207"/>
            </a:xfrm>
            <a:custGeom>
              <a:avLst/>
              <a:gdLst>
                <a:gd name="connsiteX0" fmla="*/ 50904 w 49391"/>
                <a:gd name="connsiteY0" fmla="*/ 18738 h 37207"/>
                <a:gd name="connsiteX1" fmla="*/ 1513 w 49391"/>
                <a:gd name="connsiteY1" fmla="*/ 37342 h 37207"/>
                <a:gd name="connsiteX2" fmla="*/ 17755 w 49391"/>
                <a:gd name="connsiteY2" fmla="*/ 18738 h 37207"/>
                <a:gd name="connsiteX3" fmla="*/ 1513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738"/>
                  </a:moveTo>
                  <a:lnTo>
                    <a:pt x="1513" y="37342"/>
                  </a:lnTo>
                  <a:lnTo>
                    <a:pt x="17755" y="18738"/>
                  </a:lnTo>
                  <a:lnTo>
                    <a:pt x="1513" y="134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8578AD5F-97B2-72C0-0B22-F854371571F1}"/>
                </a:ext>
              </a:extLst>
            </p:cNvPr>
            <p:cNvSpPr/>
            <p:nvPr/>
          </p:nvSpPr>
          <p:spPr>
            <a:xfrm flipV="1">
              <a:off x="7819044" y="3524856"/>
              <a:ext cx="49391" cy="37207"/>
            </a:xfrm>
            <a:custGeom>
              <a:avLst/>
              <a:gdLst>
                <a:gd name="connsiteX0" fmla="*/ 50904 w 49391"/>
                <a:gd name="connsiteY0" fmla="*/ 18738 h 37207"/>
                <a:gd name="connsiteX1" fmla="*/ 1513 w 49391"/>
                <a:gd name="connsiteY1" fmla="*/ 37342 h 37207"/>
                <a:gd name="connsiteX2" fmla="*/ 17755 w 49391"/>
                <a:gd name="connsiteY2" fmla="*/ 18738 h 37207"/>
                <a:gd name="connsiteX3" fmla="*/ 1513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738"/>
                  </a:moveTo>
                  <a:lnTo>
                    <a:pt x="1513" y="37342"/>
                  </a:lnTo>
                  <a:lnTo>
                    <a:pt x="17755" y="18738"/>
                  </a:lnTo>
                  <a:lnTo>
                    <a:pt x="1513" y="134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25F0C648-6F71-793B-52FA-6C866211CE9B}"/>
                </a:ext>
              </a:extLst>
            </p:cNvPr>
            <p:cNvSpPr/>
            <p:nvPr/>
          </p:nvSpPr>
          <p:spPr>
            <a:xfrm flipV="1">
              <a:off x="7228557" y="3373951"/>
              <a:ext cx="98241" cy="97096"/>
            </a:xfrm>
            <a:custGeom>
              <a:avLst/>
              <a:gdLst>
                <a:gd name="connsiteX0" fmla="*/ 80215 w 98241"/>
                <a:gd name="connsiteY0" fmla="*/ 81506 h 97096"/>
                <a:gd name="connsiteX1" fmla="*/ 97852 w 98241"/>
                <a:gd name="connsiteY1" fmla="*/ 92937 h 97096"/>
                <a:gd name="connsiteX2" fmla="*/ 99643 w 98241"/>
                <a:gd name="connsiteY2" fmla="*/ 95554 h 97096"/>
                <a:gd name="connsiteX3" fmla="*/ 97852 w 98241"/>
                <a:gd name="connsiteY3" fmla="*/ 97207 h 97096"/>
                <a:gd name="connsiteX4" fmla="*/ 86553 w 98241"/>
                <a:gd name="connsiteY4" fmla="*/ 96794 h 97096"/>
                <a:gd name="connsiteX5" fmla="*/ 72912 w 98241"/>
                <a:gd name="connsiteY5" fmla="*/ 97207 h 97096"/>
                <a:gd name="connsiteX6" fmla="*/ 70294 w 98241"/>
                <a:gd name="connsiteY6" fmla="*/ 94590 h 97096"/>
                <a:gd name="connsiteX7" fmla="*/ 72499 w 98241"/>
                <a:gd name="connsiteY7" fmla="*/ 92937 h 97096"/>
                <a:gd name="connsiteX8" fmla="*/ 78837 w 98241"/>
                <a:gd name="connsiteY8" fmla="*/ 88392 h 97096"/>
                <a:gd name="connsiteX9" fmla="*/ 76770 w 98241"/>
                <a:gd name="connsiteY9" fmla="*/ 83159 h 97096"/>
                <a:gd name="connsiteX10" fmla="*/ 34470 w 98241"/>
                <a:gd name="connsiteY10" fmla="*/ 15948 h 97096"/>
                <a:gd name="connsiteX11" fmla="*/ 25100 w 98241"/>
                <a:gd name="connsiteY11" fmla="*/ 88805 h 97096"/>
                <a:gd name="connsiteX12" fmla="*/ 34608 w 98241"/>
                <a:gd name="connsiteY12" fmla="*/ 92937 h 97096"/>
                <a:gd name="connsiteX13" fmla="*/ 38052 w 98241"/>
                <a:gd name="connsiteY13" fmla="*/ 95692 h 97096"/>
                <a:gd name="connsiteX14" fmla="*/ 36123 w 98241"/>
                <a:gd name="connsiteY14" fmla="*/ 97207 h 97096"/>
                <a:gd name="connsiteX15" fmla="*/ 19038 w 98241"/>
                <a:gd name="connsiteY15" fmla="*/ 96794 h 97096"/>
                <a:gd name="connsiteX16" fmla="*/ 11459 w 98241"/>
                <a:gd name="connsiteY16" fmla="*/ 96931 h 97096"/>
                <a:gd name="connsiteX17" fmla="*/ 4019 w 98241"/>
                <a:gd name="connsiteY17" fmla="*/ 97207 h 97096"/>
                <a:gd name="connsiteX18" fmla="*/ 1401 w 98241"/>
                <a:gd name="connsiteY18" fmla="*/ 94590 h 97096"/>
                <a:gd name="connsiteX19" fmla="*/ 4846 w 98241"/>
                <a:gd name="connsiteY19" fmla="*/ 92937 h 97096"/>
                <a:gd name="connsiteX20" fmla="*/ 13113 w 98241"/>
                <a:gd name="connsiteY20" fmla="*/ 88255 h 97096"/>
                <a:gd name="connsiteX21" fmla="*/ 23998 w 98241"/>
                <a:gd name="connsiteY21" fmla="*/ 3278 h 97096"/>
                <a:gd name="connsiteX22" fmla="*/ 26754 w 98241"/>
                <a:gd name="connsiteY22" fmla="*/ 110 h 97096"/>
                <a:gd name="connsiteX23" fmla="*/ 30612 w 98241"/>
                <a:gd name="connsiteY23" fmla="*/ 2589 h 97096"/>
                <a:gd name="connsiteX24" fmla="*/ 80215 w 98241"/>
                <a:gd name="connsiteY24" fmla="*/ 81506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241" h="97096">
                  <a:moveTo>
                    <a:pt x="80215" y="81506"/>
                  </a:moveTo>
                  <a:cubicBezTo>
                    <a:pt x="86966" y="92249"/>
                    <a:pt x="92753" y="92662"/>
                    <a:pt x="97852" y="92937"/>
                  </a:cubicBezTo>
                  <a:cubicBezTo>
                    <a:pt x="99505" y="93075"/>
                    <a:pt x="99643" y="95416"/>
                    <a:pt x="99643" y="95554"/>
                  </a:cubicBezTo>
                  <a:cubicBezTo>
                    <a:pt x="99643" y="96656"/>
                    <a:pt x="98954" y="97207"/>
                    <a:pt x="97852" y="97207"/>
                  </a:cubicBezTo>
                  <a:cubicBezTo>
                    <a:pt x="94269" y="97207"/>
                    <a:pt x="90273" y="96794"/>
                    <a:pt x="86553" y="96794"/>
                  </a:cubicBezTo>
                  <a:cubicBezTo>
                    <a:pt x="82006" y="96794"/>
                    <a:pt x="77321" y="97207"/>
                    <a:pt x="72912" y="97207"/>
                  </a:cubicBezTo>
                  <a:cubicBezTo>
                    <a:pt x="72085" y="97207"/>
                    <a:pt x="70294" y="97207"/>
                    <a:pt x="70294" y="94590"/>
                  </a:cubicBezTo>
                  <a:cubicBezTo>
                    <a:pt x="70294" y="93075"/>
                    <a:pt x="71534" y="92937"/>
                    <a:pt x="72499" y="92937"/>
                  </a:cubicBezTo>
                  <a:cubicBezTo>
                    <a:pt x="76219" y="92662"/>
                    <a:pt x="78837" y="91285"/>
                    <a:pt x="78837" y="88392"/>
                  </a:cubicBezTo>
                  <a:cubicBezTo>
                    <a:pt x="78837" y="86326"/>
                    <a:pt x="76770" y="83296"/>
                    <a:pt x="76770" y="83159"/>
                  </a:cubicBezTo>
                  <a:lnTo>
                    <a:pt x="34470" y="15948"/>
                  </a:lnTo>
                  <a:lnTo>
                    <a:pt x="25100" y="88805"/>
                  </a:lnTo>
                  <a:cubicBezTo>
                    <a:pt x="25100" y="91147"/>
                    <a:pt x="28269" y="92937"/>
                    <a:pt x="34608" y="92937"/>
                  </a:cubicBezTo>
                  <a:cubicBezTo>
                    <a:pt x="36537" y="92937"/>
                    <a:pt x="38052" y="92937"/>
                    <a:pt x="38052" y="95692"/>
                  </a:cubicBezTo>
                  <a:cubicBezTo>
                    <a:pt x="38052" y="96931"/>
                    <a:pt x="36950" y="97207"/>
                    <a:pt x="36123" y="97207"/>
                  </a:cubicBezTo>
                  <a:cubicBezTo>
                    <a:pt x="30612" y="97207"/>
                    <a:pt x="24687" y="96794"/>
                    <a:pt x="19038" y="96794"/>
                  </a:cubicBezTo>
                  <a:cubicBezTo>
                    <a:pt x="16558" y="96794"/>
                    <a:pt x="13940" y="96931"/>
                    <a:pt x="11459" y="96931"/>
                  </a:cubicBezTo>
                  <a:cubicBezTo>
                    <a:pt x="8979" y="96931"/>
                    <a:pt x="6361" y="97207"/>
                    <a:pt x="4019" y="97207"/>
                  </a:cubicBezTo>
                  <a:cubicBezTo>
                    <a:pt x="3055" y="97207"/>
                    <a:pt x="1401" y="97207"/>
                    <a:pt x="1401" y="94590"/>
                  </a:cubicBezTo>
                  <a:cubicBezTo>
                    <a:pt x="1401" y="92937"/>
                    <a:pt x="2641" y="92937"/>
                    <a:pt x="4846" y="92937"/>
                  </a:cubicBezTo>
                  <a:cubicBezTo>
                    <a:pt x="12562" y="92937"/>
                    <a:pt x="12700" y="91698"/>
                    <a:pt x="13113" y="88255"/>
                  </a:cubicBezTo>
                  <a:lnTo>
                    <a:pt x="23998" y="3278"/>
                  </a:lnTo>
                  <a:cubicBezTo>
                    <a:pt x="24411" y="523"/>
                    <a:pt x="24963" y="110"/>
                    <a:pt x="26754" y="110"/>
                  </a:cubicBezTo>
                  <a:cubicBezTo>
                    <a:pt x="28958" y="110"/>
                    <a:pt x="29509" y="798"/>
                    <a:pt x="30612" y="2589"/>
                  </a:cubicBezTo>
                  <a:lnTo>
                    <a:pt x="80215" y="81506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37F3CAE8-2673-1349-E1F8-CA37C0C6079F}"/>
                </a:ext>
              </a:extLst>
            </p:cNvPr>
            <p:cNvSpPr/>
            <p:nvPr/>
          </p:nvSpPr>
          <p:spPr>
            <a:xfrm flipV="1">
              <a:off x="7307074" y="3421780"/>
              <a:ext cx="49575" cy="67871"/>
            </a:xfrm>
            <a:custGeom>
              <a:avLst/>
              <a:gdLst>
                <a:gd name="connsiteX0" fmla="*/ 50602 w 49575"/>
                <a:gd name="connsiteY0" fmla="*/ 65096 h 67871"/>
                <a:gd name="connsiteX1" fmla="*/ 50988 w 49575"/>
                <a:gd name="connsiteY1" fmla="*/ 66638 h 67871"/>
                <a:gd name="connsiteX2" fmla="*/ 49444 w 49575"/>
                <a:gd name="connsiteY2" fmla="*/ 67988 h 67871"/>
                <a:gd name="connsiteX3" fmla="*/ 37099 w 49575"/>
                <a:gd name="connsiteY3" fmla="*/ 67024 h 67871"/>
                <a:gd name="connsiteX4" fmla="*/ 34977 w 49575"/>
                <a:gd name="connsiteY4" fmla="*/ 64806 h 67871"/>
                <a:gd name="connsiteX5" fmla="*/ 37484 w 49575"/>
                <a:gd name="connsiteY5" fmla="*/ 63457 h 67871"/>
                <a:gd name="connsiteX6" fmla="*/ 42114 w 49575"/>
                <a:gd name="connsiteY6" fmla="*/ 62011 h 67871"/>
                <a:gd name="connsiteX7" fmla="*/ 41728 w 49575"/>
                <a:gd name="connsiteY7" fmla="*/ 59890 h 67871"/>
                <a:gd name="connsiteX8" fmla="*/ 36231 w 49575"/>
                <a:gd name="connsiteY8" fmla="*/ 37908 h 67871"/>
                <a:gd name="connsiteX9" fmla="*/ 26296 w 49575"/>
                <a:gd name="connsiteY9" fmla="*/ 43597 h 67871"/>
                <a:gd name="connsiteX10" fmla="*/ 1412 w 49575"/>
                <a:gd name="connsiteY10" fmla="*/ 16120 h 67871"/>
                <a:gd name="connsiteX11" fmla="*/ 15976 w 49575"/>
                <a:gd name="connsiteY11" fmla="*/ 116 h 67871"/>
                <a:gd name="connsiteX12" fmla="*/ 29672 w 49575"/>
                <a:gd name="connsiteY12" fmla="*/ 6865 h 67871"/>
                <a:gd name="connsiteX13" fmla="*/ 39606 w 49575"/>
                <a:gd name="connsiteY13" fmla="*/ 116 h 67871"/>
                <a:gd name="connsiteX14" fmla="*/ 47226 w 49575"/>
                <a:gd name="connsiteY14" fmla="*/ 5226 h 67871"/>
                <a:gd name="connsiteX15" fmla="*/ 50602 w 49575"/>
                <a:gd name="connsiteY15" fmla="*/ 14867 h 67871"/>
                <a:gd name="connsiteX16" fmla="*/ 49059 w 49575"/>
                <a:gd name="connsiteY16" fmla="*/ 16120 h 67871"/>
                <a:gd name="connsiteX17" fmla="*/ 46937 w 49575"/>
                <a:gd name="connsiteY17" fmla="*/ 13132 h 67871"/>
                <a:gd name="connsiteX18" fmla="*/ 39896 w 49575"/>
                <a:gd name="connsiteY18" fmla="*/ 2816 h 67871"/>
                <a:gd name="connsiteX19" fmla="*/ 36713 w 49575"/>
                <a:gd name="connsiteY19" fmla="*/ 7540 h 67871"/>
                <a:gd name="connsiteX20" fmla="*/ 37195 w 49575"/>
                <a:gd name="connsiteY20" fmla="*/ 11493 h 67871"/>
                <a:gd name="connsiteX21" fmla="*/ 50602 w 49575"/>
                <a:gd name="connsiteY21" fmla="*/ 65096 h 67871"/>
                <a:gd name="connsiteX22" fmla="*/ 30058 w 49575"/>
                <a:gd name="connsiteY22" fmla="*/ 13132 h 67871"/>
                <a:gd name="connsiteX23" fmla="*/ 25139 w 49575"/>
                <a:gd name="connsiteY23" fmla="*/ 6672 h 67871"/>
                <a:gd name="connsiteX24" fmla="*/ 16265 w 49575"/>
                <a:gd name="connsiteY24" fmla="*/ 2816 h 67871"/>
                <a:gd name="connsiteX25" fmla="*/ 9225 w 49575"/>
                <a:gd name="connsiteY25" fmla="*/ 12167 h 67871"/>
                <a:gd name="connsiteX26" fmla="*/ 14240 w 49575"/>
                <a:gd name="connsiteY26" fmla="*/ 31738 h 67871"/>
                <a:gd name="connsiteX27" fmla="*/ 26296 w 49575"/>
                <a:gd name="connsiteY27" fmla="*/ 40897 h 67871"/>
                <a:gd name="connsiteX28" fmla="*/ 34880 w 49575"/>
                <a:gd name="connsiteY28" fmla="*/ 32510 h 67871"/>
                <a:gd name="connsiteX29" fmla="*/ 34591 w 49575"/>
                <a:gd name="connsiteY29" fmla="*/ 31160 h 67871"/>
                <a:gd name="connsiteX30" fmla="*/ 30058 w 49575"/>
                <a:gd name="connsiteY30" fmla="*/ 13132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9575" h="67871">
                  <a:moveTo>
                    <a:pt x="50602" y="65096"/>
                  </a:moveTo>
                  <a:cubicBezTo>
                    <a:pt x="50698" y="65288"/>
                    <a:pt x="50988" y="66542"/>
                    <a:pt x="50988" y="66638"/>
                  </a:cubicBezTo>
                  <a:cubicBezTo>
                    <a:pt x="50988" y="67120"/>
                    <a:pt x="50602" y="67988"/>
                    <a:pt x="49444" y="67988"/>
                  </a:cubicBezTo>
                  <a:cubicBezTo>
                    <a:pt x="47515" y="67988"/>
                    <a:pt x="39510" y="67217"/>
                    <a:pt x="37099" y="67024"/>
                  </a:cubicBezTo>
                  <a:cubicBezTo>
                    <a:pt x="36327" y="66927"/>
                    <a:pt x="34977" y="66831"/>
                    <a:pt x="34977" y="64806"/>
                  </a:cubicBezTo>
                  <a:cubicBezTo>
                    <a:pt x="34977" y="63457"/>
                    <a:pt x="36327" y="63457"/>
                    <a:pt x="37484" y="63457"/>
                  </a:cubicBezTo>
                  <a:cubicBezTo>
                    <a:pt x="42114" y="63457"/>
                    <a:pt x="42114" y="62782"/>
                    <a:pt x="42114" y="62011"/>
                  </a:cubicBezTo>
                  <a:cubicBezTo>
                    <a:pt x="42114" y="61336"/>
                    <a:pt x="41921" y="60757"/>
                    <a:pt x="41728" y="59890"/>
                  </a:cubicBezTo>
                  <a:lnTo>
                    <a:pt x="36231" y="37908"/>
                  </a:lnTo>
                  <a:cubicBezTo>
                    <a:pt x="34205" y="41090"/>
                    <a:pt x="30926" y="43597"/>
                    <a:pt x="26296" y="43597"/>
                  </a:cubicBezTo>
                  <a:cubicBezTo>
                    <a:pt x="13951" y="43597"/>
                    <a:pt x="1412" y="30003"/>
                    <a:pt x="1412" y="16120"/>
                  </a:cubicBezTo>
                  <a:cubicBezTo>
                    <a:pt x="1412" y="6769"/>
                    <a:pt x="7681" y="116"/>
                    <a:pt x="15976" y="116"/>
                  </a:cubicBezTo>
                  <a:cubicBezTo>
                    <a:pt x="21184" y="116"/>
                    <a:pt x="25814" y="3105"/>
                    <a:pt x="29672" y="6865"/>
                  </a:cubicBezTo>
                  <a:cubicBezTo>
                    <a:pt x="31505" y="1081"/>
                    <a:pt x="37099" y="116"/>
                    <a:pt x="39606" y="116"/>
                  </a:cubicBezTo>
                  <a:cubicBezTo>
                    <a:pt x="43079" y="116"/>
                    <a:pt x="45490" y="2237"/>
                    <a:pt x="47226" y="5226"/>
                  </a:cubicBezTo>
                  <a:cubicBezTo>
                    <a:pt x="49348" y="8986"/>
                    <a:pt x="50602" y="14481"/>
                    <a:pt x="50602" y="14867"/>
                  </a:cubicBezTo>
                  <a:cubicBezTo>
                    <a:pt x="50602" y="16120"/>
                    <a:pt x="49348" y="16120"/>
                    <a:pt x="49059" y="16120"/>
                  </a:cubicBezTo>
                  <a:cubicBezTo>
                    <a:pt x="47708" y="16120"/>
                    <a:pt x="47612" y="15735"/>
                    <a:pt x="46937" y="13132"/>
                  </a:cubicBezTo>
                  <a:cubicBezTo>
                    <a:pt x="45779" y="8504"/>
                    <a:pt x="43947" y="2816"/>
                    <a:pt x="39896" y="2816"/>
                  </a:cubicBezTo>
                  <a:cubicBezTo>
                    <a:pt x="37388" y="2816"/>
                    <a:pt x="36713" y="4937"/>
                    <a:pt x="36713" y="7540"/>
                  </a:cubicBezTo>
                  <a:cubicBezTo>
                    <a:pt x="36713" y="9372"/>
                    <a:pt x="36906" y="10239"/>
                    <a:pt x="37195" y="11493"/>
                  </a:cubicBezTo>
                  <a:lnTo>
                    <a:pt x="50602" y="65096"/>
                  </a:lnTo>
                  <a:moveTo>
                    <a:pt x="30058" y="13132"/>
                  </a:moveTo>
                  <a:cubicBezTo>
                    <a:pt x="29383" y="10432"/>
                    <a:pt x="27261" y="8504"/>
                    <a:pt x="25139" y="6672"/>
                  </a:cubicBezTo>
                  <a:cubicBezTo>
                    <a:pt x="24271" y="5901"/>
                    <a:pt x="20413" y="2816"/>
                    <a:pt x="16265" y="2816"/>
                  </a:cubicBezTo>
                  <a:cubicBezTo>
                    <a:pt x="12697" y="2816"/>
                    <a:pt x="9225" y="5323"/>
                    <a:pt x="9225" y="12167"/>
                  </a:cubicBezTo>
                  <a:cubicBezTo>
                    <a:pt x="9225" y="17277"/>
                    <a:pt x="12022" y="27882"/>
                    <a:pt x="14240" y="31738"/>
                  </a:cubicBezTo>
                  <a:cubicBezTo>
                    <a:pt x="18677" y="39451"/>
                    <a:pt x="23596" y="40897"/>
                    <a:pt x="26296" y="40897"/>
                  </a:cubicBezTo>
                  <a:cubicBezTo>
                    <a:pt x="33048" y="40897"/>
                    <a:pt x="34880" y="33570"/>
                    <a:pt x="34880" y="32510"/>
                  </a:cubicBezTo>
                  <a:cubicBezTo>
                    <a:pt x="34880" y="32124"/>
                    <a:pt x="34687" y="31449"/>
                    <a:pt x="34591" y="31160"/>
                  </a:cubicBezTo>
                  <a:lnTo>
                    <a:pt x="30058" y="13132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0EA88490-06E6-E81F-66E0-C85EF7772C2D}"/>
                </a:ext>
              </a:extLst>
            </p:cNvPr>
            <p:cNvSpPr/>
            <p:nvPr/>
          </p:nvSpPr>
          <p:spPr>
            <a:xfrm flipV="1">
              <a:off x="7377327" y="3453418"/>
              <a:ext cx="16121" cy="41180"/>
            </a:xfrm>
            <a:custGeom>
              <a:avLst/>
              <a:gdLst>
                <a:gd name="connsiteX0" fmla="*/ 17544 w 16121"/>
                <a:gd name="connsiteY0" fmla="*/ 26839 h 41180"/>
                <a:gd name="connsiteX1" fmla="*/ 8726 w 16121"/>
                <a:gd name="connsiteY1" fmla="*/ 41300 h 41180"/>
                <a:gd name="connsiteX2" fmla="*/ 1423 w 16121"/>
                <a:gd name="connsiteY2" fmla="*/ 34001 h 41180"/>
                <a:gd name="connsiteX3" fmla="*/ 8726 w 16121"/>
                <a:gd name="connsiteY3" fmla="*/ 26702 h 41180"/>
                <a:gd name="connsiteX4" fmla="*/ 13548 w 16121"/>
                <a:gd name="connsiteY4" fmla="*/ 28492 h 41180"/>
                <a:gd name="connsiteX5" fmla="*/ 14237 w 16121"/>
                <a:gd name="connsiteY5" fmla="*/ 28905 h 41180"/>
                <a:gd name="connsiteX6" fmla="*/ 14513 w 16121"/>
                <a:gd name="connsiteY6" fmla="*/ 26839 h 41180"/>
                <a:gd name="connsiteX7" fmla="*/ 5143 w 16121"/>
                <a:gd name="connsiteY7" fmla="*/ 3839 h 41180"/>
                <a:gd name="connsiteX8" fmla="*/ 3628 w 16121"/>
                <a:gd name="connsiteY8" fmla="*/ 1635 h 41180"/>
                <a:gd name="connsiteX9" fmla="*/ 5005 w 16121"/>
                <a:gd name="connsiteY9" fmla="*/ 120 h 41180"/>
                <a:gd name="connsiteX10" fmla="*/ 17544 w 16121"/>
                <a:gd name="connsiteY10" fmla="*/ 2683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544" y="26839"/>
                  </a:moveTo>
                  <a:cubicBezTo>
                    <a:pt x="17544" y="35929"/>
                    <a:pt x="14099" y="41300"/>
                    <a:pt x="8726" y="41300"/>
                  </a:cubicBezTo>
                  <a:cubicBezTo>
                    <a:pt x="4179" y="41300"/>
                    <a:pt x="1423" y="37857"/>
                    <a:pt x="1423" y="34001"/>
                  </a:cubicBezTo>
                  <a:cubicBezTo>
                    <a:pt x="1423" y="30282"/>
                    <a:pt x="4179" y="26702"/>
                    <a:pt x="8726" y="26702"/>
                  </a:cubicBezTo>
                  <a:cubicBezTo>
                    <a:pt x="10379" y="26702"/>
                    <a:pt x="12170" y="27252"/>
                    <a:pt x="13548" y="28492"/>
                  </a:cubicBezTo>
                  <a:cubicBezTo>
                    <a:pt x="13962" y="28767"/>
                    <a:pt x="14099" y="28905"/>
                    <a:pt x="14237" y="28905"/>
                  </a:cubicBezTo>
                  <a:cubicBezTo>
                    <a:pt x="14375" y="28905"/>
                    <a:pt x="14513" y="28767"/>
                    <a:pt x="14513" y="26839"/>
                  </a:cubicBezTo>
                  <a:cubicBezTo>
                    <a:pt x="14513" y="16647"/>
                    <a:pt x="9690" y="8384"/>
                    <a:pt x="5143" y="3839"/>
                  </a:cubicBezTo>
                  <a:cubicBezTo>
                    <a:pt x="3628" y="2324"/>
                    <a:pt x="3628" y="2049"/>
                    <a:pt x="3628" y="1635"/>
                  </a:cubicBezTo>
                  <a:cubicBezTo>
                    <a:pt x="3628" y="671"/>
                    <a:pt x="4317" y="120"/>
                    <a:pt x="5005" y="120"/>
                  </a:cubicBezTo>
                  <a:cubicBezTo>
                    <a:pt x="6521" y="120"/>
                    <a:pt x="17544" y="10725"/>
                    <a:pt x="17544" y="268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4B19E659-C6F4-B5FE-4328-8C02A99D0A96}"/>
                </a:ext>
              </a:extLst>
            </p:cNvPr>
            <p:cNvSpPr/>
            <p:nvPr/>
          </p:nvSpPr>
          <p:spPr>
            <a:xfrm flipV="1">
              <a:off x="7431448" y="3373950"/>
              <a:ext cx="63795" cy="94066"/>
            </a:xfrm>
            <a:custGeom>
              <a:avLst/>
              <a:gdLst>
                <a:gd name="connsiteX0" fmla="*/ 48286 w 63795"/>
                <a:gd name="connsiteY0" fmla="*/ 83572 h 94066"/>
                <a:gd name="connsiteX1" fmla="*/ 60824 w 63795"/>
                <a:gd name="connsiteY1" fmla="*/ 89907 h 94066"/>
                <a:gd name="connsiteX2" fmla="*/ 65234 w 63795"/>
                <a:gd name="connsiteY2" fmla="*/ 92524 h 94066"/>
                <a:gd name="connsiteX3" fmla="*/ 63167 w 63795"/>
                <a:gd name="connsiteY3" fmla="*/ 94177 h 94066"/>
                <a:gd name="connsiteX4" fmla="*/ 44979 w 63795"/>
                <a:gd name="connsiteY4" fmla="*/ 93763 h 94066"/>
                <a:gd name="connsiteX5" fmla="*/ 26653 w 63795"/>
                <a:gd name="connsiteY5" fmla="*/ 94177 h 94066"/>
                <a:gd name="connsiteX6" fmla="*/ 23898 w 63795"/>
                <a:gd name="connsiteY6" fmla="*/ 91422 h 94066"/>
                <a:gd name="connsiteX7" fmla="*/ 27756 w 63795"/>
                <a:gd name="connsiteY7" fmla="*/ 89907 h 94066"/>
                <a:gd name="connsiteX8" fmla="*/ 37263 w 63795"/>
                <a:gd name="connsiteY8" fmla="*/ 87290 h 94066"/>
                <a:gd name="connsiteX9" fmla="*/ 36987 w 63795"/>
                <a:gd name="connsiteY9" fmla="*/ 85087 h 94066"/>
                <a:gd name="connsiteX10" fmla="*/ 18386 w 63795"/>
                <a:gd name="connsiteY10" fmla="*/ 10852 h 94066"/>
                <a:gd name="connsiteX11" fmla="*/ 5848 w 63795"/>
                <a:gd name="connsiteY11" fmla="*/ 4379 h 94066"/>
                <a:gd name="connsiteX12" fmla="*/ 1438 w 63795"/>
                <a:gd name="connsiteY12" fmla="*/ 1624 h 94066"/>
                <a:gd name="connsiteX13" fmla="*/ 3505 w 63795"/>
                <a:gd name="connsiteY13" fmla="*/ 110 h 94066"/>
                <a:gd name="connsiteX14" fmla="*/ 21555 w 63795"/>
                <a:gd name="connsiteY14" fmla="*/ 523 h 94066"/>
                <a:gd name="connsiteX15" fmla="*/ 40019 w 63795"/>
                <a:gd name="connsiteY15" fmla="*/ 110 h 94066"/>
                <a:gd name="connsiteX16" fmla="*/ 42774 w 63795"/>
                <a:gd name="connsiteY16" fmla="*/ 2726 h 94066"/>
                <a:gd name="connsiteX17" fmla="*/ 38641 w 63795"/>
                <a:gd name="connsiteY17" fmla="*/ 4379 h 94066"/>
                <a:gd name="connsiteX18" fmla="*/ 32716 w 63795"/>
                <a:gd name="connsiteY18" fmla="*/ 4654 h 94066"/>
                <a:gd name="connsiteX19" fmla="*/ 29271 w 63795"/>
                <a:gd name="connsiteY19" fmla="*/ 6996 h 94066"/>
                <a:gd name="connsiteX20" fmla="*/ 29822 w 63795"/>
                <a:gd name="connsiteY20" fmla="*/ 10164 h 94066"/>
                <a:gd name="connsiteX21" fmla="*/ 48286 w 63795"/>
                <a:gd name="connsiteY21" fmla="*/ 83572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795" h="94066">
                  <a:moveTo>
                    <a:pt x="48286" y="83572"/>
                  </a:moveTo>
                  <a:cubicBezTo>
                    <a:pt x="49526" y="88530"/>
                    <a:pt x="49939" y="89907"/>
                    <a:pt x="60824" y="89907"/>
                  </a:cubicBezTo>
                  <a:cubicBezTo>
                    <a:pt x="64131" y="89907"/>
                    <a:pt x="65234" y="89907"/>
                    <a:pt x="65234" y="92524"/>
                  </a:cubicBezTo>
                  <a:cubicBezTo>
                    <a:pt x="65234" y="94177"/>
                    <a:pt x="63718" y="94177"/>
                    <a:pt x="63167" y="94177"/>
                  </a:cubicBezTo>
                  <a:cubicBezTo>
                    <a:pt x="59171" y="94177"/>
                    <a:pt x="48975" y="93763"/>
                    <a:pt x="44979" y="93763"/>
                  </a:cubicBezTo>
                  <a:cubicBezTo>
                    <a:pt x="40845" y="93763"/>
                    <a:pt x="30787" y="94177"/>
                    <a:pt x="26653" y="94177"/>
                  </a:cubicBezTo>
                  <a:cubicBezTo>
                    <a:pt x="25689" y="94177"/>
                    <a:pt x="23898" y="94177"/>
                    <a:pt x="23898" y="91422"/>
                  </a:cubicBezTo>
                  <a:cubicBezTo>
                    <a:pt x="23898" y="89907"/>
                    <a:pt x="25138" y="89907"/>
                    <a:pt x="27756" y="89907"/>
                  </a:cubicBezTo>
                  <a:cubicBezTo>
                    <a:pt x="33543" y="89907"/>
                    <a:pt x="37263" y="89907"/>
                    <a:pt x="37263" y="87290"/>
                  </a:cubicBezTo>
                  <a:cubicBezTo>
                    <a:pt x="37263" y="86602"/>
                    <a:pt x="37263" y="86326"/>
                    <a:pt x="36987" y="85087"/>
                  </a:cubicBezTo>
                  <a:lnTo>
                    <a:pt x="18386" y="10852"/>
                  </a:lnTo>
                  <a:cubicBezTo>
                    <a:pt x="17146" y="5756"/>
                    <a:pt x="16733" y="4379"/>
                    <a:pt x="5848" y="4379"/>
                  </a:cubicBezTo>
                  <a:cubicBezTo>
                    <a:pt x="2679" y="4379"/>
                    <a:pt x="1438" y="4379"/>
                    <a:pt x="1438" y="1624"/>
                  </a:cubicBezTo>
                  <a:cubicBezTo>
                    <a:pt x="1438" y="110"/>
                    <a:pt x="3092" y="110"/>
                    <a:pt x="3505" y="110"/>
                  </a:cubicBezTo>
                  <a:cubicBezTo>
                    <a:pt x="7501" y="110"/>
                    <a:pt x="17559" y="523"/>
                    <a:pt x="21555" y="523"/>
                  </a:cubicBezTo>
                  <a:cubicBezTo>
                    <a:pt x="25689" y="523"/>
                    <a:pt x="35885" y="110"/>
                    <a:pt x="40019" y="110"/>
                  </a:cubicBezTo>
                  <a:cubicBezTo>
                    <a:pt x="41121" y="110"/>
                    <a:pt x="42774" y="110"/>
                    <a:pt x="42774" y="2726"/>
                  </a:cubicBezTo>
                  <a:cubicBezTo>
                    <a:pt x="42774" y="4379"/>
                    <a:pt x="41672" y="4379"/>
                    <a:pt x="38641" y="4379"/>
                  </a:cubicBezTo>
                  <a:cubicBezTo>
                    <a:pt x="36161" y="4379"/>
                    <a:pt x="35472" y="4379"/>
                    <a:pt x="32716" y="4654"/>
                  </a:cubicBezTo>
                  <a:cubicBezTo>
                    <a:pt x="29822" y="4930"/>
                    <a:pt x="29271" y="5481"/>
                    <a:pt x="29271" y="6996"/>
                  </a:cubicBezTo>
                  <a:cubicBezTo>
                    <a:pt x="29271" y="8098"/>
                    <a:pt x="29547" y="9199"/>
                    <a:pt x="29822" y="10164"/>
                  </a:cubicBezTo>
                  <a:lnTo>
                    <a:pt x="48286" y="8357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042F25A5-723D-E5BC-90E1-3FCF245AE201}"/>
                </a:ext>
              </a:extLst>
            </p:cNvPr>
            <p:cNvSpPr/>
            <p:nvPr/>
          </p:nvSpPr>
          <p:spPr>
            <a:xfrm flipV="1">
              <a:off x="7493137" y="3421780"/>
              <a:ext cx="49575" cy="67871"/>
            </a:xfrm>
            <a:custGeom>
              <a:avLst/>
              <a:gdLst>
                <a:gd name="connsiteX0" fmla="*/ 50639 w 49575"/>
                <a:gd name="connsiteY0" fmla="*/ 65096 h 67871"/>
                <a:gd name="connsiteX1" fmla="*/ 51025 w 49575"/>
                <a:gd name="connsiteY1" fmla="*/ 66638 h 67871"/>
                <a:gd name="connsiteX2" fmla="*/ 49482 w 49575"/>
                <a:gd name="connsiteY2" fmla="*/ 67988 h 67871"/>
                <a:gd name="connsiteX3" fmla="*/ 37136 w 49575"/>
                <a:gd name="connsiteY3" fmla="*/ 67024 h 67871"/>
                <a:gd name="connsiteX4" fmla="*/ 35014 w 49575"/>
                <a:gd name="connsiteY4" fmla="*/ 64806 h 67871"/>
                <a:gd name="connsiteX5" fmla="*/ 37522 w 49575"/>
                <a:gd name="connsiteY5" fmla="*/ 63457 h 67871"/>
                <a:gd name="connsiteX6" fmla="*/ 42151 w 49575"/>
                <a:gd name="connsiteY6" fmla="*/ 62011 h 67871"/>
                <a:gd name="connsiteX7" fmla="*/ 41766 w 49575"/>
                <a:gd name="connsiteY7" fmla="*/ 59890 h 67871"/>
                <a:gd name="connsiteX8" fmla="*/ 36268 w 49575"/>
                <a:gd name="connsiteY8" fmla="*/ 37908 h 67871"/>
                <a:gd name="connsiteX9" fmla="*/ 26334 w 49575"/>
                <a:gd name="connsiteY9" fmla="*/ 43597 h 67871"/>
                <a:gd name="connsiteX10" fmla="*/ 1449 w 49575"/>
                <a:gd name="connsiteY10" fmla="*/ 16120 h 67871"/>
                <a:gd name="connsiteX11" fmla="*/ 16013 w 49575"/>
                <a:gd name="connsiteY11" fmla="*/ 116 h 67871"/>
                <a:gd name="connsiteX12" fmla="*/ 29709 w 49575"/>
                <a:gd name="connsiteY12" fmla="*/ 6865 h 67871"/>
                <a:gd name="connsiteX13" fmla="*/ 39644 w 49575"/>
                <a:gd name="connsiteY13" fmla="*/ 116 h 67871"/>
                <a:gd name="connsiteX14" fmla="*/ 47263 w 49575"/>
                <a:gd name="connsiteY14" fmla="*/ 5226 h 67871"/>
                <a:gd name="connsiteX15" fmla="*/ 50639 w 49575"/>
                <a:gd name="connsiteY15" fmla="*/ 14867 h 67871"/>
                <a:gd name="connsiteX16" fmla="*/ 49096 w 49575"/>
                <a:gd name="connsiteY16" fmla="*/ 16120 h 67871"/>
                <a:gd name="connsiteX17" fmla="*/ 46974 w 49575"/>
                <a:gd name="connsiteY17" fmla="*/ 13132 h 67871"/>
                <a:gd name="connsiteX18" fmla="*/ 39933 w 49575"/>
                <a:gd name="connsiteY18" fmla="*/ 2816 h 67871"/>
                <a:gd name="connsiteX19" fmla="*/ 36750 w 49575"/>
                <a:gd name="connsiteY19" fmla="*/ 7540 h 67871"/>
                <a:gd name="connsiteX20" fmla="*/ 37232 w 49575"/>
                <a:gd name="connsiteY20" fmla="*/ 11493 h 67871"/>
                <a:gd name="connsiteX21" fmla="*/ 50639 w 49575"/>
                <a:gd name="connsiteY21" fmla="*/ 65096 h 67871"/>
                <a:gd name="connsiteX22" fmla="*/ 30095 w 49575"/>
                <a:gd name="connsiteY22" fmla="*/ 13132 h 67871"/>
                <a:gd name="connsiteX23" fmla="*/ 25176 w 49575"/>
                <a:gd name="connsiteY23" fmla="*/ 6672 h 67871"/>
                <a:gd name="connsiteX24" fmla="*/ 16303 w 49575"/>
                <a:gd name="connsiteY24" fmla="*/ 2816 h 67871"/>
                <a:gd name="connsiteX25" fmla="*/ 9262 w 49575"/>
                <a:gd name="connsiteY25" fmla="*/ 12167 h 67871"/>
                <a:gd name="connsiteX26" fmla="*/ 14277 w 49575"/>
                <a:gd name="connsiteY26" fmla="*/ 31738 h 67871"/>
                <a:gd name="connsiteX27" fmla="*/ 26334 w 49575"/>
                <a:gd name="connsiteY27" fmla="*/ 40897 h 67871"/>
                <a:gd name="connsiteX28" fmla="*/ 34918 w 49575"/>
                <a:gd name="connsiteY28" fmla="*/ 32510 h 67871"/>
                <a:gd name="connsiteX29" fmla="*/ 34628 w 49575"/>
                <a:gd name="connsiteY29" fmla="*/ 31160 h 67871"/>
                <a:gd name="connsiteX30" fmla="*/ 30095 w 49575"/>
                <a:gd name="connsiteY30" fmla="*/ 13132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9575" h="67871">
                  <a:moveTo>
                    <a:pt x="50639" y="65096"/>
                  </a:moveTo>
                  <a:cubicBezTo>
                    <a:pt x="50736" y="65288"/>
                    <a:pt x="51025" y="66542"/>
                    <a:pt x="51025" y="66638"/>
                  </a:cubicBezTo>
                  <a:cubicBezTo>
                    <a:pt x="51025" y="67120"/>
                    <a:pt x="50639" y="67988"/>
                    <a:pt x="49482" y="67988"/>
                  </a:cubicBezTo>
                  <a:cubicBezTo>
                    <a:pt x="47553" y="67988"/>
                    <a:pt x="39547" y="67217"/>
                    <a:pt x="37136" y="67024"/>
                  </a:cubicBezTo>
                  <a:cubicBezTo>
                    <a:pt x="36364" y="66927"/>
                    <a:pt x="35014" y="66831"/>
                    <a:pt x="35014" y="64806"/>
                  </a:cubicBezTo>
                  <a:cubicBezTo>
                    <a:pt x="35014" y="63457"/>
                    <a:pt x="36364" y="63457"/>
                    <a:pt x="37522" y="63457"/>
                  </a:cubicBezTo>
                  <a:cubicBezTo>
                    <a:pt x="42151" y="63457"/>
                    <a:pt x="42151" y="62782"/>
                    <a:pt x="42151" y="62011"/>
                  </a:cubicBezTo>
                  <a:cubicBezTo>
                    <a:pt x="42151" y="61336"/>
                    <a:pt x="41959" y="60757"/>
                    <a:pt x="41766" y="59890"/>
                  </a:cubicBezTo>
                  <a:lnTo>
                    <a:pt x="36268" y="37908"/>
                  </a:lnTo>
                  <a:cubicBezTo>
                    <a:pt x="34243" y="41090"/>
                    <a:pt x="30963" y="43597"/>
                    <a:pt x="26334" y="43597"/>
                  </a:cubicBezTo>
                  <a:cubicBezTo>
                    <a:pt x="13988" y="43597"/>
                    <a:pt x="1449" y="30003"/>
                    <a:pt x="1449" y="16120"/>
                  </a:cubicBezTo>
                  <a:cubicBezTo>
                    <a:pt x="1449" y="6769"/>
                    <a:pt x="7719" y="116"/>
                    <a:pt x="16013" y="116"/>
                  </a:cubicBezTo>
                  <a:cubicBezTo>
                    <a:pt x="21222" y="116"/>
                    <a:pt x="25851" y="3105"/>
                    <a:pt x="29709" y="6865"/>
                  </a:cubicBezTo>
                  <a:cubicBezTo>
                    <a:pt x="31542" y="1081"/>
                    <a:pt x="37136" y="116"/>
                    <a:pt x="39644" y="116"/>
                  </a:cubicBezTo>
                  <a:cubicBezTo>
                    <a:pt x="43116" y="116"/>
                    <a:pt x="45527" y="2237"/>
                    <a:pt x="47263" y="5226"/>
                  </a:cubicBezTo>
                  <a:cubicBezTo>
                    <a:pt x="49385" y="8986"/>
                    <a:pt x="50639" y="14481"/>
                    <a:pt x="50639" y="14867"/>
                  </a:cubicBezTo>
                  <a:cubicBezTo>
                    <a:pt x="50639" y="16120"/>
                    <a:pt x="49385" y="16120"/>
                    <a:pt x="49096" y="16120"/>
                  </a:cubicBezTo>
                  <a:cubicBezTo>
                    <a:pt x="47746" y="16120"/>
                    <a:pt x="47649" y="15735"/>
                    <a:pt x="46974" y="13132"/>
                  </a:cubicBezTo>
                  <a:cubicBezTo>
                    <a:pt x="45817" y="8504"/>
                    <a:pt x="43984" y="2816"/>
                    <a:pt x="39933" y="2816"/>
                  </a:cubicBezTo>
                  <a:cubicBezTo>
                    <a:pt x="37425" y="2816"/>
                    <a:pt x="36750" y="4937"/>
                    <a:pt x="36750" y="7540"/>
                  </a:cubicBezTo>
                  <a:cubicBezTo>
                    <a:pt x="36750" y="9372"/>
                    <a:pt x="36943" y="10239"/>
                    <a:pt x="37232" y="11493"/>
                  </a:cubicBezTo>
                  <a:lnTo>
                    <a:pt x="50639" y="65096"/>
                  </a:lnTo>
                  <a:moveTo>
                    <a:pt x="30095" y="13132"/>
                  </a:moveTo>
                  <a:cubicBezTo>
                    <a:pt x="29420" y="10432"/>
                    <a:pt x="27298" y="8504"/>
                    <a:pt x="25176" y="6672"/>
                  </a:cubicBezTo>
                  <a:cubicBezTo>
                    <a:pt x="24308" y="5901"/>
                    <a:pt x="20450" y="2816"/>
                    <a:pt x="16303" y="2816"/>
                  </a:cubicBezTo>
                  <a:cubicBezTo>
                    <a:pt x="12734" y="2816"/>
                    <a:pt x="9262" y="5323"/>
                    <a:pt x="9262" y="12167"/>
                  </a:cubicBezTo>
                  <a:cubicBezTo>
                    <a:pt x="9262" y="17277"/>
                    <a:pt x="12059" y="27882"/>
                    <a:pt x="14277" y="31738"/>
                  </a:cubicBezTo>
                  <a:cubicBezTo>
                    <a:pt x="18714" y="39451"/>
                    <a:pt x="23633" y="40897"/>
                    <a:pt x="26334" y="40897"/>
                  </a:cubicBezTo>
                  <a:cubicBezTo>
                    <a:pt x="33085" y="40897"/>
                    <a:pt x="34918" y="33570"/>
                    <a:pt x="34918" y="32510"/>
                  </a:cubicBezTo>
                  <a:cubicBezTo>
                    <a:pt x="34918" y="32124"/>
                    <a:pt x="34725" y="31449"/>
                    <a:pt x="34628" y="31160"/>
                  </a:cubicBezTo>
                  <a:lnTo>
                    <a:pt x="30095" y="13132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060D2FD-47C4-72E4-F7D3-2FFF4166A26E}"/>
                </a:ext>
              </a:extLst>
            </p:cNvPr>
            <p:cNvSpPr/>
            <p:nvPr/>
          </p:nvSpPr>
          <p:spPr>
            <a:xfrm flipV="1">
              <a:off x="6896179" y="3817774"/>
              <a:ext cx="937740" cy="4976"/>
            </a:xfrm>
            <a:custGeom>
              <a:avLst/>
              <a:gdLst>
                <a:gd name="connsiteX0" fmla="*/ 1093 w 937740"/>
                <a:gd name="connsiteY0" fmla="*/ 190 h 4976"/>
                <a:gd name="connsiteX1" fmla="*/ 938833 w 937740"/>
                <a:gd name="connsiteY1" fmla="*/ 190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1093" y="190"/>
                  </a:moveTo>
                  <a:lnTo>
                    <a:pt x="938833" y="190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0365ADEC-5641-7C42-F49F-76A1E96D0559}"/>
                </a:ext>
              </a:extLst>
            </p:cNvPr>
            <p:cNvSpPr/>
            <p:nvPr/>
          </p:nvSpPr>
          <p:spPr>
            <a:xfrm flipV="1">
              <a:off x="7819044" y="3799170"/>
              <a:ext cx="49391" cy="37207"/>
            </a:xfrm>
            <a:custGeom>
              <a:avLst/>
              <a:gdLst>
                <a:gd name="connsiteX0" fmla="*/ 50904 w 49391"/>
                <a:gd name="connsiteY0" fmla="*/ 18793 h 37207"/>
                <a:gd name="connsiteX1" fmla="*/ 1513 w 49391"/>
                <a:gd name="connsiteY1" fmla="*/ 37397 h 37207"/>
                <a:gd name="connsiteX2" fmla="*/ 17755 w 49391"/>
                <a:gd name="connsiteY2" fmla="*/ 18793 h 37207"/>
                <a:gd name="connsiteX3" fmla="*/ 1513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793"/>
                  </a:moveTo>
                  <a:lnTo>
                    <a:pt x="1513" y="37397"/>
                  </a:lnTo>
                  <a:lnTo>
                    <a:pt x="17755" y="18793"/>
                  </a:lnTo>
                  <a:lnTo>
                    <a:pt x="1513" y="190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F9E1915F-1D31-36BA-DC8C-A88CEBDB2FDA}"/>
                </a:ext>
              </a:extLst>
            </p:cNvPr>
            <p:cNvSpPr/>
            <p:nvPr/>
          </p:nvSpPr>
          <p:spPr>
            <a:xfrm flipV="1">
              <a:off x="7819044" y="3799170"/>
              <a:ext cx="49391" cy="37207"/>
            </a:xfrm>
            <a:custGeom>
              <a:avLst/>
              <a:gdLst>
                <a:gd name="connsiteX0" fmla="*/ 50904 w 49391"/>
                <a:gd name="connsiteY0" fmla="*/ 18793 h 37207"/>
                <a:gd name="connsiteX1" fmla="*/ 1513 w 49391"/>
                <a:gd name="connsiteY1" fmla="*/ 37397 h 37207"/>
                <a:gd name="connsiteX2" fmla="*/ 17755 w 49391"/>
                <a:gd name="connsiteY2" fmla="*/ 18793 h 37207"/>
                <a:gd name="connsiteX3" fmla="*/ 1513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793"/>
                  </a:moveTo>
                  <a:lnTo>
                    <a:pt x="1513" y="37397"/>
                  </a:lnTo>
                  <a:lnTo>
                    <a:pt x="17755" y="18793"/>
                  </a:lnTo>
                  <a:lnTo>
                    <a:pt x="1513" y="190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BC0DF440-65FC-5CA6-E392-77090D4A027C}"/>
                </a:ext>
              </a:extLst>
            </p:cNvPr>
            <p:cNvSpPr/>
            <p:nvPr/>
          </p:nvSpPr>
          <p:spPr>
            <a:xfrm flipV="1">
              <a:off x="7231942" y="3635634"/>
              <a:ext cx="98241" cy="97096"/>
            </a:xfrm>
            <a:custGeom>
              <a:avLst/>
              <a:gdLst>
                <a:gd name="connsiteX0" fmla="*/ 80216 w 98241"/>
                <a:gd name="connsiteY0" fmla="*/ 81559 h 97096"/>
                <a:gd name="connsiteX1" fmla="*/ 97852 w 98241"/>
                <a:gd name="connsiteY1" fmla="*/ 92990 h 97096"/>
                <a:gd name="connsiteX2" fmla="*/ 99643 w 98241"/>
                <a:gd name="connsiteY2" fmla="*/ 95607 h 97096"/>
                <a:gd name="connsiteX3" fmla="*/ 97852 w 98241"/>
                <a:gd name="connsiteY3" fmla="*/ 97259 h 97096"/>
                <a:gd name="connsiteX4" fmla="*/ 86554 w 98241"/>
                <a:gd name="connsiteY4" fmla="*/ 96846 h 97096"/>
                <a:gd name="connsiteX5" fmla="*/ 72913 w 98241"/>
                <a:gd name="connsiteY5" fmla="*/ 97259 h 97096"/>
                <a:gd name="connsiteX6" fmla="*/ 70295 w 98241"/>
                <a:gd name="connsiteY6" fmla="*/ 94643 h 97096"/>
                <a:gd name="connsiteX7" fmla="*/ 72500 w 98241"/>
                <a:gd name="connsiteY7" fmla="*/ 92990 h 97096"/>
                <a:gd name="connsiteX8" fmla="*/ 78838 w 98241"/>
                <a:gd name="connsiteY8" fmla="*/ 88445 h 97096"/>
                <a:gd name="connsiteX9" fmla="*/ 76771 w 98241"/>
                <a:gd name="connsiteY9" fmla="*/ 83211 h 97096"/>
                <a:gd name="connsiteX10" fmla="*/ 34470 w 98241"/>
                <a:gd name="connsiteY10" fmla="*/ 16001 h 97096"/>
                <a:gd name="connsiteX11" fmla="*/ 25101 w 98241"/>
                <a:gd name="connsiteY11" fmla="*/ 88858 h 97096"/>
                <a:gd name="connsiteX12" fmla="*/ 34608 w 98241"/>
                <a:gd name="connsiteY12" fmla="*/ 92990 h 97096"/>
                <a:gd name="connsiteX13" fmla="*/ 38053 w 98241"/>
                <a:gd name="connsiteY13" fmla="*/ 95744 h 97096"/>
                <a:gd name="connsiteX14" fmla="*/ 36124 w 98241"/>
                <a:gd name="connsiteY14" fmla="*/ 97259 h 97096"/>
                <a:gd name="connsiteX15" fmla="*/ 19038 w 98241"/>
                <a:gd name="connsiteY15" fmla="*/ 96846 h 97096"/>
                <a:gd name="connsiteX16" fmla="*/ 11460 w 98241"/>
                <a:gd name="connsiteY16" fmla="*/ 96984 h 97096"/>
                <a:gd name="connsiteX17" fmla="*/ 4020 w 98241"/>
                <a:gd name="connsiteY17" fmla="*/ 97259 h 97096"/>
                <a:gd name="connsiteX18" fmla="*/ 1402 w 98241"/>
                <a:gd name="connsiteY18" fmla="*/ 94643 h 97096"/>
                <a:gd name="connsiteX19" fmla="*/ 4846 w 98241"/>
                <a:gd name="connsiteY19" fmla="*/ 92990 h 97096"/>
                <a:gd name="connsiteX20" fmla="*/ 13114 w 98241"/>
                <a:gd name="connsiteY20" fmla="*/ 88307 h 97096"/>
                <a:gd name="connsiteX21" fmla="*/ 23999 w 98241"/>
                <a:gd name="connsiteY21" fmla="*/ 3330 h 97096"/>
                <a:gd name="connsiteX22" fmla="*/ 26754 w 98241"/>
                <a:gd name="connsiteY22" fmla="*/ 162 h 97096"/>
                <a:gd name="connsiteX23" fmla="*/ 30612 w 98241"/>
                <a:gd name="connsiteY23" fmla="*/ 2641 h 97096"/>
                <a:gd name="connsiteX24" fmla="*/ 80216 w 98241"/>
                <a:gd name="connsiteY24" fmla="*/ 81559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241" h="97096">
                  <a:moveTo>
                    <a:pt x="80216" y="81559"/>
                  </a:moveTo>
                  <a:cubicBezTo>
                    <a:pt x="86967" y="92301"/>
                    <a:pt x="92754" y="92714"/>
                    <a:pt x="97852" y="92990"/>
                  </a:cubicBezTo>
                  <a:cubicBezTo>
                    <a:pt x="99506" y="93128"/>
                    <a:pt x="99643" y="95469"/>
                    <a:pt x="99643" y="95607"/>
                  </a:cubicBezTo>
                  <a:cubicBezTo>
                    <a:pt x="99643" y="96708"/>
                    <a:pt x="98955" y="97259"/>
                    <a:pt x="97852" y="97259"/>
                  </a:cubicBezTo>
                  <a:cubicBezTo>
                    <a:pt x="94270" y="97259"/>
                    <a:pt x="90274" y="96846"/>
                    <a:pt x="86554" y="96846"/>
                  </a:cubicBezTo>
                  <a:cubicBezTo>
                    <a:pt x="82007" y="96846"/>
                    <a:pt x="77322" y="97259"/>
                    <a:pt x="72913" y="97259"/>
                  </a:cubicBezTo>
                  <a:cubicBezTo>
                    <a:pt x="72086" y="97259"/>
                    <a:pt x="70295" y="97259"/>
                    <a:pt x="70295" y="94643"/>
                  </a:cubicBezTo>
                  <a:cubicBezTo>
                    <a:pt x="70295" y="93128"/>
                    <a:pt x="71535" y="92990"/>
                    <a:pt x="72500" y="92990"/>
                  </a:cubicBezTo>
                  <a:cubicBezTo>
                    <a:pt x="76220" y="92714"/>
                    <a:pt x="78838" y="91337"/>
                    <a:pt x="78838" y="88445"/>
                  </a:cubicBezTo>
                  <a:cubicBezTo>
                    <a:pt x="78838" y="86379"/>
                    <a:pt x="76771" y="83349"/>
                    <a:pt x="76771" y="83211"/>
                  </a:cubicBezTo>
                  <a:lnTo>
                    <a:pt x="34470" y="16001"/>
                  </a:lnTo>
                  <a:lnTo>
                    <a:pt x="25101" y="88858"/>
                  </a:lnTo>
                  <a:cubicBezTo>
                    <a:pt x="25101" y="91199"/>
                    <a:pt x="28270" y="92990"/>
                    <a:pt x="34608" y="92990"/>
                  </a:cubicBezTo>
                  <a:cubicBezTo>
                    <a:pt x="36537" y="92990"/>
                    <a:pt x="38053" y="92990"/>
                    <a:pt x="38053" y="95744"/>
                  </a:cubicBezTo>
                  <a:cubicBezTo>
                    <a:pt x="38053" y="96984"/>
                    <a:pt x="36951" y="97259"/>
                    <a:pt x="36124" y="97259"/>
                  </a:cubicBezTo>
                  <a:cubicBezTo>
                    <a:pt x="30612" y="97259"/>
                    <a:pt x="24688" y="96846"/>
                    <a:pt x="19038" y="96846"/>
                  </a:cubicBezTo>
                  <a:cubicBezTo>
                    <a:pt x="16558" y="96846"/>
                    <a:pt x="13940" y="96984"/>
                    <a:pt x="11460" y="96984"/>
                  </a:cubicBezTo>
                  <a:cubicBezTo>
                    <a:pt x="8980" y="96984"/>
                    <a:pt x="6362" y="97259"/>
                    <a:pt x="4020" y="97259"/>
                  </a:cubicBezTo>
                  <a:cubicBezTo>
                    <a:pt x="3055" y="97259"/>
                    <a:pt x="1402" y="97259"/>
                    <a:pt x="1402" y="94643"/>
                  </a:cubicBezTo>
                  <a:cubicBezTo>
                    <a:pt x="1402" y="92990"/>
                    <a:pt x="2642" y="92990"/>
                    <a:pt x="4846" y="92990"/>
                  </a:cubicBezTo>
                  <a:cubicBezTo>
                    <a:pt x="12562" y="92990"/>
                    <a:pt x="12700" y="91750"/>
                    <a:pt x="13114" y="88307"/>
                  </a:cubicBezTo>
                  <a:lnTo>
                    <a:pt x="23999" y="3330"/>
                  </a:lnTo>
                  <a:cubicBezTo>
                    <a:pt x="24412" y="576"/>
                    <a:pt x="24963" y="162"/>
                    <a:pt x="26754" y="162"/>
                  </a:cubicBezTo>
                  <a:cubicBezTo>
                    <a:pt x="28959" y="162"/>
                    <a:pt x="29510" y="851"/>
                    <a:pt x="30612" y="2641"/>
                  </a:cubicBezTo>
                  <a:lnTo>
                    <a:pt x="80216" y="8155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70829A80-B756-7FF1-A916-7600608392D2}"/>
                </a:ext>
              </a:extLst>
            </p:cNvPr>
            <p:cNvSpPr/>
            <p:nvPr/>
          </p:nvSpPr>
          <p:spPr>
            <a:xfrm flipV="1">
              <a:off x="7310510" y="3707852"/>
              <a:ext cx="43402" cy="61219"/>
            </a:xfrm>
            <a:custGeom>
              <a:avLst/>
              <a:gdLst>
                <a:gd name="connsiteX0" fmla="*/ 44622 w 43402"/>
                <a:gd name="connsiteY0" fmla="*/ 58597 h 61219"/>
                <a:gd name="connsiteX1" fmla="*/ 44815 w 43402"/>
                <a:gd name="connsiteY1" fmla="*/ 60043 h 61219"/>
                <a:gd name="connsiteX2" fmla="*/ 43561 w 43402"/>
                <a:gd name="connsiteY2" fmla="*/ 61393 h 61219"/>
                <a:gd name="connsiteX3" fmla="*/ 36617 w 43402"/>
                <a:gd name="connsiteY3" fmla="*/ 55030 h 61219"/>
                <a:gd name="connsiteX4" fmla="*/ 26296 w 43402"/>
                <a:gd name="connsiteY4" fmla="*/ 61393 h 61219"/>
                <a:gd name="connsiteX5" fmla="*/ 1412 w 43402"/>
                <a:gd name="connsiteY5" fmla="*/ 33916 h 61219"/>
                <a:gd name="connsiteX6" fmla="*/ 15976 w 43402"/>
                <a:gd name="connsiteY6" fmla="*/ 17912 h 61219"/>
                <a:gd name="connsiteX7" fmla="*/ 28129 w 43402"/>
                <a:gd name="connsiteY7" fmla="*/ 23215 h 61219"/>
                <a:gd name="connsiteX8" fmla="*/ 24657 w 43402"/>
                <a:gd name="connsiteY8" fmla="*/ 9139 h 61219"/>
                <a:gd name="connsiteX9" fmla="*/ 17230 w 43402"/>
                <a:gd name="connsiteY9" fmla="*/ 3644 h 61219"/>
                <a:gd name="connsiteX10" fmla="*/ 14722 w 43402"/>
                <a:gd name="connsiteY10" fmla="*/ 1523 h 61219"/>
                <a:gd name="connsiteX11" fmla="*/ 16169 w 43402"/>
                <a:gd name="connsiteY11" fmla="*/ 173 h 61219"/>
                <a:gd name="connsiteX12" fmla="*/ 26200 w 43402"/>
                <a:gd name="connsiteY12" fmla="*/ 559 h 61219"/>
                <a:gd name="connsiteX13" fmla="*/ 36520 w 43402"/>
                <a:gd name="connsiteY13" fmla="*/ 173 h 61219"/>
                <a:gd name="connsiteX14" fmla="*/ 38449 w 43402"/>
                <a:gd name="connsiteY14" fmla="*/ 2294 h 61219"/>
                <a:gd name="connsiteX15" fmla="*/ 35941 w 43402"/>
                <a:gd name="connsiteY15" fmla="*/ 3644 h 61219"/>
                <a:gd name="connsiteX16" fmla="*/ 31215 w 43402"/>
                <a:gd name="connsiteY16" fmla="*/ 4801 h 61219"/>
                <a:gd name="connsiteX17" fmla="*/ 31698 w 43402"/>
                <a:gd name="connsiteY17" fmla="*/ 6922 h 61219"/>
                <a:gd name="connsiteX18" fmla="*/ 44622 w 43402"/>
                <a:gd name="connsiteY18" fmla="*/ 58597 h 61219"/>
                <a:gd name="connsiteX19" fmla="*/ 30058 w 43402"/>
                <a:gd name="connsiteY19" fmla="*/ 31024 h 61219"/>
                <a:gd name="connsiteX20" fmla="*/ 28322 w 43402"/>
                <a:gd name="connsiteY20" fmla="*/ 27650 h 61219"/>
                <a:gd name="connsiteX21" fmla="*/ 16266 w 43402"/>
                <a:gd name="connsiteY21" fmla="*/ 20612 h 61219"/>
                <a:gd name="connsiteX22" fmla="*/ 9225 w 43402"/>
                <a:gd name="connsiteY22" fmla="*/ 29963 h 61219"/>
                <a:gd name="connsiteX23" fmla="*/ 14240 w 43402"/>
                <a:gd name="connsiteY23" fmla="*/ 49534 h 61219"/>
                <a:gd name="connsiteX24" fmla="*/ 26296 w 43402"/>
                <a:gd name="connsiteY24" fmla="*/ 58693 h 61219"/>
                <a:gd name="connsiteX25" fmla="*/ 34880 w 43402"/>
                <a:gd name="connsiteY25" fmla="*/ 50306 h 61219"/>
                <a:gd name="connsiteX26" fmla="*/ 34591 w 43402"/>
                <a:gd name="connsiteY26" fmla="*/ 48859 h 61219"/>
                <a:gd name="connsiteX27" fmla="*/ 30058 w 43402"/>
                <a:gd name="connsiteY27" fmla="*/ 31024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402" h="61219">
                  <a:moveTo>
                    <a:pt x="44622" y="58597"/>
                  </a:moveTo>
                  <a:cubicBezTo>
                    <a:pt x="44718" y="58982"/>
                    <a:pt x="44815" y="59561"/>
                    <a:pt x="44815" y="60043"/>
                  </a:cubicBezTo>
                  <a:cubicBezTo>
                    <a:pt x="44815" y="60621"/>
                    <a:pt x="44429" y="61393"/>
                    <a:pt x="43561" y="61393"/>
                  </a:cubicBezTo>
                  <a:cubicBezTo>
                    <a:pt x="42596" y="61393"/>
                    <a:pt x="38546" y="58115"/>
                    <a:pt x="36617" y="55030"/>
                  </a:cubicBezTo>
                  <a:cubicBezTo>
                    <a:pt x="35652" y="56958"/>
                    <a:pt x="32469" y="61393"/>
                    <a:pt x="26296" y="61393"/>
                  </a:cubicBezTo>
                  <a:cubicBezTo>
                    <a:pt x="13951" y="61393"/>
                    <a:pt x="1412" y="47799"/>
                    <a:pt x="1412" y="33916"/>
                  </a:cubicBezTo>
                  <a:cubicBezTo>
                    <a:pt x="1412" y="24565"/>
                    <a:pt x="7681" y="17912"/>
                    <a:pt x="15976" y="17912"/>
                  </a:cubicBezTo>
                  <a:cubicBezTo>
                    <a:pt x="21474" y="17912"/>
                    <a:pt x="26007" y="21383"/>
                    <a:pt x="28129" y="23215"/>
                  </a:cubicBezTo>
                  <a:cubicBezTo>
                    <a:pt x="28032" y="22926"/>
                    <a:pt x="25042" y="10778"/>
                    <a:pt x="24657" y="9139"/>
                  </a:cubicBezTo>
                  <a:cubicBezTo>
                    <a:pt x="23306" y="3837"/>
                    <a:pt x="23210" y="3740"/>
                    <a:pt x="17230" y="3644"/>
                  </a:cubicBezTo>
                  <a:cubicBezTo>
                    <a:pt x="16073" y="3644"/>
                    <a:pt x="14722" y="3644"/>
                    <a:pt x="14722" y="1523"/>
                  </a:cubicBezTo>
                  <a:cubicBezTo>
                    <a:pt x="14722" y="945"/>
                    <a:pt x="15205" y="173"/>
                    <a:pt x="16169" y="173"/>
                  </a:cubicBezTo>
                  <a:cubicBezTo>
                    <a:pt x="19352" y="173"/>
                    <a:pt x="22921" y="559"/>
                    <a:pt x="26200" y="559"/>
                  </a:cubicBezTo>
                  <a:cubicBezTo>
                    <a:pt x="29479" y="559"/>
                    <a:pt x="33530" y="173"/>
                    <a:pt x="36520" y="173"/>
                  </a:cubicBezTo>
                  <a:cubicBezTo>
                    <a:pt x="37388" y="173"/>
                    <a:pt x="38449" y="463"/>
                    <a:pt x="38449" y="2294"/>
                  </a:cubicBezTo>
                  <a:cubicBezTo>
                    <a:pt x="38449" y="3644"/>
                    <a:pt x="37099" y="3644"/>
                    <a:pt x="35941" y="3644"/>
                  </a:cubicBezTo>
                  <a:cubicBezTo>
                    <a:pt x="33819" y="3644"/>
                    <a:pt x="31215" y="3644"/>
                    <a:pt x="31215" y="4801"/>
                  </a:cubicBezTo>
                  <a:cubicBezTo>
                    <a:pt x="31215" y="5090"/>
                    <a:pt x="31215" y="5283"/>
                    <a:pt x="31698" y="6922"/>
                  </a:cubicBezTo>
                  <a:lnTo>
                    <a:pt x="44622" y="58597"/>
                  </a:lnTo>
                  <a:moveTo>
                    <a:pt x="30058" y="31024"/>
                  </a:moveTo>
                  <a:cubicBezTo>
                    <a:pt x="29576" y="29385"/>
                    <a:pt x="29576" y="29192"/>
                    <a:pt x="28322" y="27650"/>
                  </a:cubicBezTo>
                  <a:cubicBezTo>
                    <a:pt x="24560" y="23215"/>
                    <a:pt x="20027" y="20612"/>
                    <a:pt x="16266" y="20612"/>
                  </a:cubicBezTo>
                  <a:cubicBezTo>
                    <a:pt x="12697" y="20612"/>
                    <a:pt x="9225" y="23118"/>
                    <a:pt x="9225" y="29963"/>
                  </a:cubicBezTo>
                  <a:cubicBezTo>
                    <a:pt x="9225" y="35073"/>
                    <a:pt x="12022" y="45678"/>
                    <a:pt x="14240" y="49534"/>
                  </a:cubicBezTo>
                  <a:cubicBezTo>
                    <a:pt x="18677" y="57247"/>
                    <a:pt x="23596" y="58693"/>
                    <a:pt x="26296" y="58693"/>
                  </a:cubicBezTo>
                  <a:cubicBezTo>
                    <a:pt x="33048" y="58693"/>
                    <a:pt x="34880" y="51270"/>
                    <a:pt x="34880" y="50306"/>
                  </a:cubicBezTo>
                  <a:cubicBezTo>
                    <a:pt x="34880" y="49824"/>
                    <a:pt x="34688" y="49245"/>
                    <a:pt x="34591" y="48859"/>
                  </a:cubicBezTo>
                  <a:lnTo>
                    <a:pt x="30058" y="3102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12F9A017-E3EF-D502-61B8-37715B2683E2}"/>
                </a:ext>
              </a:extLst>
            </p:cNvPr>
            <p:cNvSpPr/>
            <p:nvPr/>
          </p:nvSpPr>
          <p:spPr>
            <a:xfrm flipV="1">
              <a:off x="7377327" y="3715101"/>
              <a:ext cx="16121" cy="41180"/>
            </a:xfrm>
            <a:custGeom>
              <a:avLst/>
              <a:gdLst>
                <a:gd name="connsiteX0" fmla="*/ 17544 w 16121"/>
                <a:gd name="connsiteY0" fmla="*/ 26892 h 41180"/>
                <a:gd name="connsiteX1" fmla="*/ 8726 w 16121"/>
                <a:gd name="connsiteY1" fmla="*/ 41353 h 41180"/>
                <a:gd name="connsiteX2" fmla="*/ 1423 w 16121"/>
                <a:gd name="connsiteY2" fmla="*/ 34054 h 41180"/>
                <a:gd name="connsiteX3" fmla="*/ 8726 w 16121"/>
                <a:gd name="connsiteY3" fmla="*/ 26754 h 41180"/>
                <a:gd name="connsiteX4" fmla="*/ 13548 w 16121"/>
                <a:gd name="connsiteY4" fmla="*/ 28545 h 41180"/>
                <a:gd name="connsiteX5" fmla="*/ 14237 w 16121"/>
                <a:gd name="connsiteY5" fmla="*/ 28958 h 41180"/>
                <a:gd name="connsiteX6" fmla="*/ 14513 w 16121"/>
                <a:gd name="connsiteY6" fmla="*/ 26892 h 41180"/>
                <a:gd name="connsiteX7" fmla="*/ 5143 w 16121"/>
                <a:gd name="connsiteY7" fmla="*/ 3892 h 41180"/>
                <a:gd name="connsiteX8" fmla="*/ 3628 w 16121"/>
                <a:gd name="connsiteY8" fmla="*/ 1688 h 41180"/>
                <a:gd name="connsiteX9" fmla="*/ 5005 w 16121"/>
                <a:gd name="connsiteY9" fmla="*/ 173 h 41180"/>
                <a:gd name="connsiteX10" fmla="*/ 17544 w 16121"/>
                <a:gd name="connsiteY10" fmla="*/ 26892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544" y="26892"/>
                  </a:moveTo>
                  <a:cubicBezTo>
                    <a:pt x="17544" y="35982"/>
                    <a:pt x="14099" y="41353"/>
                    <a:pt x="8726" y="41353"/>
                  </a:cubicBezTo>
                  <a:cubicBezTo>
                    <a:pt x="4179" y="41353"/>
                    <a:pt x="1423" y="37910"/>
                    <a:pt x="1423" y="34054"/>
                  </a:cubicBezTo>
                  <a:cubicBezTo>
                    <a:pt x="1423" y="30335"/>
                    <a:pt x="4179" y="26754"/>
                    <a:pt x="8726" y="26754"/>
                  </a:cubicBezTo>
                  <a:cubicBezTo>
                    <a:pt x="10379" y="26754"/>
                    <a:pt x="12170" y="27305"/>
                    <a:pt x="13548" y="28545"/>
                  </a:cubicBezTo>
                  <a:cubicBezTo>
                    <a:pt x="13962" y="28820"/>
                    <a:pt x="14099" y="28958"/>
                    <a:pt x="14237" y="28958"/>
                  </a:cubicBezTo>
                  <a:cubicBezTo>
                    <a:pt x="14375" y="28958"/>
                    <a:pt x="14513" y="28820"/>
                    <a:pt x="14513" y="26892"/>
                  </a:cubicBezTo>
                  <a:cubicBezTo>
                    <a:pt x="14513" y="16700"/>
                    <a:pt x="9690" y="8437"/>
                    <a:pt x="5143" y="3892"/>
                  </a:cubicBezTo>
                  <a:cubicBezTo>
                    <a:pt x="3628" y="2377"/>
                    <a:pt x="3628" y="2101"/>
                    <a:pt x="3628" y="1688"/>
                  </a:cubicBezTo>
                  <a:cubicBezTo>
                    <a:pt x="3628" y="724"/>
                    <a:pt x="4317" y="173"/>
                    <a:pt x="5005" y="173"/>
                  </a:cubicBezTo>
                  <a:cubicBezTo>
                    <a:pt x="6521" y="173"/>
                    <a:pt x="17544" y="10778"/>
                    <a:pt x="17544" y="2689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433127-1B84-5CCB-1838-475A9D3A941F}"/>
                </a:ext>
              </a:extLst>
            </p:cNvPr>
            <p:cNvSpPr/>
            <p:nvPr/>
          </p:nvSpPr>
          <p:spPr>
            <a:xfrm flipV="1">
              <a:off x="7431448" y="3635633"/>
              <a:ext cx="63795" cy="94066"/>
            </a:xfrm>
            <a:custGeom>
              <a:avLst/>
              <a:gdLst>
                <a:gd name="connsiteX0" fmla="*/ 48286 w 63795"/>
                <a:gd name="connsiteY0" fmla="*/ 83624 h 94066"/>
                <a:gd name="connsiteX1" fmla="*/ 60824 w 63795"/>
                <a:gd name="connsiteY1" fmla="*/ 89960 h 94066"/>
                <a:gd name="connsiteX2" fmla="*/ 65234 w 63795"/>
                <a:gd name="connsiteY2" fmla="*/ 92576 h 94066"/>
                <a:gd name="connsiteX3" fmla="*/ 63167 w 63795"/>
                <a:gd name="connsiteY3" fmla="*/ 94229 h 94066"/>
                <a:gd name="connsiteX4" fmla="*/ 44979 w 63795"/>
                <a:gd name="connsiteY4" fmla="*/ 93816 h 94066"/>
                <a:gd name="connsiteX5" fmla="*/ 26653 w 63795"/>
                <a:gd name="connsiteY5" fmla="*/ 94229 h 94066"/>
                <a:gd name="connsiteX6" fmla="*/ 23898 w 63795"/>
                <a:gd name="connsiteY6" fmla="*/ 91475 h 94066"/>
                <a:gd name="connsiteX7" fmla="*/ 27756 w 63795"/>
                <a:gd name="connsiteY7" fmla="*/ 89960 h 94066"/>
                <a:gd name="connsiteX8" fmla="*/ 37263 w 63795"/>
                <a:gd name="connsiteY8" fmla="*/ 87343 h 94066"/>
                <a:gd name="connsiteX9" fmla="*/ 36987 w 63795"/>
                <a:gd name="connsiteY9" fmla="*/ 85139 h 94066"/>
                <a:gd name="connsiteX10" fmla="*/ 18386 w 63795"/>
                <a:gd name="connsiteY10" fmla="*/ 10905 h 94066"/>
                <a:gd name="connsiteX11" fmla="*/ 5848 w 63795"/>
                <a:gd name="connsiteY11" fmla="*/ 4432 h 94066"/>
                <a:gd name="connsiteX12" fmla="*/ 1438 w 63795"/>
                <a:gd name="connsiteY12" fmla="*/ 1677 h 94066"/>
                <a:gd name="connsiteX13" fmla="*/ 3505 w 63795"/>
                <a:gd name="connsiteY13" fmla="*/ 162 h 94066"/>
                <a:gd name="connsiteX14" fmla="*/ 21555 w 63795"/>
                <a:gd name="connsiteY14" fmla="*/ 575 h 94066"/>
                <a:gd name="connsiteX15" fmla="*/ 40019 w 63795"/>
                <a:gd name="connsiteY15" fmla="*/ 162 h 94066"/>
                <a:gd name="connsiteX16" fmla="*/ 42774 w 63795"/>
                <a:gd name="connsiteY16" fmla="*/ 2779 h 94066"/>
                <a:gd name="connsiteX17" fmla="*/ 38641 w 63795"/>
                <a:gd name="connsiteY17" fmla="*/ 4432 h 94066"/>
                <a:gd name="connsiteX18" fmla="*/ 32716 w 63795"/>
                <a:gd name="connsiteY18" fmla="*/ 4707 h 94066"/>
                <a:gd name="connsiteX19" fmla="*/ 29271 w 63795"/>
                <a:gd name="connsiteY19" fmla="*/ 7048 h 94066"/>
                <a:gd name="connsiteX20" fmla="*/ 29822 w 63795"/>
                <a:gd name="connsiteY20" fmla="*/ 10216 h 94066"/>
                <a:gd name="connsiteX21" fmla="*/ 48286 w 63795"/>
                <a:gd name="connsiteY21" fmla="*/ 83624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795" h="94066">
                  <a:moveTo>
                    <a:pt x="48286" y="83624"/>
                  </a:moveTo>
                  <a:cubicBezTo>
                    <a:pt x="49526" y="88582"/>
                    <a:pt x="49939" y="89960"/>
                    <a:pt x="60824" y="89960"/>
                  </a:cubicBezTo>
                  <a:cubicBezTo>
                    <a:pt x="64131" y="89960"/>
                    <a:pt x="65234" y="89960"/>
                    <a:pt x="65234" y="92576"/>
                  </a:cubicBezTo>
                  <a:cubicBezTo>
                    <a:pt x="65234" y="94229"/>
                    <a:pt x="63718" y="94229"/>
                    <a:pt x="63167" y="94229"/>
                  </a:cubicBezTo>
                  <a:cubicBezTo>
                    <a:pt x="59171" y="94229"/>
                    <a:pt x="48975" y="93816"/>
                    <a:pt x="44979" y="93816"/>
                  </a:cubicBezTo>
                  <a:cubicBezTo>
                    <a:pt x="40845" y="93816"/>
                    <a:pt x="30787" y="94229"/>
                    <a:pt x="26653" y="94229"/>
                  </a:cubicBezTo>
                  <a:cubicBezTo>
                    <a:pt x="25689" y="94229"/>
                    <a:pt x="23898" y="94229"/>
                    <a:pt x="23898" y="91475"/>
                  </a:cubicBezTo>
                  <a:cubicBezTo>
                    <a:pt x="23898" y="89960"/>
                    <a:pt x="25138" y="89960"/>
                    <a:pt x="27756" y="89960"/>
                  </a:cubicBezTo>
                  <a:cubicBezTo>
                    <a:pt x="33543" y="89960"/>
                    <a:pt x="37263" y="89960"/>
                    <a:pt x="37263" y="87343"/>
                  </a:cubicBezTo>
                  <a:cubicBezTo>
                    <a:pt x="37263" y="86654"/>
                    <a:pt x="37263" y="86379"/>
                    <a:pt x="36987" y="85139"/>
                  </a:cubicBezTo>
                  <a:lnTo>
                    <a:pt x="18386" y="10905"/>
                  </a:lnTo>
                  <a:cubicBezTo>
                    <a:pt x="17146" y="5809"/>
                    <a:pt x="16733" y="4432"/>
                    <a:pt x="5848" y="4432"/>
                  </a:cubicBezTo>
                  <a:cubicBezTo>
                    <a:pt x="2679" y="4432"/>
                    <a:pt x="1438" y="4432"/>
                    <a:pt x="1438" y="1677"/>
                  </a:cubicBezTo>
                  <a:cubicBezTo>
                    <a:pt x="1438" y="162"/>
                    <a:pt x="3092" y="162"/>
                    <a:pt x="3505" y="162"/>
                  </a:cubicBezTo>
                  <a:cubicBezTo>
                    <a:pt x="7501" y="162"/>
                    <a:pt x="17559" y="575"/>
                    <a:pt x="21555" y="575"/>
                  </a:cubicBezTo>
                  <a:cubicBezTo>
                    <a:pt x="25689" y="575"/>
                    <a:pt x="35885" y="162"/>
                    <a:pt x="40019" y="162"/>
                  </a:cubicBezTo>
                  <a:cubicBezTo>
                    <a:pt x="41121" y="162"/>
                    <a:pt x="42774" y="162"/>
                    <a:pt x="42774" y="2779"/>
                  </a:cubicBezTo>
                  <a:cubicBezTo>
                    <a:pt x="42774" y="4432"/>
                    <a:pt x="41672" y="4432"/>
                    <a:pt x="38641" y="4432"/>
                  </a:cubicBezTo>
                  <a:cubicBezTo>
                    <a:pt x="36161" y="4432"/>
                    <a:pt x="35472" y="4432"/>
                    <a:pt x="32716" y="4707"/>
                  </a:cubicBezTo>
                  <a:cubicBezTo>
                    <a:pt x="29822" y="4983"/>
                    <a:pt x="29271" y="5533"/>
                    <a:pt x="29271" y="7048"/>
                  </a:cubicBezTo>
                  <a:cubicBezTo>
                    <a:pt x="29271" y="8150"/>
                    <a:pt x="29547" y="9252"/>
                    <a:pt x="29822" y="10216"/>
                  </a:cubicBezTo>
                  <a:lnTo>
                    <a:pt x="48286" y="83624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AA04B9B-AF01-E279-2290-37D0D83670EB}"/>
                </a:ext>
              </a:extLst>
            </p:cNvPr>
            <p:cNvSpPr/>
            <p:nvPr/>
          </p:nvSpPr>
          <p:spPr>
            <a:xfrm flipV="1">
              <a:off x="7493137" y="3707852"/>
              <a:ext cx="43402" cy="61219"/>
            </a:xfrm>
            <a:custGeom>
              <a:avLst/>
              <a:gdLst>
                <a:gd name="connsiteX0" fmla="*/ 44659 w 43402"/>
                <a:gd name="connsiteY0" fmla="*/ 58597 h 61219"/>
                <a:gd name="connsiteX1" fmla="*/ 44851 w 43402"/>
                <a:gd name="connsiteY1" fmla="*/ 60043 h 61219"/>
                <a:gd name="connsiteX2" fmla="*/ 43598 w 43402"/>
                <a:gd name="connsiteY2" fmla="*/ 61393 h 61219"/>
                <a:gd name="connsiteX3" fmla="*/ 36653 w 43402"/>
                <a:gd name="connsiteY3" fmla="*/ 55030 h 61219"/>
                <a:gd name="connsiteX4" fmla="*/ 26333 w 43402"/>
                <a:gd name="connsiteY4" fmla="*/ 61393 h 61219"/>
                <a:gd name="connsiteX5" fmla="*/ 1449 w 43402"/>
                <a:gd name="connsiteY5" fmla="*/ 33916 h 61219"/>
                <a:gd name="connsiteX6" fmla="*/ 16013 w 43402"/>
                <a:gd name="connsiteY6" fmla="*/ 17912 h 61219"/>
                <a:gd name="connsiteX7" fmla="*/ 28166 w 43402"/>
                <a:gd name="connsiteY7" fmla="*/ 23215 h 61219"/>
                <a:gd name="connsiteX8" fmla="*/ 24693 w 43402"/>
                <a:gd name="connsiteY8" fmla="*/ 9139 h 61219"/>
                <a:gd name="connsiteX9" fmla="*/ 17267 w 43402"/>
                <a:gd name="connsiteY9" fmla="*/ 3644 h 61219"/>
                <a:gd name="connsiteX10" fmla="*/ 14759 w 43402"/>
                <a:gd name="connsiteY10" fmla="*/ 1523 h 61219"/>
                <a:gd name="connsiteX11" fmla="*/ 16206 w 43402"/>
                <a:gd name="connsiteY11" fmla="*/ 173 h 61219"/>
                <a:gd name="connsiteX12" fmla="*/ 26237 w 43402"/>
                <a:gd name="connsiteY12" fmla="*/ 559 h 61219"/>
                <a:gd name="connsiteX13" fmla="*/ 36557 w 43402"/>
                <a:gd name="connsiteY13" fmla="*/ 173 h 61219"/>
                <a:gd name="connsiteX14" fmla="*/ 38486 w 43402"/>
                <a:gd name="connsiteY14" fmla="*/ 2294 h 61219"/>
                <a:gd name="connsiteX15" fmla="*/ 35978 w 43402"/>
                <a:gd name="connsiteY15" fmla="*/ 3644 h 61219"/>
                <a:gd name="connsiteX16" fmla="*/ 31252 w 43402"/>
                <a:gd name="connsiteY16" fmla="*/ 4801 h 61219"/>
                <a:gd name="connsiteX17" fmla="*/ 31734 w 43402"/>
                <a:gd name="connsiteY17" fmla="*/ 6922 h 61219"/>
                <a:gd name="connsiteX18" fmla="*/ 44659 w 43402"/>
                <a:gd name="connsiteY18" fmla="*/ 58597 h 61219"/>
                <a:gd name="connsiteX19" fmla="*/ 30095 w 43402"/>
                <a:gd name="connsiteY19" fmla="*/ 31024 h 61219"/>
                <a:gd name="connsiteX20" fmla="*/ 28358 w 43402"/>
                <a:gd name="connsiteY20" fmla="*/ 27650 h 61219"/>
                <a:gd name="connsiteX21" fmla="*/ 16302 w 43402"/>
                <a:gd name="connsiteY21" fmla="*/ 20612 h 61219"/>
                <a:gd name="connsiteX22" fmla="*/ 9261 w 43402"/>
                <a:gd name="connsiteY22" fmla="*/ 29963 h 61219"/>
                <a:gd name="connsiteX23" fmla="*/ 14277 w 43402"/>
                <a:gd name="connsiteY23" fmla="*/ 49534 h 61219"/>
                <a:gd name="connsiteX24" fmla="*/ 26333 w 43402"/>
                <a:gd name="connsiteY24" fmla="*/ 58693 h 61219"/>
                <a:gd name="connsiteX25" fmla="*/ 34917 w 43402"/>
                <a:gd name="connsiteY25" fmla="*/ 50306 h 61219"/>
                <a:gd name="connsiteX26" fmla="*/ 34628 w 43402"/>
                <a:gd name="connsiteY26" fmla="*/ 48859 h 61219"/>
                <a:gd name="connsiteX27" fmla="*/ 30095 w 43402"/>
                <a:gd name="connsiteY27" fmla="*/ 31024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402" h="61219">
                  <a:moveTo>
                    <a:pt x="44659" y="58597"/>
                  </a:moveTo>
                  <a:cubicBezTo>
                    <a:pt x="44755" y="58982"/>
                    <a:pt x="44851" y="59561"/>
                    <a:pt x="44851" y="60043"/>
                  </a:cubicBezTo>
                  <a:cubicBezTo>
                    <a:pt x="44851" y="60621"/>
                    <a:pt x="44466" y="61393"/>
                    <a:pt x="43598" y="61393"/>
                  </a:cubicBezTo>
                  <a:cubicBezTo>
                    <a:pt x="42633" y="61393"/>
                    <a:pt x="38582" y="58115"/>
                    <a:pt x="36653" y="55030"/>
                  </a:cubicBezTo>
                  <a:cubicBezTo>
                    <a:pt x="35689" y="56958"/>
                    <a:pt x="32506" y="61393"/>
                    <a:pt x="26333" y="61393"/>
                  </a:cubicBezTo>
                  <a:cubicBezTo>
                    <a:pt x="13987" y="61393"/>
                    <a:pt x="1449" y="47799"/>
                    <a:pt x="1449" y="33916"/>
                  </a:cubicBezTo>
                  <a:cubicBezTo>
                    <a:pt x="1449" y="24565"/>
                    <a:pt x="7718" y="17912"/>
                    <a:pt x="16013" y="17912"/>
                  </a:cubicBezTo>
                  <a:cubicBezTo>
                    <a:pt x="21511" y="17912"/>
                    <a:pt x="26044" y="21383"/>
                    <a:pt x="28166" y="23215"/>
                  </a:cubicBezTo>
                  <a:cubicBezTo>
                    <a:pt x="28069" y="22926"/>
                    <a:pt x="25079" y="10778"/>
                    <a:pt x="24693" y="9139"/>
                  </a:cubicBezTo>
                  <a:cubicBezTo>
                    <a:pt x="23343" y="3837"/>
                    <a:pt x="23247" y="3740"/>
                    <a:pt x="17267" y="3644"/>
                  </a:cubicBezTo>
                  <a:cubicBezTo>
                    <a:pt x="16109" y="3644"/>
                    <a:pt x="14759" y="3644"/>
                    <a:pt x="14759" y="1523"/>
                  </a:cubicBezTo>
                  <a:cubicBezTo>
                    <a:pt x="14759" y="945"/>
                    <a:pt x="15241" y="173"/>
                    <a:pt x="16206" y="173"/>
                  </a:cubicBezTo>
                  <a:cubicBezTo>
                    <a:pt x="19389" y="173"/>
                    <a:pt x="22957" y="559"/>
                    <a:pt x="26237" y="559"/>
                  </a:cubicBezTo>
                  <a:cubicBezTo>
                    <a:pt x="29516" y="559"/>
                    <a:pt x="33567" y="173"/>
                    <a:pt x="36557" y="173"/>
                  </a:cubicBezTo>
                  <a:cubicBezTo>
                    <a:pt x="37425" y="173"/>
                    <a:pt x="38486" y="463"/>
                    <a:pt x="38486" y="2294"/>
                  </a:cubicBezTo>
                  <a:cubicBezTo>
                    <a:pt x="38486" y="3644"/>
                    <a:pt x="37135" y="3644"/>
                    <a:pt x="35978" y="3644"/>
                  </a:cubicBezTo>
                  <a:cubicBezTo>
                    <a:pt x="33856" y="3644"/>
                    <a:pt x="31252" y="3644"/>
                    <a:pt x="31252" y="4801"/>
                  </a:cubicBezTo>
                  <a:cubicBezTo>
                    <a:pt x="31252" y="5090"/>
                    <a:pt x="31252" y="5283"/>
                    <a:pt x="31734" y="6922"/>
                  </a:cubicBezTo>
                  <a:lnTo>
                    <a:pt x="44659" y="58597"/>
                  </a:lnTo>
                  <a:moveTo>
                    <a:pt x="30095" y="31024"/>
                  </a:moveTo>
                  <a:cubicBezTo>
                    <a:pt x="29612" y="29385"/>
                    <a:pt x="29612" y="29192"/>
                    <a:pt x="28358" y="27650"/>
                  </a:cubicBezTo>
                  <a:cubicBezTo>
                    <a:pt x="24597" y="23215"/>
                    <a:pt x="20064" y="20612"/>
                    <a:pt x="16302" y="20612"/>
                  </a:cubicBezTo>
                  <a:cubicBezTo>
                    <a:pt x="12734" y="20612"/>
                    <a:pt x="9261" y="23118"/>
                    <a:pt x="9261" y="29963"/>
                  </a:cubicBezTo>
                  <a:cubicBezTo>
                    <a:pt x="9261" y="35073"/>
                    <a:pt x="12058" y="45678"/>
                    <a:pt x="14277" y="49534"/>
                  </a:cubicBezTo>
                  <a:cubicBezTo>
                    <a:pt x="18713" y="57247"/>
                    <a:pt x="23632" y="58693"/>
                    <a:pt x="26333" y="58693"/>
                  </a:cubicBezTo>
                  <a:cubicBezTo>
                    <a:pt x="33085" y="58693"/>
                    <a:pt x="34917" y="51270"/>
                    <a:pt x="34917" y="50306"/>
                  </a:cubicBezTo>
                  <a:cubicBezTo>
                    <a:pt x="34917" y="49824"/>
                    <a:pt x="34724" y="49245"/>
                    <a:pt x="34628" y="48859"/>
                  </a:cubicBezTo>
                  <a:lnTo>
                    <a:pt x="30095" y="3102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42A4F3DC-03AC-0E86-F003-21AEEAED6FE3}"/>
                </a:ext>
              </a:extLst>
            </p:cNvPr>
            <p:cNvSpPr/>
            <p:nvPr/>
          </p:nvSpPr>
          <p:spPr>
            <a:xfrm flipV="1">
              <a:off x="6896179" y="4092086"/>
              <a:ext cx="937740" cy="4976"/>
            </a:xfrm>
            <a:custGeom>
              <a:avLst/>
              <a:gdLst>
                <a:gd name="connsiteX0" fmla="*/ 1093 w 937740"/>
                <a:gd name="connsiteY0" fmla="*/ 265 h 4976"/>
                <a:gd name="connsiteX1" fmla="*/ 938833 w 937740"/>
                <a:gd name="connsiteY1" fmla="*/ 26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1093" y="265"/>
                  </a:moveTo>
                  <a:lnTo>
                    <a:pt x="938833" y="26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ECBD9ED7-62A7-496B-4714-5538C7A91C95}"/>
                </a:ext>
              </a:extLst>
            </p:cNvPr>
            <p:cNvSpPr/>
            <p:nvPr/>
          </p:nvSpPr>
          <p:spPr>
            <a:xfrm flipV="1">
              <a:off x="7819044" y="4073484"/>
              <a:ext cx="49391" cy="37207"/>
            </a:xfrm>
            <a:custGeom>
              <a:avLst/>
              <a:gdLst>
                <a:gd name="connsiteX0" fmla="*/ 50904 w 49391"/>
                <a:gd name="connsiteY0" fmla="*/ 18848 h 37207"/>
                <a:gd name="connsiteX1" fmla="*/ 1513 w 49391"/>
                <a:gd name="connsiteY1" fmla="*/ 37452 h 37207"/>
                <a:gd name="connsiteX2" fmla="*/ 17755 w 49391"/>
                <a:gd name="connsiteY2" fmla="*/ 18848 h 37207"/>
                <a:gd name="connsiteX3" fmla="*/ 1513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848"/>
                  </a:moveTo>
                  <a:lnTo>
                    <a:pt x="1513" y="37452"/>
                  </a:lnTo>
                  <a:lnTo>
                    <a:pt x="17755" y="18848"/>
                  </a:lnTo>
                  <a:lnTo>
                    <a:pt x="1513" y="245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B9759EBD-B0D2-9B0D-C37D-4A5799E741F5}"/>
                </a:ext>
              </a:extLst>
            </p:cNvPr>
            <p:cNvSpPr/>
            <p:nvPr/>
          </p:nvSpPr>
          <p:spPr>
            <a:xfrm flipV="1">
              <a:off x="7819044" y="4073484"/>
              <a:ext cx="49391" cy="37207"/>
            </a:xfrm>
            <a:custGeom>
              <a:avLst/>
              <a:gdLst>
                <a:gd name="connsiteX0" fmla="*/ 50904 w 49391"/>
                <a:gd name="connsiteY0" fmla="*/ 18848 h 37207"/>
                <a:gd name="connsiteX1" fmla="*/ 1513 w 49391"/>
                <a:gd name="connsiteY1" fmla="*/ 37452 h 37207"/>
                <a:gd name="connsiteX2" fmla="*/ 17755 w 49391"/>
                <a:gd name="connsiteY2" fmla="*/ 18848 h 37207"/>
                <a:gd name="connsiteX3" fmla="*/ 1513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904" y="18848"/>
                  </a:moveTo>
                  <a:lnTo>
                    <a:pt x="1513" y="37452"/>
                  </a:lnTo>
                  <a:lnTo>
                    <a:pt x="17755" y="18848"/>
                  </a:lnTo>
                  <a:lnTo>
                    <a:pt x="1513" y="245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5F15A82C-E1FE-3B87-306F-81BA03BA235D}"/>
                </a:ext>
              </a:extLst>
            </p:cNvPr>
            <p:cNvSpPr/>
            <p:nvPr/>
          </p:nvSpPr>
          <p:spPr>
            <a:xfrm flipV="1">
              <a:off x="7230996" y="3922569"/>
              <a:ext cx="98241" cy="97096"/>
            </a:xfrm>
            <a:custGeom>
              <a:avLst/>
              <a:gdLst>
                <a:gd name="connsiteX0" fmla="*/ 80215 w 98241"/>
                <a:gd name="connsiteY0" fmla="*/ 81616 h 97096"/>
                <a:gd name="connsiteX1" fmla="*/ 97852 w 98241"/>
                <a:gd name="connsiteY1" fmla="*/ 93047 h 97096"/>
                <a:gd name="connsiteX2" fmla="*/ 99643 w 98241"/>
                <a:gd name="connsiteY2" fmla="*/ 95664 h 97096"/>
                <a:gd name="connsiteX3" fmla="*/ 97852 w 98241"/>
                <a:gd name="connsiteY3" fmla="*/ 97317 h 97096"/>
                <a:gd name="connsiteX4" fmla="*/ 86554 w 98241"/>
                <a:gd name="connsiteY4" fmla="*/ 96904 h 97096"/>
                <a:gd name="connsiteX5" fmla="*/ 72913 w 98241"/>
                <a:gd name="connsiteY5" fmla="*/ 97317 h 97096"/>
                <a:gd name="connsiteX6" fmla="*/ 70295 w 98241"/>
                <a:gd name="connsiteY6" fmla="*/ 94700 h 97096"/>
                <a:gd name="connsiteX7" fmla="*/ 72499 w 98241"/>
                <a:gd name="connsiteY7" fmla="*/ 93047 h 97096"/>
                <a:gd name="connsiteX8" fmla="*/ 78838 w 98241"/>
                <a:gd name="connsiteY8" fmla="*/ 88503 h 97096"/>
                <a:gd name="connsiteX9" fmla="*/ 76771 w 98241"/>
                <a:gd name="connsiteY9" fmla="*/ 83269 h 97096"/>
                <a:gd name="connsiteX10" fmla="*/ 34470 w 98241"/>
                <a:gd name="connsiteY10" fmla="*/ 16059 h 97096"/>
                <a:gd name="connsiteX11" fmla="*/ 25101 w 98241"/>
                <a:gd name="connsiteY11" fmla="*/ 88916 h 97096"/>
                <a:gd name="connsiteX12" fmla="*/ 34608 w 98241"/>
                <a:gd name="connsiteY12" fmla="*/ 93047 h 97096"/>
                <a:gd name="connsiteX13" fmla="*/ 38053 w 98241"/>
                <a:gd name="connsiteY13" fmla="*/ 95802 h 97096"/>
                <a:gd name="connsiteX14" fmla="*/ 36124 w 98241"/>
                <a:gd name="connsiteY14" fmla="*/ 97317 h 97096"/>
                <a:gd name="connsiteX15" fmla="*/ 19038 w 98241"/>
                <a:gd name="connsiteY15" fmla="*/ 96904 h 97096"/>
                <a:gd name="connsiteX16" fmla="*/ 11460 w 98241"/>
                <a:gd name="connsiteY16" fmla="*/ 97042 h 97096"/>
                <a:gd name="connsiteX17" fmla="*/ 4020 w 98241"/>
                <a:gd name="connsiteY17" fmla="*/ 97317 h 97096"/>
                <a:gd name="connsiteX18" fmla="*/ 1402 w 98241"/>
                <a:gd name="connsiteY18" fmla="*/ 94700 h 97096"/>
                <a:gd name="connsiteX19" fmla="*/ 4846 w 98241"/>
                <a:gd name="connsiteY19" fmla="*/ 93047 h 97096"/>
                <a:gd name="connsiteX20" fmla="*/ 13113 w 98241"/>
                <a:gd name="connsiteY20" fmla="*/ 88365 h 97096"/>
                <a:gd name="connsiteX21" fmla="*/ 23999 w 98241"/>
                <a:gd name="connsiteY21" fmla="*/ 3388 h 97096"/>
                <a:gd name="connsiteX22" fmla="*/ 26754 w 98241"/>
                <a:gd name="connsiteY22" fmla="*/ 220 h 97096"/>
                <a:gd name="connsiteX23" fmla="*/ 30612 w 98241"/>
                <a:gd name="connsiteY23" fmla="*/ 2699 h 97096"/>
                <a:gd name="connsiteX24" fmla="*/ 80215 w 98241"/>
                <a:gd name="connsiteY24" fmla="*/ 81616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8241" h="97096">
                  <a:moveTo>
                    <a:pt x="80215" y="81616"/>
                  </a:moveTo>
                  <a:cubicBezTo>
                    <a:pt x="86967" y="92359"/>
                    <a:pt x="92754" y="92772"/>
                    <a:pt x="97852" y="93047"/>
                  </a:cubicBezTo>
                  <a:cubicBezTo>
                    <a:pt x="99505" y="93185"/>
                    <a:pt x="99643" y="95527"/>
                    <a:pt x="99643" y="95664"/>
                  </a:cubicBezTo>
                  <a:cubicBezTo>
                    <a:pt x="99643" y="96766"/>
                    <a:pt x="98954" y="97317"/>
                    <a:pt x="97852" y="97317"/>
                  </a:cubicBezTo>
                  <a:cubicBezTo>
                    <a:pt x="94270" y="97317"/>
                    <a:pt x="90274" y="96904"/>
                    <a:pt x="86554" y="96904"/>
                  </a:cubicBezTo>
                  <a:cubicBezTo>
                    <a:pt x="82007" y="96904"/>
                    <a:pt x="77322" y="97317"/>
                    <a:pt x="72913" y="97317"/>
                  </a:cubicBezTo>
                  <a:cubicBezTo>
                    <a:pt x="72086" y="97317"/>
                    <a:pt x="70295" y="97317"/>
                    <a:pt x="70295" y="94700"/>
                  </a:cubicBezTo>
                  <a:cubicBezTo>
                    <a:pt x="70295" y="93185"/>
                    <a:pt x="71535" y="93047"/>
                    <a:pt x="72499" y="93047"/>
                  </a:cubicBezTo>
                  <a:cubicBezTo>
                    <a:pt x="76220" y="92772"/>
                    <a:pt x="78838" y="91395"/>
                    <a:pt x="78838" y="88503"/>
                  </a:cubicBezTo>
                  <a:cubicBezTo>
                    <a:pt x="78838" y="86437"/>
                    <a:pt x="76771" y="83407"/>
                    <a:pt x="76771" y="83269"/>
                  </a:cubicBezTo>
                  <a:lnTo>
                    <a:pt x="34470" y="16059"/>
                  </a:lnTo>
                  <a:lnTo>
                    <a:pt x="25101" y="88916"/>
                  </a:lnTo>
                  <a:cubicBezTo>
                    <a:pt x="25101" y="91257"/>
                    <a:pt x="28270" y="93047"/>
                    <a:pt x="34608" y="93047"/>
                  </a:cubicBezTo>
                  <a:cubicBezTo>
                    <a:pt x="36537" y="93047"/>
                    <a:pt x="38053" y="93047"/>
                    <a:pt x="38053" y="95802"/>
                  </a:cubicBezTo>
                  <a:cubicBezTo>
                    <a:pt x="38053" y="97042"/>
                    <a:pt x="36950" y="97317"/>
                    <a:pt x="36124" y="97317"/>
                  </a:cubicBezTo>
                  <a:cubicBezTo>
                    <a:pt x="30612" y="97317"/>
                    <a:pt x="24687" y="96904"/>
                    <a:pt x="19038" y="96904"/>
                  </a:cubicBezTo>
                  <a:cubicBezTo>
                    <a:pt x="16558" y="96904"/>
                    <a:pt x="13940" y="97042"/>
                    <a:pt x="11460" y="97042"/>
                  </a:cubicBezTo>
                  <a:cubicBezTo>
                    <a:pt x="8980" y="97042"/>
                    <a:pt x="6362" y="97317"/>
                    <a:pt x="4020" y="97317"/>
                  </a:cubicBezTo>
                  <a:cubicBezTo>
                    <a:pt x="3055" y="97317"/>
                    <a:pt x="1402" y="97317"/>
                    <a:pt x="1402" y="94700"/>
                  </a:cubicBezTo>
                  <a:cubicBezTo>
                    <a:pt x="1402" y="93047"/>
                    <a:pt x="2642" y="93047"/>
                    <a:pt x="4846" y="93047"/>
                  </a:cubicBezTo>
                  <a:cubicBezTo>
                    <a:pt x="12562" y="93047"/>
                    <a:pt x="12700" y="91808"/>
                    <a:pt x="13113" y="88365"/>
                  </a:cubicBezTo>
                  <a:lnTo>
                    <a:pt x="23999" y="3388"/>
                  </a:lnTo>
                  <a:cubicBezTo>
                    <a:pt x="24412" y="633"/>
                    <a:pt x="24963" y="220"/>
                    <a:pt x="26754" y="220"/>
                  </a:cubicBezTo>
                  <a:cubicBezTo>
                    <a:pt x="28959" y="220"/>
                    <a:pt x="29510" y="909"/>
                    <a:pt x="30612" y="2699"/>
                  </a:cubicBezTo>
                  <a:lnTo>
                    <a:pt x="80215" y="81616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7A4A828-7921-F2AE-CCB1-0E6359B1814D}"/>
                </a:ext>
              </a:extLst>
            </p:cNvPr>
            <p:cNvSpPr/>
            <p:nvPr/>
          </p:nvSpPr>
          <p:spPr>
            <a:xfrm flipV="1">
              <a:off x="7308668" y="3973276"/>
              <a:ext cx="44752" cy="65943"/>
            </a:xfrm>
            <a:custGeom>
              <a:avLst/>
              <a:gdLst>
                <a:gd name="connsiteX0" fmla="*/ 46165 w 44752"/>
                <a:gd name="connsiteY0" fmla="*/ 32909 h 65943"/>
                <a:gd name="connsiteX1" fmla="*/ 40474 w 44752"/>
                <a:gd name="connsiteY1" fmla="*/ 57879 h 65943"/>
                <a:gd name="connsiteX2" fmla="*/ 23788 w 44752"/>
                <a:gd name="connsiteY2" fmla="*/ 66170 h 65943"/>
                <a:gd name="connsiteX3" fmla="*/ 1412 w 44752"/>
                <a:gd name="connsiteY3" fmla="*/ 32909 h 65943"/>
                <a:gd name="connsiteX4" fmla="*/ 23788 w 44752"/>
                <a:gd name="connsiteY4" fmla="*/ 227 h 65943"/>
                <a:gd name="connsiteX5" fmla="*/ 46165 w 44752"/>
                <a:gd name="connsiteY5" fmla="*/ 32909 h 65943"/>
                <a:gd name="connsiteX6" fmla="*/ 23788 w 44752"/>
                <a:gd name="connsiteY6" fmla="*/ 2927 h 65943"/>
                <a:gd name="connsiteX7" fmla="*/ 11539 w 44752"/>
                <a:gd name="connsiteY7" fmla="*/ 13435 h 65943"/>
                <a:gd name="connsiteX8" fmla="*/ 10189 w 44752"/>
                <a:gd name="connsiteY8" fmla="*/ 34163 h 65943"/>
                <a:gd name="connsiteX9" fmla="*/ 11636 w 44752"/>
                <a:gd name="connsiteY9" fmla="*/ 53830 h 65943"/>
                <a:gd name="connsiteX10" fmla="*/ 23788 w 44752"/>
                <a:gd name="connsiteY10" fmla="*/ 63471 h 65943"/>
                <a:gd name="connsiteX11" fmla="*/ 35748 w 44752"/>
                <a:gd name="connsiteY11" fmla="*/ 54698 h 65943"/>
                <a:gd name="connsiteX12" fmla="*/ 37388 w 44752"/>
                <a:gd name="connsiteY12" fmla="*/ 34163 h 65943"/>
                <a:gd name="connsiteX13" fmla="*/ 36134 w 44752"/>
                <a:gd name="connsiteY13" fmla="*/ 13821 h 65943"/>
                <a:gd name="connsiteX14" fmla="*/ 23788 w 44752"/>
                <a:gd name="connsiteY14" fmla="*/ 2927 h 6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52" h="65943">
                  <a:moveTo>
                    <a:pt x="46165" y="32909"/>
                  </a:moveTo>
                  <a:cubicBezTo>
                    <a:pt x="46165" y="43514"/>
                    <a:pt x="44911" y="51131"/>
                    <a:pt x="40474" y="57879"/>
                  </a:cubicBezTo>
                  <a:cubicBezTo>
                    <a:pt x="37484" y="62314"/>
                    <a:pt x="31504" y="66170"/>
                    <a:pt x="23788" y="66170"/>
                  </a:cubicBezTo>
                  <a:cubicBezTo>
                    <a:pt x="1412" y="66170"/>
                    <a:pt x="1412" y="39851"/>
                    <a:pt x="1412" y="32909"/>
                  </a:cubicBezTo>
                  <a:cubicBezTo>
                    <a:pt x="1412" y="25968"/>
                    <a:pt x="1412" y="227"/>
                    <a:pt x="23788" y="227"/>
                  </a:cubicBezTo>
                  <a:cubicBezTo>
                    <a:pt x="46165" y="227"/>
                    <a:pt x="46165" y="25968"/>
                    <a:pt x="46165" y="32909"/>
                  </a:cubicBezTo>
                  <a:moveTo>
                    <a:pt x="23788" y="2927"/>
                  </a:moveTo>
                  <a:cubicBezTo>
                    <a:pt x="19352" y="2927"/>
                    <a:pt x="13468" y="5530"/>
                    <a:pt x="11539" y="13435"/>
                  </a:cubicBezTo>
                  <a:cubicBezTo>
                    <a:pt x="10189" y="19123"/>
                    <a:pt x="10189" y="27029"/>
                    <a:pt x="10189" y="34163"/>
                  </a:cubicBezTo>
                  <a:cubicBezTo>
                    <a:pt x="10189" y="41201"/>
                    <a:pt x="10189" y="48528"/>
                    <a:pt x="11636" y="53830"/>
                  </a:cubicBezTo>
                  <a:cubicBezTo>
                    <a:pt x="13661" y="61446"/>
                    <a:pt x="19834" y="63471"/>
                    <a:pt x="23788" y="63471"/>
                  </a:cubicBezTo>
                  <a:cubicBezTo>
                    <a:pt x="28997" y="63471"/>
                    <a:pt x="34012" y="60289"/>
                    <a:pt x="35748" y="54698"/>
                  </a:cubicBezTo>
                  <a:cubicBezTo>
                    <a:pt x="37291" y="49492"/>
                    <a:pt x="37388" y="42550"/>
                    <a:pt x="37388" y="34163"/>
                  </a:cubicBezTo>
                  <a:cubicBezTo>
                    <a:pt x="37388" y="27029"/>
                    <a:pt x="37388" y="19894"/>
                    <a:pt x="36134" y="13821"/>
                  </a:cubicBezTo>
                  <a:cubicBezTo>
                    <a:pt x="34205" y="5048"/>
                    <a:pt x="27646" y="2927"/>
                    <a:pt x="23788" y="2927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9CE3369A-0424-137F-021A-23032A42E949}"/>
                </a:ext>
              </a:extLst>
            </p:cNvPr>
            <p:cNvSpPr/>
            <p:nvPr/>
          </p:nvSpPr>
          <p:spPr>
            <a:xfrm flipV="1">
              <a:off x="7377327" y="4002035"/>
              <a:ext cx="16121" cy="41180"/>
            </a:xfrm>
            <a:custGeom>
              <a:avLst/>
              <a:gdLst>
                <a:gd name="connsiteX0" fmla="*/ 17544 w 16121"/>
                <a:gd name="connsiteY0" fmla="*/ 26949 h 41180"/>
                <a:gd name="connsiteX1" fmla="*/ 8726 w 16121"/>
                <a:gd name="connsiteY1" fmla="*/ 41411 h 41180"/>
                <a:gd name="connsiteX2" fmla="*/ 1423 w 16121"/>
                <a:gd name="connsiteY2" fmla="*/ 34111 h 41180"/>
                <a:gd name="connsiteX3" fmla="*/ 8726 w 16121"/>
                <a:gd name="connsiteY3" fmla="*/ 26812 h 41180"/>
                <a:gd name="connsiteX4" fmla="*/ 13548 w 16121"/>
                <a:gd name="connsiteY4" fmla="*/ 28602 h 41180"/>
                <a:gd name="connsiteX5" fmla="*/ 14237 w 16121"/>
                <a:gd name="connsiteY5" fmla="*/ 29015 h 41180"/>
                <a:gd name="connsiteX6" fmla="*/ 14513 w 16121"/>
                <a:gd name="connsiteY6" fmla="*/ 26949 h 41180"/>
                <a:gd name="connsiteX7" fmla="*/ 5143 w 16121"/>
                <a:gd name="connsiteY7" fmla="*/ 3949 h 41180"/>
                <a:gd name="connsiteX8" fmla="*/ 3628 w 16121"/>
                <a:gd name="connsiteY8" fmla="*/ 1746 h 41180"/>
                <a:gd name="connsiteX9" fmla="*/ 5005 w 16121"/>
                <a:gd name="connsiteY9" fmla="*/ 231 h 41180"/>
                <a:gd name="connsiteX10" fmla="*/ 17544 w 16121"/>
                <a:gd name="connsiteY10" fmla="*/ 2694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544" y="26949"/>
                  </a:moveTo>
                  <a:cubicBezTo>
                    <a:pt x="17544" y="36039"/>
                    <a:pt x="14099" y="41411"/>
                    <a:pt x="8726" y="41411"/>
                  </a:cubicBezTo>
                  <a:cubicBezTo>
                    <a:pt x="4179" y="41411"/>
                    <a:pt x="1423" y="37968"/>
                    <a:pt x="1423" y="34111"/>
                  </a:cubicBezTo>
                  <a:cubicBezTo>
                    <a:pt x="1423" y="30393"/>
                    <a:pt x="4179" y="26812"/>
                    <a:pt x="8726" y="26812"/>
                  </a:cubicBezTo>
                  <a:cubicBezTo>
                    <a:pt x="10379" y="26812"/>
                    <a:pt x="12170" y="27363"/>
                    <a:pt x="13548" y="28602"/>
                  </a:cubicBezTo>
                  <a:cubicBezTo>
                    <a:pt x="13962" y="28878"/>
                    <a:pt x="14099" y="29015"/>
                    <a:pt x="14237" y="29015"/>
                  </a:cubicBezTo>
                  <a:cubicBezTo>
                    <a:pt x="14375" y="29015"/>
                    <a:pt x="14513" y="28878"/>
                    <a:pt x="14513" y="26949"/>
                  </a:cubicBezTo>
                  <a:cubicBezTo>
                    <a:pt x="14513" y="16758"/>
                    <a:pt x="9690" y="8494"/>
                    <a:pt x="5143" y="3949"/>
                  </a:cubicBezTo>
                  <a:cubicBezTo>
                    <a:pt x="3628" y="2434"/>
                    <a:pt x="3628" y="2159"/>
                    <a:pt x="3628" y="1746"/>
                  </a:cubicBezTo>
                  <a:cubicBezTo>
                    <a:pt x="3628" y="781"/>
                    <a:pt x="4317" y="231"/>
                    <a:pt x="5005" y="231"/>
                  </a:cubicBezTo>
                  <a:cubicBezTo>
                    <a:pt x="6521" y="231"/>
                    <a:pt x="17544" y="10836"/>
                    <a:pt x="17544" y="2694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B3710F90-FF58-E0D5-76A4-A8BE564ED115}"/>
                </a:ext>
              </a:extLst>
            </p:cNvPr>
            <p:cNvSpPr/>
            <p:nvPr/>
          </p:nvSpPr>
          <p:spPr>
            <a:xfrm flipV="1">
              <a:off x="7431448" y="3922568"/>
              <a:ext cx="63795" cy="94066"/>
            </a:xfrm>
            <a:custGeom>
              <a:avLst/>
              <a:gdLst>
                <a:gd name="connsiteX0" fmla="*/ 48286 w 63795"/>
                <a:gd name="connsiteY0" fmla="*/ 83682 h 94066"/>
                <a:gd name="connsiteX1" fmla="*/ 60824 w 63795"/>
                <a:gd name="connsiteY1" fmla="*/ 90017 h 94066"/>
                <a:gd name="connsiteX2" fmla="*/ 65234 w 63795"/>
                <a:gd name="connsiteY2" fmla="*/ 92634 h 94066"/>
                <a:gd name="connsiteX3" fmla="*/ 63167 w 63795"/>
                <a:gd name="connsiteY3" fmla="*/ 94287 h 94066"/>
                <a:gd name="connsiteX4" fmla="*/ 44979 w 63795"/>
                <a:gd name="connsiteY4" fmla="*/ 93874 h 94066"/>
                <a:gd name="connsiteX5" fmla="*/ 26653 w 63795"/>
                <a:gd name="connsiteY5" fmla="*/ 94287 h 94066"/>
                <a:gd name="connsiteX6" fmla="*/ 23898 w 63795"/>
                <a:gd name="connsiteY6" fmla="*/ 91532 h 94066"/>
                <a:gd name="connsiteX7" fmla="*/ 27756 w 63795"/>
                <a:gd name="connsiteY7" fmla="*/ 90017 h 94066"/>
                <a:gd name="connsiteX8" fmla="*/ 37263 w 63795"/>
                <a:gd name="connsiteY8" fmla="*/ 87400 h 94066"/>
                <a:gd name="connsiteX9" fmla="*/ 36987 w 63795"/>
                <a:gd name="connsiteY9" fmla="*/ 85197 h 94066"/>
                <a:gd name="connsiteX10" fmla="*/ 18386 w 63795"/>
                <a:gd name="connsiteY10" fmla="*/ 10962 h 94066"/>
                <a:gd name="connsiteX11" fmla="*/ 5848 w 63795"/>
                <a:gd name="connsiteY11" fmla="*/ 4489 h 94066"/>
                <a:gd name="connsiteX12" fmla="*/ 1438 w 63795"/>
                <a:gd name="connsiteY12" fmla="*/ 1735 h 94066"/>
                <a:gd name="connsiteX13" fmla="*/ 3505 w 63795"/>
                <a:gd name="connsiteY13" fmla="*/ 220 h 94066"/>
                <a:gd name="connsiteX14" fmla="*/ 21555 w 63795"/>
                <a:gd name="connsiteY14" fmla="*/ 633 h 94066"/>
                <a:gd name="connsiteX15" fmla="*/ 40019 w 63795"/>
                <a:gd name="connsiteY15" fmla="*/ 220 h 94066"/>
                <a:gd name="connsiteX16" fmla="*/ 42774 w 63795"/>
                <a:gd name="connsiteY16" fmla="*/ 2837 h 94066"/>
                <a:gd name="connsiteX17" fmla="*/ 38641 w 63795"/>
                <a:gd name="connsiteY17" fmla="*/ 4489 h 94066"/>
                <a:gd name="connsiteX18" fmla="*/ 32716 w 63795"/>
                <a:gd name="connsiteY18" fmla="*/ 4765 h 94066"/>
                <a:gd name="connsiteX19" fmla="*/ 29271 w 63795"/>
                <a:gd name="connsiteY19" fmla="*/ 7106 h 94066"/>
                <a:gd name="connsiteX20" fmla="*/ 29822 w 63795"/>
                <a:gd name="connsiteY20" fmla="*/ 10274 h 94066"/>
                <a:gd name="connsiteX21" fmla="*/ 48286 w 63795"/>
                <a:gd name="connsiteY21" fmla="*/ 83682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795" h="94066">
                  <a:moveTo>
                    <a:pt x="48286" y="83682"/>
                  </a:moveTo>
                  <a:cubicBezTo>
                    <a:pt x="49526" y="88640"/>
                    <a:pt x="49939" y="90017"/>
                    <a:pt x="60824" y="90017"/>
                  </a:cubicBezTo>
                  <a:cubicBezTo>
                    <a:pt x="64131" y="90017"/>
                    <a:pt x="65234" y="90017"/>
                    <a:pt x="65234" y="92634"/>
                  </a:cubicBezTo>
                  <a:cubicBezTo>
                    <a:pt x="65234" y="94287"/>
                    <a:pt x="63718" y="94287"/>
                    <a:pt x="63167" y="94287"/>
                  </a:cubicBezTo>
                  <a:cubicBezTo>
                    <a:pt x="59171" y="94287"/>
                    <a:pt x="48975" y="93874"/>
                    <a:pt x="44979" y="93874"/>
                  </a:cubicBezTo>
                  <a:cubicBezTo>
                    <a:pt x="40845" y="93874"/>
                    <a:pt x="30787" y="94287"/>
                    <a:pt x="26653" y="94287"/>
                  </a:cubicBezTo>
                  <a:cubicBezTo>
                    <a:pt x="25689" y="94287"/>
                    <a:pt x="23898" y="94287"/>
                    <a:pt x="23898" y="91532"/>
                  </a:cubicBezTo>
                  <a:cubicBezTo>
                    <a:pt x="23898" y="90017"/>
                    <a:pt x="25138" y="90017"/>
                    <a:pt x="27756" y="90017"/>
                  </a:cubicBezTo>
                  <a:cubicBezTo>
                    <a:pt x="33543" y="90017"/>
                    <a:pt x="37263" y="90017"/>
                    <a:pt x="37263" y="87400"/>
                  </a:cubicBezTo>
                  <a:cubicBezTo>
                    <a:pt x="37263" y="86712"/>
                    <a:pt x="37263" y="86436"/>
                    <a:pt x="36987" y="85197"/>
                  </a:cubicBezTo>
                  <a:lnTo>
                    <a:pt x="18386" y="10962"/>
                  </a:lnTo>
                  <a:cubicBezTo>
                    <a:pt x="17146" y="5867"/>
                    <a:pt x="16733" y="4489"/>
                    <a:pt x="5848" y="4489"/>
                  </a:cubicBezTo>
                  <a:cubicBezTo>
                    <a:pt x="2679" y="4489"/>
                    <a:pt x="1438" y="4489"/>
                    <a:pt x="1438" y="1735"/>
                  </a:cubicBezTo>
                  <a:cubicBezTo>
                    <a:pt x="1438" y="220"/>
                    <a:pt x="3092" y="220"/>
                    <a:pt x="3505" y="220"/>
                  </a:cubicBezTo>
                  <a:cubicBezTo>
                    <a:pt x="7501" y="220"/>
                    <a:pt x="17559" y="633"/>
                    <a:pt x="21555" y="633"/>
                  </a:cubicBezTo>
                  <a:cubicBezTo>
                    <a:pt x="25689" y="633"/>
                    <a:pt x="35885" y="220"/>
                    <a:pt x="40019" y="220"/>
                  </a:cubicBezTo>
                  <a:cubicBezTo>
                    <a:pt x="41121" y="220"/>
                    <a:pt x="42774" y="220"/>
                    <a:pt x="42774" y="2837"/>
                  </a:cubicBezTo>
                  <a:cubicBezTo>
                    <a:pt x="42774" y="4489"/>
                    <a:pt x="41672" y="4489"/>
                    <a:pt x="38641" y="4489"/>
                  </a:cubicBezTo>
                  <a:cubicBezTo>
                    <a:pt x="36161" y="4489"/>
                    <a:pt x="35472" y="4489"/>
                    <a:pt x="32716" y="4765"/>
                  </a:cubicBezTo>
                  <a:cubicBezTo>
                    <a:pt x="29822" y="5040"/>
                    <a:pt x="29271" y="5591"/>
                    <a:pt x="29271" y="7106"/>
                  </a:cubicBezTo>
                  <a:cubicBezTo>
                    <a:pt x="29271" y="8208"/>
                    <a:pt x="29547" y="9310"/>
                    <a:pt x="29822" y="10274"/>
                  </a:cubicBezTo>
                  <a:lnTo>
                    <a:pt x="48286" y="8368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F4F9A65-5535-8E59-E346-840B388FA7C4}"/>
                </a:ext>
              </a:extLst>
            </p:cNvPr>
            <p:cNvSpPr/>
            <p:nvPr/>
          </p:nvSpPr>
          <p:spPr>
            <a:xfrm flipV="1">
              <a:off x="7492291" y="3973276"/>
              <a:ext cx="44752" cy="65943"/>
            </a:xfrm>
            <a:custGeom>
              <a:avLst/>
              <a:gdLst>
                <a:gd name="connsiteX0" fmla="*/ 46202 w 44752"/>
                <a:gd name="connsiteY0" fmla="*/ 32909 h 65943"/>
                <a:gd name="connsiteX1" fmla="*/ 40511 w 44752"/>
                <a:gd name="connsiteY1" fmla="*/ 57879 h 65943"/>
                <a:gd name="connsiteX2" fmla="*/ 23825 w 44752"/>
                <a:gd name="connsiteY2" fmla="*/ 66170 h 65943"/>
                <a:gd name="connsiteX3" fmla="*/ 1449 w 44752"/>
                <a:gd name="connsiteY3" fmla="*/ 32909 h 65943"/>
                <a:gd name="connsiteX4" fmla="*/ 23825 w 44752"/>
                <a:gd name="connsiteY4" fmla="*/ 227 h 65943"/>
                <a:gd name="connsiteX5" fmla="*/ 46202 w 44752"/>
                <a:gd name="connsiteY5" fmla="*/ 32909 h 65943"/>
                <a:gd name="connsiteX6" fmla="*/ 23825 w 44752"/>
                <a:gd name="connsiteY6" fmla="*/ 2927 h 65943"/>
                <a:gd name="connsiteX7" fmla="*/ 11576 w 44752"/>
                <a:gd name="connsiteY7" fmla="*/ 13435 h 65943"/>
                <a:gd name="connsiteX8" fmla="*/ 10226 w 44752"/>
                <a:gd name="connsiteY8" fmla="*/ 34163 h 65943"/>
                <a:gd name="connsiteX9" fmla="*/ 11673 w 44752"/>
                <a:gd name="connsiteY9" fmla="*/ 53830 h 65943"/>
                <a:gd name="connsiteX10" fmla="*/ 23825 w 44752"/>
                <a:gd name="connsiteY10" fmla="*/ 63471 h 65943"/>
                <a:gd name="connsiteX11" fmla="*/ 35785 w 44752"/>
                <a:gd name="connsiteY11" fmla="*/ 54698 h 65943"/>
                <a:gd name="connsiteX12" fmla="*/ 37425 w 44752"/>
                <a:gd name="connsiteY12" fmla="*/ 34163 h 65943"/>
                <a:gd name="connsiteX13" fmla="*/ 36171 w 44752"/>
                <a:gd name="connsiteY13" fmla="*/ 13821 h 65943"/>
                <a:gd name="connsiteX14" fmla="*/ 23825 w 44752"/>
                <a:gd name="connsiteY14" fmla="*/ 2927 h 6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52" h="65943">
                  <a:moveTo>
                    <a:pt x="46202" y="32909"/>
                  </a:moveTo>
                  <a:cubicBezTo>
                    <a:pt x="46202" y="43514"/>
                    <a:pt x="44948" y="51131"/>
                    <a:pt x="40511" y="57879"/>
                  </a:cubicBezTo>
                  <a:cubicBezTo>
                    <a:pt x="37521" y="62314"/>
                    <a:pt x="31541" y="66170"/>
                    <a:pt x="23825" y="66170"/>
                  </a:cubicBezTo>
                  <a:cubicBezTo>
                    <a:pt x="1449" y="66170"/>
                    <a:pt x="1449" y="39851"/>
                    <a:pt x="1449" y="32909"/>
                  </a:cubicBezTo>
                  <a:cubicBezTo>
                    <a:pt x="1449" y="25968"/>
                    <a:pt x="1449" y="227"/>
                    <a:pt x="23825" y="227"/>
                  </a:cubicBezTo>
                  <a:cubicBezTo>
                    <a:pt x="46202" y="227"/>
                    <a:pt x="46202" y="25968"/>
                    <a:pt x="46202" y="32909"/>
                  </a:cubicBezTo>
                  <a:moveTo>
                    <a:pt x="23825" y="2927"/>
                  </a:moveTo>
                  <a:cubicBezTo>
                    <a:pt x="19389" y="2927"/>
                    <a:pt x="13505" y="5530"/>
                    <a:pt x="11576" y="13435"/>
                  </a:cubicBezTo>
                  <a:cubicBezTo>
                    <a:pt x="10226" y="19123"/>
                    <a:pt x="10226" y="27029"/>
                    <a:pt x="10226" y="34163"/>
                  </a:cubicBezTo>
                  <a:cubicBezTo>
                    <a:pt x="10226" y="41201"/>
                    <a:pt x="10226" y="48528"/>
                    <a:pt x="11673" y="53830"/>
                  </a:cubicBezTo>
                  <a:cubicBezTo>
                    <a:pt x="13698" y="61446"/>
                    <a:pt x="19871" y="63471"/>
                    <a:pt x="23825" y="63471"/>
                  </a:cubicBezTo>
                  <a:cubicBezTo>
                    <a:pt x="29034" y="63471"/>
                    <a:pt x="34049" y="60289"/>
                    <a:pt x="35785" y="54698"/>
                  </a:cubicBezTo>
                  <a:cubicBezTo>
                    <a:pt x="37328" y="49492"/>
                    <a:pt x="37425" y="42550"/>
                    <a:pt x="37425" y="34163"/>
                  </a:cubicBezTo>
                  <a:cubicBezTo>
                    <a:pt x="37425" y="27029"/>
                    <a:pt x="37425" y="19894"/>
                    <a:pt x="36171" y="13821"/>
                  </a:cubicBezTo>
                  <a:cubicBezTo>
                    <a:pt x="34242" y="5048"/>
                    <a:pt x="27683" y="2927"/>
                    <a:pt x="23825" y="2927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387AC56D-209A-06E9-0827-301C3989CC51}"/>
              </a:ext>
            </a:extLst>
          </p:cNvPr>
          <p:cNvGrpSpPr/>
          <p:nvPr/>
        </p:nvGrpSpPr>
        <p:grpSpPr>
          <a:xfrm>
            <a:off x="2819193" y="4509030"/>
            <a:ext cx="2005209" cy="175986"/>
            <a:chOff x="2757385" y="3012030"/>
            <a:chExt cx="2005209" cy="175986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6372C8B-7022-2DD8-1D07-2C231C644E6E}"/>
                </a:ext>
              </a:extLst>
            </p:cNvPr>
            <p:cNvSpPr/>
            <p:nvPr/>
          </p:nvSpPr>
          <p:spPr>
            <a:xfrm flipV="1">
              <a:off x="2757385" y="3012030"/>
              <a:ext cx="2005209" cy="175986"/>
            </a:xfrm>
            <a:custGeom>
              <a:avLst/>
              <a:gdLst>
                <a:gd name="connsiteX0" fmla="*/ 629 w 2005209"/>
                <a:gd name="connsiteY0" fmla="*/ -7 h 175986"/>
                <a:gd name="connsiteX1" fmla="*/ 2005839 w 2005209"/>
                <a:gd name="connsiteY1" fmla="*/ -7 h 175986"/>
                <a:gd name="connsiteX2" fmla="*/ 2005839 w 2005209"/>
                <a:gd name="connsiteY2" fmla="*/ 175980 h 175986"/>
                <a:gd name="connsiteX3" fmla="*/ 629 w 2005209"/>
                <a:gd name="connsiteY3" fmla="*/ 175980 h 17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209" h="175986">
                  <a:moveTo>
                    <a:pt x="629" y="-7"/>
                  </a:moveTo>
                  <a:lnTo>
                    <a:pt x="2005839" y="-7"/>
                  </a:lnTo>
                  <a:lnTo>
                    <a:pt x="2005839" y="175980"/>
                  </a:lnTo>
                  <a:lnTo>
                    <a:pt x="629" y="175980"/>
                  </a:lnTo>
                  <a:close/>
                </a:path>
              </a:pathLst>
            </a:custGeom>
            <a:solidFill>
              <a:srgbClr val="FFF2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AAFF636F-61C6-0082-A6AB-BD8DDC675519}"/>
                </a:ext>
              </a:extLst>
            </p:cNvPr>
            <p:cNvSpPr/>
            <p:nvPr/>
          </p:nvSpPr>
          <p:spPr>
            <a:xfrm flipV="1">
              <a:off x="2790050" y="3039624"/>
              <a:ext cx="116016" cy="94066"/>
            </a:xfrm>
            <a:custGeom>
              <a:avLst/>
              <a:gdLst>
                <a:gd name="connsiteX0" fmla="*/ 28620 w 116016"/>
                <a:gd name="connsiteY0" fmla="*/ 91079 h 94066"/>
                <a:gd name="connsiteX1" fmla="*/ 23797 w 116016"/>
                <a:gd name="connsiteY1" fmla="*/ 94109 h 94066"/>
                <a:gd name="connsiteX2" fmla="*/ 511 w 116016"/>
                <a:gd name="connsiteY2" fmla="*/ 94109 h 94066"/>
                <a:gd name="connsiteX3" fmla="*/ 511 w 116016"/>
                <a:gd name="connsiteY3" fmla="*/ 89840 h 94066"/>
                <a:gd name="connsiteX4" fmla="*/ 3818 w 116016"/>
                <a:gd name="connsiteY4" fmla="*/ 89840 h 94066"/>
                <a:gd name="connsiteX5" fmla="*/ 14703 w 116016"/>
                <a:gd name="connsiteY5" fmla="*/ 83367 h 94066"/>
                <a:gd name="connsiteX6" fmla="*/ 14703 w 116016"/>
                <a:gd name="connsiteY6" fmla="*/ 14504 h 94066"/>
                <a:gd name="connsiteX7" fmla="*/ 511 w 116016"/>
                <a:gd name="connsiteY7" fmla="*/ 4312 h 94066"/>
                <a:gd name="connsiteX8" fmla="*/ 511 w 116016"/>
                <a:gd name="connsiteY8" fmla="*/ 42 h 94066"/>
                <a:gd name="connsiteX9" fmla="*/ 16632 w 116016"/>
                <a:gd name="connsiteY9" fmla="*/ 456 h 94066"/>
                <a:gd name="connsiteX10" fmla="*/ 32753 w 116016"/>
                <a:gd name="connsiteY10" fmla="*/ 42 h 94066"/>
                <a:gd name="connsiteX11" fmla="*/ 32753 w 116016"/>
                <a:gd name="connsiteY11" fmla="*/ 4312 h 94066"/>
                <a:gd name="connsiteX12" fmla="*/ 18561 w 116016"/>
                <a:gd name="connsiteY12" fmla="*/ 14504 h 94066"/>
                <a:gd name="connsiteX13" fmla="*/ 18561 w 116016"/>
                <a:gd name="connsiteY13" fmla="*/ 88738 h 94066"/>
                <a:gd name="connsiteX14" fmla="*/ 18699 w 116016"/>
                <a:gd name="connsiteY14" fmla="*/ 88738 h 94066"/>
                <a:gd name="connsiteX15" fmla="*/ 51906 w 116016"/>
                <a:gd name="connsiteY15" fmla="*/ 3072 h 94066"/>
                <a:gd name="connsiteX16" fmla="*/ 54661 w 116016"/>
                <a:gd name="connsiteY16" fmla="*/ 42 h 94066"/>
                <a:gd name="connsiteX17" fmla="*/ 57142 w 116016"/>
                <a:gd name="connsiteY17" fmla="*/ 2659 h 94066"/>
                <a:gd name="connsiteX18" fmla="*/ 91037 w 116016"/>
                <a:gd name="connsiteY18" fmla="*/ 89840 h 94066"/>
                <a:gd name="connsiteX19" fmla="*/ 91175 w 116016"/>
                <a:gd name="connsiteY19" fmla="*/ 89840 h 94066"/>
                <a:gd name="connsiteX20" fmla="*/ 91175 w 116016"/>
                <a:gd name="connsiteY20" fmla="*/ 10785 h 94066"/>
                <a:gd name="connsiteX21" fmla="*/ 80290 w 116016"/>
                <a:gd name="connsiteY21" fmla="*/ 4312 h 94066"/>
                <a:gd name="connsiteX22" fmla="*/ 76983 w 116016"/>
                <a:gd name="connsiteY22" fmla="*/ 4312 h 94066"/>
                <a:gd name="connsiteX23" fmla="*/ 76983 w 116016"/>
                <a:gd name="connsiteY23" fmla="*/ 42 h 94066"/>
                <a:gd name="connsiteX24" fmla="*/ 96824 w 116016"/>
                <a:gd name="connsiteY24" fmla="*/ 456 h 94066"/>
                <a:gd name="connsiteX25" fmla="*/ 116527 w 116016"/>
                <a:gd name="connsiteY25" fmla="*/ 42 h 94066"/>
                <a:gd name="connsiteX26" fmla="*/ 116527 w 116016"/>
                <a:gd name="connsiteY26" fmla="*/ 4312 h 94066"/>
                <a:gd name="connsiteX27" fmla="*/ 113221 w 116016"/>
                <a:gd name="connsiteY27" fmla="*/ 4312 h 94066"/>
                <a:gd name="connsiteX28" fmla="*/ 102335 w 116016"/>
                <a:gd name="connsiteY28" fmla="*/ 10785 h 94066"/>
                <a:gd name="connsiteX29" fmla="*/ 102335 w 116016"/>
                <a:gd name="connsiteY29" fmla="*/ 83367 h 94066"/>
                <a:gd name="connsiteX30" fmla="*/ 113221 w 116016"/>
                <a:gd name="connsiteY30" fmla="*/ 89840 h 94066"/>
                <a:gd name="connsiteX31" fmla="*/ 116527 w 116016"/>
                <a:gd name="connsiteY31" fmla="*/ 89840 h 94066"/>
                <a:gd name="connsiteX32" fmla="*/ 116527 w 116016"/>
                <a:gd name="connsiteY32" fmla="*/ 94109 h 94066"/>
                <a:gd name="connsiteX33" fmla="*/ 93242 w 116016"/>
                <a:gd name="connsiteY33" fmla="*/ 94109 h 94066"/>
                <a:gd name="connsiteX34" fmla="*/ 88695 w 116016"/>
                <a:gd name="connsiteY34" fmla="*/ 91493 h 94066"/>
                <a:gd name="connsiteX35" fmla="*/ 58519 w 116016"/>
                <a:gd name="connsiteY35" fmla="*/ 13953 h 94066"/>
                <a:gd name="connsiteX36" fmla="*/ 28620 w 116016"/>
                <a:gd name="connsiteY36" fmla="*/ 91079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6016" h="94066">
                  <a:moveTo>
                    <a:pt x="28620" y="91079"/>
                  </a:moveTo>
                  <a:cubicBezTo>
                    <a:pt x="27380" y="94109"/>
                    <a:pt x="26966" y="94109"/>
                    <a:pt x="23797" y="94109"/>
                  </a:cubicBezTo>
                  <a:lnTo>
                    <a:pt x="511" y="94109"/>
                  </a:lnTo>
                  <a:lnTo>
                    <a:pt x="511" y="89840"/>
                  </a:lnTo>
                  <a:lnTo>
                    <a:pt x="3818" y="89840"/>
                  </a:lnTo>
                  <a:cubicBezTo>
                    <a:pt x="14428" y="89840"/>
                    <a:pt x="14703" y="88325"/>
                    <a:pt x="14703" y="83367"/>
                  </a:cubicBezTo>
                  <a:lnTo>
                    <a:pt x="14703" y="14504"/>
                  </a:lnTo>
                  <a:cubicBezTo>
                    <a:pt x="14703" y="10785"/>
                    <a:pt x="14703" y="4312"/>
                    <a:pt x="511" y="4312"/>
                  </a:cubicBezTo>
                  <a:lnTo>
                    <a:pt x="511" y="42"/>
                  </a:lnTo>
                  <a:cubicBezTo>
                    <a:pt x="5334" y="180"/>
                    <a:pt x="12085" y="456"/>
                    <a:pt x="16632" y="456"/>
                  </a:cubicBezTo>
                  <a:cubicBezTo>
                    <a:pt x="21179" y="456"/>
                    <a:pt x="27931" y="180"/>
                    <a:pt x="32753" y="42"/>
                  </a:cubicBezTo>
                  <a:lnTo>
                    <a:pt x="32753" y="4312"/>
                  </a:lnTo>
                  <a:cubicBezTo>
                    <a:pt x="18561" y="4312"/>
                    <a:pt x="18561" y="10785"/>
                    <a:pt x="18561" y="14504"/>
                  </a:cubicBezTo>
                  <a:lnTo>
                    <a:pt x="18561" y="88738"/>
                  </a:lnTo>
                  <a:lnTo>
                    <a:pt x="18699" y="88738"/>
                  </a:lnTo>
                  <a:lnTo>
                    <a:pt x="51906" y="3072"/>
                  </a:lnTo>
                  <a:cubicBezTo>
                    <a:pt x="52595" y="1282"/>
                    <a:pt x="53284" y="42"/>
                    <a:pt x="54661" y="42"/>
                  </a:cubicBezTo>
                  <a:cubicBezTo>
                    <a:pt x="56177" y="42"/>
                    <a:pt x="56590" y="1144"/>
                    <a:pt x="57142" y="2659"/>
                  </a:cubicBezTo>
                  <a:lnTo>
                    <a:pt x="91037" y="89840"/>
                  </a:lnTo>
                  <a:lnTo>
                    <a:pt x="91175" y="89840"/>
                  </a:lnTo>
                  <a:lnTo>
                    <a:pt x="91175" y="10785"/>
                  </a:lnTo>
                  <a:cubicBezTo>
                    <a:pt x="91175" y="5827"/>
                    <a:pt x="90899" y="4312"/>
                    <a:pt x="80290" y="4312"/>
                  </a:cubicBezTo>
                  <a:lnTo>
                    <a:pt x="76983" y="4312"/>
                  </a:lnTo>
                  <a:lnTo>
                    <a:pt x="76983" y="42"/>
                  </a:lnTo>
                  <a:cubicBezTo>
                    <a:pt x="82081" y="456"/>
                    <a:pt x="91450" y="456"/>
                    <a:pt x="96824" y="456"/>
                  </a:cubicBezTo>
                  <a:cubicBezTo>
                    <a:pt x="102198" y="456"/>
                    <a:pt x="111429" y="456"/>
                    <a:pt x="116527" y="42"/>
                  </a:cubicBezTo>
                  <a:lnTo>
                    <a:pt x="116527" y="4312"/>
                  </a:lnTo>
                  <a:lnTo>
                    <a:pt x="113221" y="4312"/>
                  </a:lnTo>
                  <a:cubicBezTo>
                    <a:pt x="102611" y="4312"/>
                    <a:pt x="102335" y="5827"/>
                    <a:pt x="102335" y="10785"/>
                  </a:cubicBezTo>
                  <a:lnTo>
                    <a:pt x="102335" y="83367"/>
                  </a:lnTo>
                  <a:cubicBezTo>
                    <a:pt x="102335" y="88325"/>
                    <a:pt x="102611" y="89840"/>
                    <a:pt x="113221" y="89840"/>
                  </a:cubicBezTo>
                  <a:lnTo>
                    <a:pt x="116527" y="89840"/>
                  </a:lnTo>
                  <a:lnTo>
                    <a:pt x="116527" y="94109"/>
                  </a:lnTo>
                  <a:lnTo>
                    <a:pt x="93242" y="94109"/>
                  </a:lnTo>
                  <a:cubicBezTo>
                    <a:pt x="89659" y="94109"/>
                    <a:pt x="89659" y="93972"/>
                    <a:pt x="88695" y="91493"/>
                  </a:cubicBezTo>
                  <a:lnTo>
                    <a:pt x="58519" y="13953"/>
                  </a:lnTo>
                  <a:lnTo>
                    <a:pt x="28620" y="9107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1DEF7DA7-9BC1-07DB-DCC6-FC762BDBFC26}"/>
                </a:ext>
              </a:extLst>
            </p:cNvPr>
            <p:cNvSpPr/>
            <p:nvPr/>
          </p:nvSpPr>
          <p:spPr>
            <a:xfrm flipV="1">
              <a:off x="2915161" y="3071990"/>
              <a:ext cx="53323" cy="63216"/>
            </a:xfrm>
            <a:custGeom>
              <a:avLst/>
              <a:gdLst>
                <a:gd name="connsiteX0" fmla="*/ 12104 w 53323"/>
                <a:gd name="connsiteY0" fmla="*/ 36268 h 63216"/>
                <a:gd name="connsiteX1" fmla="*/ 29190 w 53323"/>
                <a:gd name="connsiteY1" fmla="*/ 60232 h 63216"/>
                <a:gd name="connsiteX2" fmla="*/ 44760 w 53323"/>
                <a:gd name="connsiteY2" fmla="*/ 36268 h 63216"/>
                <a:gd name="connsiteX3" fmla="*/ 12104 w 53323"/>
                <a:gd name="connsiteY3" fmla="*/ 36268 h 63216"/>
                <a:gd name="connsiteX4" fmla="*/ 11967 w 53323"/>
                <a:gd name="connsiteY4" fmla="*/ 33376 h 63216"/>
                <a:gd name="connsiteX5" fmla="*/ 50409 w 53323"/>
                <a:gd name="connsiteY5" fmla="*/ 33376 h 63216"/>
                <a:gd name="connsiteX6" fmla="*/ 53854 w 53323"/>
                <a:gd name="connsiteY6" fmla="*/ 36268 h 63216"/>
                <a:gd name="connsiteX7" fmla="*/ 29190 w 53323"/>
                <a:gd name="connsiteY7" fmla="*/ 63262 h 63216"/>
                <a:gd name="connsiteX8" fmla="*/ 530 w 53323"/>
                <a:gd name="connsiteY8" fmla="*/ 31861 h 63216"/>
                <a:gd name="connsiteX9" fmla="*/ 30843 w 53323"/>
                <a:gd name="connsiteY9" fmla="*/ 46 h 63216"/>
                <a:gd name="connsiteX10" fmla="*/ 53854 w 53323"/>
                <a:gd name="connsiteY10" fmla="*/ 17950 h 63216"/>
                <a:gd name="connsiteX11" fmla="*/ 52063 w 53323"/>
                <a:gd name="connsiteY11" fmla="*/ 19603 h 63216"/>
                <a:gd name="connsiteX12" fmla="*/ 50271 w 53323"/>
                <a:gd name="connsiteY12" fmla="*/ 17675 h 63216"/>
                <a:gd name="connsiteX13" fmla="*/ 31670 w 53323"/>
                <a:gd name="connsiteY13" fmla="*/ 3489 h 63216"/>
                <a:gd name="connsiteX14" fmla="*/ 16100 w 53323"/>
                <a:gd name="connsiteY14" fmla="*/ 12717 h 63216"/>
                <a:gd name="connsiteX15" fmla="*/ 11967 w 53323"/>
                <a:gd name="connsiteY15" fmla="*/ 3337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104" y="36268"/>
                  </a:moveTo>
                  <a:cubicBezTo>
                    <a:pt x="12931" y="56789"/>
                    <a:pt x="24505" y="60232"/>
                    <a:pt x="29190" y="60232"/>
                  </a:cubicBezTo>
                  <a:cubicBezTo>
                    <a:pt x="43382" y="60232"/>
                    <a:pt x="44760" y="41639"/>
                    <a:pt x="44760" y="36268"/>
                  </a:cubicBezTo>
                  <a:lnTo>
                    <a:pt x="12104" y="36268"/>
                  </a:lnTo>
                  <a:moveTo>
                    <a:pt x="11967" y="33376"/>
                  </a:moveTo>
                  <a:lnTo>
                    <a:pt x="50409" y="33376"/>
                  </a:lnTo>
                  <a:cubicBezTo>
                    <a:pt x="53440" y="33376"/>
                    <a:pt x="53854" y="33376"/>
                    <a:pt x="53854" y="36268"/>
                  </a:cubicBezTo>
                  <a:cubicBezTo>
                    <a:pt x="53854" y="49903"/>
                    <a:pt x="46413" y="63262"/>
                    <a:pt x="29190" y="63262"/>
                  </a:cubicBezTo>
                  <a:cubicBezTo>
                    <a:pt x="13207" y="63262"/>
                    <a:pt x="530" y="49076"/>
                    <a:pt x="530" y="31861"/>
                  </a:cubicBezTo>
                  <a:cubicBezTo>
                    <a:pt x="530" y="13405"/>
                    <a:pt x="14998" y="46"/>
                    <a:pt x="30843" y="46"/>
                  </a:cubicBezTo>
                  <a:cubicBezTo>
                    <a:pt x="47653" y="46"/>
                    <a:pt x="53854" y="15333"/>
                    <a:pt x="53854" y="17950"/>
                  </a:cubicBezTo>
                  <a:cubicBezTo>
                    <a:pt x="53854" y="19328"/>
                    <a:pt x="52751" y="19603"/>
                    <a:pt x="52063" y="19603"/>
                  </a:cubicBezTo>
                  <a:cubicBezTo>
                    <a:pt x="50822" y="19603"/>
                    <a:pt x="50547" y="18777"/>
                    <a:pt x="50271" y="17675"/>
                  </a:cubicBezTo>
                  <a:cubicBezTo>
                    <a:pt x="45449" y="3489"/>
                    <a:pt x="33048" y="3489"/>
                    <a:pt x="31670" y="3489"/>
                  </a:cubicBezTo>
                  <a:cubicBezTo>
                    <a:pt x="24781" y="3489"/>
                    <a:pt x="19269" y="7621"/>
                    <a:pt x="16100" y="12717"/>
                  </a:cubicBezTo>
                  <a:cubicBezTo>
                    <a:pt x="11967" y="19328"/>
                    <a:pt x="11967" y="28417"/>
                    <a:pt x="11967" y="3337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109952F2-28B0-231D-6493-CF442597907A}"/>
                </a:ext>
              </a:extLst>
            </p:cNvPr>
            <p:cNvSpPr/>
            <p:nvPr/>
          </p:nvSpPr>
          <p:spPr>
            <a:xfrm flipV="1">
              <a:off x="2978264" y="3071990"/>
              <a:ext cx="62141" cy="63216"/>
            </a:xfrm>
            <a:custGeom>
              <a:avLst/>
              <a:gdLst>
                <a:gd name="connsiteX0" fmla="*/ 40640 w 62141"/>
                <a:gd name="connsiteY0" fmla="*/ 12028 h 63216"/>
                <a:gd name="connsiteX1" fmla="*/ 51387 w 62141"/>
                <a:gd name="connsiteY1" fmla="*/ 734 h 63216"/>
                <a:gd name="connsiteX2" fmla="*/ 62686 w 62141"/>
                <a:gd name="connsiteY2" fmla="*/ 13818 h 63216"/>
                <a:gd name="connsiteX3" fmla="*/ 62686 w 62141"/>
                <a:gd name="connsiteY3" fmla="*/ 21531 h 63216"/>
                <a:gd name="connsiteX4" fmla="*/ 59241 w 62141"/>
                <a:gd name="connsiteY4" fmla="*/ 21531 h 63216"/>
                <a:gd name="connsiteX5" fmla="*/ 59241 w 62141"/>
                <a:gd name="connsiteY5" fmla="*/ 13818 h 63216"/>
                <a:gd name="connsiteX6" fmla="*/ 54281 w 62141"/>
                <a:gd name="connsiteY6" fmla="*/ 5004 h 63216"/>
                <a:gd name="connsiteX7" fmla="*/ 49183 w 62141"/>
                <a:gd name="connsiteY7" fmla="*/ 11890 h 63216"/>
                <a:gd name="connsiteX8" fmla="*/ 49183 w 62141"/>
                <a:gd name="connsiteY8" fmla="*/ 39436 h 63216"/>
                <a:gd name="connsiteX9" fmla="*/ 44222 w 62141"/>
                <a:gd name="connsiteY9" fmla="*/ 55687 h 63216"/>
                <a:gd name="connsiteX10" fmla="*/ 25345 w 62141"/>
                <a:gd name="connsiteY10" fmla="*/ 63262 h 63216"/>
                <a:gd name="connsiteX11" fmla="*/ 4540 w 62141"/>
                <a:gd name="connsiteY11" fmla="*/ 47699 h 63216"/>
                <a:gd name="connsiteX12" fmla="*/ 10878 w 62141"/>
                <a:gd name="connsiteY12" fmla="*/ 41226 h 63216"/>
                <a:gd name="connsiteX13" fmla="*/ 17216 w 62141"/>
                <a:gd name="connsiteY13" fmla="*/ 47561 h 63216"/>
                <a:gd name="connsiteX14" fmla="*/ 10189 w 62141"/>
                <a:gd name="connsiteY14" fmla="*/ 53897 h 63216"/>
                <a:gd name="connsiteX15" fmla="*/ 25070 w 62141"/>
                <a:gd name="connsiteY15" fmla="*/ 60232 h 63216"/>
                <a:gd name="connsiteX16" fmla="*/ 39675 w 62141"/>
                <a:gd name="connsiteY16" fmla="*/ 42603 h 63216"/>
                <a:gd name="connsiteX17" fmla="*/ 39675 w 62141"/>
                <a:gd name="connsiteY17" fmla="*/ 37507 h 63216"/>
                <a:gd name="connsiteX18" fmla="*/ 14323 w 62141"/>
                <a:gd name="connsiteY18" fmla="*/ 32549 h 63216"/>
                <a:gd name="connsiteX19" fmla="*/ 544 w 62141"/>
                <a:gd name="connsiteY19" fmla="*/ 14645 h 63216"/>
                <a:gd name="connsiteX20" fmla="*/ 22590 w 62141"/>
                <a:gd name="connsiteY20" fmla="*/ 46 h 63216"/>
                <a:gd name="connsiteX21" fmla="*/ 40640 w 62141"/>
                <a:gd name="connsiteY21" fmla="*/ 12028 h 63216"/>
                <a:gd name="connsiteX22" fmla="*/ 39675 w 62141"/>
                <a:gd name="connsiteY22" fmla="*/ 34615 h 63216"/>
                <a:gd name="connsiteX23" fmla="*/ 39675 w 62141"/>
                <a:gd name="connsiteY23" fmla="*/ 20842 h 63216"/>
                <a:gd name="connsiteX24" fmla="*/ 23554 w 62141"/>
                <a:gd name="connsiteY24" fmla="*/ 3076 h 63216"/>
                <a:gd name="connsiteX25" fmla="*/ 11153 w 62141"/>
                <a:gd name="connsiteY25" fmla="*/ 14783 h 63216"/>
                <a:gd name="connsiteX26" fmla="*/ 39675 w 62141"/>
                <a:gd name="connsiteY26" fmla="*/ 34615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640" y="12028"/>
                  </a:moveTo>
                  <a:cubicBezTo>
                    <a:pt x="41191" y="6519"/>
                    <a:pt x="44911" y="734"/>
                    <a:pt x="51387" y="734"/>
                  </a:cubicBezTo>
                  <a:cubicBezTo>
                    <a:pt x="54281" y="734"/>
                    <a:pt x="62686" y="2663"/>
                    <a:pt x="62686" y="13818"/>
                  </a:cubicBezTo>
                  <a:lnTo>
                    <a:pt x="62686" y="21531"/>
                  </a:lnTo>
                  <a:lnTo>
                    <a:pt x="59241" y="21531"/>
                  </a:lnTo>
                  <a:lnTo>
                    <a:pt x="59241" y="13818"/>
                  </a:lnTo>
                  <a:cubicBezTo>
                    <a:pt x="59241" y="5830"/>
                    <a:pt x="55796" y="5004"/>
                    <a:pt x="54281" y="5004"/>
                  </a:cubicBezTo>
                  <a:cubicBezTo>
                    <a:pt x="49734" y="5004"/>
                    <a:pt x="49183" y="11202"/>
                    <a:pt x="49183" y="11890"/>
                  </a:cubicBezTo>
                  <a:lnTo>
                    <a:pt x="49183" y="39436"/>
                  </a:lnTo>
                  <a:cubicBezTo>
                    <a:pt x="49183" y="45220"/>
                    <a:pt x="49183" y="50591"/>
                    <a:pt x="44222" y="55687"/>
                  </a:cubicBezTo>
                  <a:cubicBezTo>
                    <a:pt x="38849" y="61059"/>
                    <a:pt x="31959" y="63262"/>
                    <a:pt x="25345" y="63262"/>
                  </a:cubicBezTo>
                  <a:cubicBezTo>
                    <a:pt x="14047" y="63262"/>
                    <a:pt x="4540" y="56789"/>
                    <a:pt x="4540" y="47699"/>
                  </a:cubicBezTo>
                  <a:cubicBezTo>
                    <a:pt x="4540" y="43567"/>
                    <a:pt x="7295" y="41226"/>
                    <a:pt x="10878" y="41226"/>
                  </a:cubicBezTo>
                  <a:cubicBezTo>
                    <a:pt x="14736" y="41226"/>
                    <a:pt x="17216" y="43981"/>
                    <a:pt x="17216" y="47561"/>
                  </a:cubicBezTo>
                  <a:cubicBezTo>
                    <a:pt x="17216" y="49214"/>
                    <a:pt x="16527" y="53759"/>
                    <a:pt x="10189" y="53897"/>
                  </a:cubicBezTo>
                  <a:cubicBezTo>
                    <a:pt x="13909" y="58717"/>
                    <a:pt x="20661" y="60232"/>
                    <a:pt x="25070" y="60232"/>
                  </a:cubicBezTo>
                  <a:cubicBezTo>
                    <a:pt x="31821" y="60232"/>
                    <a:pt x="39675" y="54861"/>
                    <a:pt x="39675" y="42603"/>
                  </a:cubicBezTo>
                  <a:lnTo>
                    <a:pt x="39675" y="37507"/>
                  </a:lnTo>
                  <a:cubicBezTo>
                    <a:pt x="32648" y="37094"/>
                    <a:pt x="23003" y="36681"/>
                    <a:pt x="14323" y="32549"/>
                  </a:cubicBezTo>
                  <a:cubicBezTo>
                    <a:pt x="3989" y="27867"/>
                    <a:pt x="544" y="20705"/>
                    <a:pt x="544" y="14645"/>
                  </a:cubicBezTo>
                  <a:cubicBezTo>
                    <a:pt x="544" y="3489"/>
                    <a:pt x="13909" y="46"/>
                    <a:pt x="22590" y="46"/>
                  </a:cubicBezTo>
                  <a:cubicBezTo>
                    <a:pt x="31684" y="46"/>
                    <a:pt x="38022" y="5555"/>
                    <a:pt x="40640" y="12028"/>
                  </a:cubicBezTo>
                  <a:moveTo>
                    <a:pt x="39675" y="34615"/>
                  </a:moveTo>
                  <a:lnTo>
                    <a:pt x="39675" y="20842"/>
                  </a:lnTo>
                  <a:cubicBezTo>
                    <a:pt x="39675" y="7759"/>
                    <a:pt x="29755" y="3076"/>
                    <a:pt x="23554" y="3076"/>
                  </a:cubicBezTo>
                  <a:cubicBezTo>
                    <a:pt x="16803" y="3076"/>
                    <a:pt x="11153" y="7896"/>
                    <a:pt x="11153" y="14783"/>
                  </a:cubicBezTo>
                  <a:cubicBezTo>
                    <a:pt x="11153" y="22357"/>
                    <a:pt x="16941" y="33789"/>
                    <a:pt x="39675" y="3461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5D5610F-63F0-578E-818A-E13144FF3EBB}"/>
                </a:ext>
              </a:extLst>
            </p:cNvPr>
            <p:cNvSpPr/>
            <p:nvPr/>
          </p:nvSpPr>
          <p:spPr>
            <a:xfrm flipV="1">
              <a:off x="3045917" y="3071990"/>
              <a:ext cx="45056" cy="63216"/>
            </a:xfrm>
            <a:custGeom>
              <a:avLst/>
              <a:gdLst>
                <a:gd name="connsiteX0" fmla="*/ 24668 w 45056"/>
                <a:gd name="connsiteY0" fmla="*/ 28280 h 63216"/>
                <a:gd name="connsiteX1" fmla="*/ 38998 w 45056"/>
                <a:gd name="connsiteY1" fmla="*/ 15609 h 63216"/>
                <a:gd name="connsiteX2" fmla="*/ 23428 w 45056"/>
                <a:gd name="connsiteY2" fmla="*/ 3076 h 63216"/>
                <a:gd name="connsiteX3" fmla="*/ 4276 w 45056"/>
                <a:gd name="connsiteY3" fmla="*/ 22633 h 63216"/>
                <a:gd name="connsiteX4" fmla="*/ 2347 w 45056"/>
                <a:gd name="connsiteY4" fmla="*/ 24974 h 63216"/>
                <a:gd name="connsiteX5" fmla="*/ 556 w 45056"/>
                <a:gd name="connsiteY5" fmla="*/ 21531 h 63216"/>
                <a:gd name="connsiteX6" fmla="*/ 556 w 45056"/>
                <a:gd name="connsiteY6" fmla="*/ 3351 h 63216"/>
                <a:gd name="connsiteX7" fmla="*/ 2072 w 45056"/>
                <a:gd name="connsiteY7" fmla="*/ 46 h 63216"/>
                <a:gd name="connsiteX8" fmla="*/ 5516 w 45056"/>
                <a:gd name="connsiteY8" fmla="*/ 2800 h 63216"/>
                <a:gd name="connsiteX9" fmla="*/ 8272 w 45056"/>
                <a:gd name="connsiteY9" fmla="*/ 5968 h 63216"/>
                <a:gd name="connsiteX10" fmla="*/ 23428 w 45056"/>
                <a:gd name="connsiteY10" fmla="*/ 46 h 63216"/>
                <a:gd name="connsiteX11" fmla="*/ 45612 w 45056"/>
                <a:gd name="connsiteY11" fmla="*/ 19190 h 63216"/>
                <a:gd name="connsiteX12" fmla="*/ 39825 w 45056"/>
                <a:gd name="connsiteY12" fmla="*/ 32274 h 63216"/>
                <a:gd name="connsiteX13" fmla="*/ 24117 w 45056"/>
                <a:gd name="connsiteY13" fmla="*/ 38885 h 63216"/>
                <a:gd name="connsiteX14" fmla="*/ 7170 w 45056"/>
                <a:gd name="connsiteY14" fmla="*/ 50178 h 63216"/>
                <a:gd name="connsiteX15" fmla="*/ 22602 w 45056"/>
                <a:gd name="connsiteY15" fmla="*/ 60645 h 63216"/>
                <a:gd name="connsiteX16" fmla="*/ 38723 w 45056"/>
                <a:gd name="connsiteY16" fmla="*/ 43981 h 63216"/>
                <a:gd name="connsiteX17" fmla="*/ 40376 w 45056"/>
                <a:gd name="connsiteY17" fmla="*/ 42741 h 63216"/>
                <a:gd name="connsiteX18" fmla="*/ 42167 w 45056"/>
                <a:gd name="connsiteY18" fmla="*/ 46046 h 63216"/>
                <a:gd name="connsiteX19" fmla="*/ 42167 w 45056"/>
                <a:gd name="connsiteY19" fmla="*/ 59957 h 63216"/>
                <a:gd name="connsiteX20" fmla="*/ 40652 w 45056"/>
                <a:gd name="connsiteY20" fmla="*/ 63262 h 63216"/>
                <a:gd name="connsiteX21" fmla="*/ 37896 w 45056"/>
                <a:gd name="connsiteY21" fmla="*/ 61609 h 63216"/>
                <a:gd name="connsiteX22" fmla="*/ 35554 w 45056"/>
                <a:gd name="connsiteY22" fmla="*/ 59406 h 63216"/>
                <a:gd name="connsiteX23" fmla="*/ 22602 w 45056"/>
                <a:gd name="connsiteY23" fmla="*/ 63262 h 63216"/>
                <a:gd name="connsiteX24" fmla="*/ 556 w 45056"/>
                <a:gd name="connsiteY24" fmla="*/ 46322 h 63216"/>
                <a:gd name="connsiteX25" fmla="*/ 6481 w 45056"/>
                <a:gd name="connsiteY25" fmla="*/ 34615 h 63216"/>
                <a:gd name="connsiteX26" fmla="*/ 24668 w 45056"/>
                <a:gd name="connsiteY26" fmla="*/ 28280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056" h="63216">
                  <a:moveTo>
                    <a:pt x="24668" y="28280"/>
                  </a:moveTo>
                  <a:cubicBezTo>
                    <a:pt x="27700" y="27729"/>
                    <a:pt x="38998" y="25525"/>
                    <a:pt x="38998" y="15609"/>
                  </a:cubicBezTo>
                  <a:cubicBezTo>
                    <a:pt x="38998" y="8585"/>
                    <a:pt x="34176" y="3076"/>
                    <a:pt x="23428" y="3076"/>
                  </a:cubicBezTo>
                  <a:cubicBezTo>
                    <a:pt x="11854" y="3076"/>
                    <a:pt x="6894" y="10926"/>
                    <a:pt x="4276" y="22633"/>
                  </a:cubicBezTo>
                  <a:cubicBezTo>
                    <a:pt x="3863" y="24423"/>
                    <a:pt x="3725" y="24974"/>
                    <a:pt x="2347" y="24974"/>
                  </a:cubicBezTo>
                  <a:cubicBezTo>
                    <a:pt x="556" y="24974"/>
                    <a:pt x="556" y="24010"/>
                    <a:pt x="556" y="21531"/>
                  </a:cubicBezTo>
                  <a:lnTo>
                    <a:pt x="556" y="3351"/>
                  </a:lnTo>
                  <a:cubicBezTo>
                    <a:pt x="556" y="1010"/>
                    <a:pt x="556" y="46"/>
                    <a:pt x="2072" y="46"/>
                  </a:cubicBezTo>
                  <a:cubicBezTo>
                    <a:pt x="2760" y="46"/>
                    <a:pt x="2898" y="184"/>
                    <a:pt x="5516" y="2800"/>
                  </a:cubicBezTo>
                  <a:cubicBezTo>
                    <a:pt x="5792" y="3076"/>
                    <a:pt x="5792" y="3351"/>
                    <a:pt x="8272" y="5968"/>
                  </a:cubicBezTo>
                  <a:cubicBezTo>
                    <a:pt x="14334" y="184"/>
                    <a:pt x="20535" y="46"/>
                    <a:pt x="23428" y="46"/>
                  </a:cubicBezTo>
                  <a:cubicBezTo>
                    <a:pt x="39274" y="46"/>
                    <a:pt x="45612" y="9273"/>
                    <a:pt x="45612" y="19190"/>
                  </a:cubicBezTo>
                  <a:cubicBezTo>
                    <a:pt x="45612" y="26489"/>
                    <a:pt x="41478" y="30621"/>
                    <a:pt x="39825" y="32274"/>
                  </a:cubicBezTo>
                  <a:cubicBezTo>
                    <a:pt x="35278" y="36681"/>
                    <a:pt x="29904" y="37783"/>
                    <a:pt x="24117" y="38885"/>
                  </a:cubicBezTo>
                  <a:cubicBezTo>
                    <a:pt x="16401" y="40400"/>
                    <a:pt x="7170" y="42190"/>
                    <a:pt x="7170" y="50178"/>
                  </a:cubicBezTo>
                  <a:cubicBezTo>
                    <a:pt x="7170" y="54999"/>
                    <a:pt x="10752" y="60645"/>
                    <a:pt x="22602" y="60645"/>
                  </a:cubicBezTo>
                  <a:cubicBezTo>
                    <a:pt x="37758" y="60645"/>
                    <a:pt x="38447" y="48250"/>
                    <a:pt x="38723" y="43981"/>
                  </a:cubicBezTo>
                  <a:cubicBezTo>
                    <a:pt x="38860" y="42741"/>
                    <a:pt x="40101" y="42741"/>
                    <a:pt x="40376" y="42741"/>
                  </a:cubicBezTo>
                  <a:cubicBezTo>
                    <a:pt x="42167" y="42741"/>
                    <a:pt x="42167" y="43430"/>
                    <a:pt x="42167" y="46046"/>
                  </a:cubicBezTo>
                  <a:lnTo>
                    <a:pt x="42167" y="59957"/>
                  </a:lnTo>
                  <a:cubicBezTo>
                    <a:pt x="42167" y="62298"/>
                    <a:pt x="42167" y="63262"/>
                    <a:pt x="40652" y="63262"/>
                  </a:cubicBezTo>
                  <a:cubicBezTo>
                    <a:pt x="39963" y="63262"/>
                    <a:pt x="39687" y="63262"/>
                    <a:pt x="37896" y="61609"/>
                  </a:cubicBezTo>
                  <a:cubicBezTo>
                    <a:pt x="37483" y="61059"/>
                    <a:pt x="36105" y="59819"/>
                    <a:pt x="35554" y="59406"/>
                  </a:cubicBezTo>
                  <a:cubicBezTo>
                    <a:pt x="30318" y="63262"/>
                    <a:pt x="24668" y="63262"/>
                    <a:pt x="22602" y="63262"/>
                  </a:cubicBezTo>
                  <a:cubicBezTo>
                    <a:pt x="5792" y="63262"/>
                    <a:pt x="556" y="54035"/>
                    <a:pt x="556" y="46322"/>
                  </a:cubicBezTo>
                  <a:cubicBezTo>
                    <a:pt x="556" y="41501"/>
                    <a:pt x="2760" y="37645"/>
                    <a:pt x="6481" y="34615"/>
                  </a:cubicBezTo>
                  <a:cubicBezTo>
                    <a:pt x="10890" y="31034"/>
                    <a:pt x="14748" y="30208"/>
                    <a:pt x="24668" y="2828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0DFCDAB1-1E1B-7492-F203-2F430DDD34B2}"/>
                </a:ext>
              </a:extLst>
            </p:cNvPr>
            <p:cNvSpPr/>
            <p:nvPr/>
          </p:nvSpPr>
          <p:spPr>
            <a:xfrm flipV="1">
              <a:off x="3100068" y="3072816"/>
              <a:ext cx="69306" cy="62389"/>
            </a:xfrm>
            <a:custGeom>
              <a:avLst/>
              <a:gdLst>
                <a:gd name="connsiteX0" fmla="*/ 50034 w 69306"/>
                <a:gd name="connsiteY0" fmla="*/ 12441 h 62389"/>
                <a:gd name="connsiteX1" fmla="*/ 50034 w 69306"/>
                <a:gd name="connsiteY1" fmla="*/ 46 h 62389"/>
                <a:gd name="connsiteX2" fmla="*/ 69876 w 69306"/>
                <a:gd name="connsiteY2" fmla="*/ 1561 h 62389"/>
                <a:gd name="connsiteX3" fmla="*/ 69876 w 69306"/>
                <a:gd name="connsiteY3" fmla="*/ 5830 h 62389"/>
                <a:gd name="connsiteX4" fmla="*/ 59128 w 69306"/>
                <a:gd name="connsiteY4" fmla="*/ 13543 h 62389"/>
                <a:gd name="connsiteX5" fmla="*/ 59128 w 69306"/>
                <a:gd name="connsiteY5" fmla="*/ 62436 h 62389"/>
                <a:gd name="connsiteX6" fmla="*/ 38874 w 69306"/>
                <a:gd name="connsiteY6" fmla="*/ 60921 h 62389"/>
                <a:gd name="connsiteX7" fmla="*/ 38874 w 69306"/>
                <a:gd name="connsiteY7" fmla="*/ 56651 h 62389"/>
                <a:gd name="connsiteX8" fmla="*/ 49621 w 69306"/>
                <a:gd name="connsiteY8" fmla="*/ 48939 h 62389"/>
                <a:gd name="connsiteX9" fmla="*/ 49621 w 69306"/>
                <a:gd name="connsiteY9" fmla="*/ 24423 h 62389"/>
                <a:gd name="connsiteX10" fmla="*/ 32949 w 69306"/>
                <a:gd name="connsiteY10" fmla="*/ 3076 h 62389"/>
                <a:gd name="connsiteX11" fmla="*/ 20824 w 69306"/>
                <a:gd name="connsiteY11" fmla="*/ 16711 h 62389"/>
                <a:gd name="connsiteX12" fmla="*/ 20824 w 69306"/>
                <a:gd name="connsiteY12" fmla="*/ 62436 h 62389"/>
                <a:gd name="connsiteX13" fmla="*/ 569 w 69306"/>
                <a:gd name="connsiteY13" fmla="*/ 60921 h 62389"/>
                <a:gd name="connsiteX14" fmla="*/ 569 w 69306"/>
                <a:gd name="connsiteY14" fmla="*/ 56651 h 62389"/>
                <a:gd name="connsiteX15" fmla="*/ 11316 w 69306"/>
                <a:gd name="connsiteY15" fmla="*/ 43981 h 62389"/>
                <a:gd name="connsiteX16" fmla="*/ 11316 w 69306"/>
                <a:gd name="connsiteY16" fmla="*/ 23322 h 62389"/>
                <a:gd name="connsiteX17" fmla="*/ 32260 w 69306"/>
                <a:gd name="connsiteY17" fmla="*/ 46 h 62389"/>
                <a:gd name="connsiteX18" fmla="*/ 50034 w 69306"/>
                <a:gd name="connsiteY18" fmla="*/ 12441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306" h="62389">
                  <a:moveTo>
                    <a:pt x="50034" y="12441"/>
                  </a:moveTo>
                  <a:lnTo>
                    <a:pt x="50034" y="46"/>
                  </a:lnTo>
                  <a:lnTo>
                    <a:pt x="69876" y="1561"/>
                  </a:lnTo>
                  <a:lnTo>
                    <a:pt x="69876" y="5830"/>
                  </a:lnTo>
                  <a:cubicBezTo>
                    <a:pt x="60231" y="5830"/>
                    <a:pt x="59128" y="6795"/>
                    <a:pt x="59128" y="13543"/>
                  </a:cubicBezTo>
                  <a:lnTo>
                    <a:pt x="59128" y="62436"/>
                  </a:lnTo>
                  <a:lnTo>
                    <a:pt x="38874" y="60921"/>
                  </a:lnTo>
                  <a:lnTo>
                    <a:pt x="38874" y="56651"/>
                  </a:lnTo>
                  <a:cubicBezTo>
                    <a:pt x="48519" y="56651"/>
                    <a:pt x="49621" y="55687"/>
                    <a:pt x="49621" y="48939"/>
                  </a:cubicBezTo>
                  <a:lnTo>
                    <a:pt x="49621" y="24423"/>
                  </a:lnTo>
                  <a:cubicBezTo>
                    <a:pt x="49621" y="12441"/>
                    <a:pt x="43007" y="3076"/>
                    <a:pt x="32949" y="3076"/>
                  </a:cubicBezTo>
                  <a:cubicBezTo>
                    <a:pt x="21375" y="3076"/>
                    <a:pt x="20824" y="9549"/>
                    <a:pt x="20824" y="16711"/>
                  </a:cubicBezTo>
                  <a:lnTo>
                    <a:pt x="20824" y="62436"/>
                  </a:lnTo>
                  <a:lnTo>
                    <a:pt x="569" y="60921"/>
                  </a:lnTo>
                  <a:lnTo>
                    <a:pt x="569" y="56651"/>
                  </a:lnTo>
                  <a:cubicBezTo>
                    <a:pt x="11316" y="56651"/>
                    <a:pt x="11316" y="56238"/>
                    <a:pt x="11316" y="43981"/>
                  </a:cubicBezTo>
                  <a:lnTo>
                    <a:pt x="11316" y="23322"/>
                  </a:lnTo>
                  <a:cubicBezTo>
                    <a:pt x="11316" y="12579"/>
                    <a:pt x="11316" y="46"/>
                    <a:pt x="32260" y="46"/>
                  </a:cubicBezTo>
                  <a:cubicBezTo>
                    <a:pt x="39976" y="46"/>
                    <a:pt x="46039" y="3902"/>
                    <a:pt x="50034" y="1244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4DAFED6D-DD3B-EF66-604B-666ED3D9B69F}"/>
                </a:ext>
              </a:extLst>
            </p:cNvPr>
            <p:cNvSpPr/>
            <p:nvPr/>
          </p:nvSpPr>
          <p:spPr>
            <a:xfrm flipV="1">
              <a:off x="3176126" y="3072816"/>
              <a:ext cx="46296" cy="60874"/>
            </a:xfrm>
            <a:custGeom>
              <a:avLst/>
              <a:gdLst>
                <a:gd name="connsiteX0" fmla="*/ 19734 w 46296"/>
                <a:gd name="connsiteY0" fmla="*/ 45771 h 60874"/>
                <a:gd name="connsiteX1" fmla="*/ 19734 w 46296"/>
                <a:gd name="connsiteY1" fmla="*/ 60921 h 60874"/>
                <a:gd name="connsiteX2" fmla="*/ 582 w 46296"/>
                <a:gd name="connsiteY2" fmla="*/ 59406 h 60874"/>
                <a:gd name="connsiteX3" fmla="*/ 582 w 46296"/>
                <a:gd name="connsiteY3" fmla="*/ 55136 h 60874"/>
                <a:gd name="connsiteX4" fmla="*/ 11329 w 46296"/>
                <a:gd name="connsiteY4" fmla="*/ 47424 h 60874"/>
                <a:gd name="connsiteX5" fmla="*/ 11329 w 46296"/>
                <a:gd name="connsiteY5" fmla="*/ 10513 h 60874"/>
                <a:gd name="connsiteX6" fmla="*/ 582 w 46296"/>
                <a:gd name="connsiteY6" fmla="*/ 4315 h 60874"/>
                <a:gd name="connsiteX7" fmla="*/ 582 w 46296"/>
                <a:gd name="connsiteY7" fmla="*/ 46 h 60874"/>
                <a:gd name="connsiteX8" fmla="*/ 16290 w 46296"/>
                <a:gd name="connsiteY8" fmla="*/ 459 h 60874"/>
                <a:gd name="connsiteX9" fmla="*/ 33789 w 46296"/>
                <a:gd name="connsiteY9" fmla="*/ 46 h 60874"/>
                <a:gd name="connsiteX10" fmla="*/ 33789 w 46296"/>
                <a:gd name="connsiteY10" fmla="*/ 4315 h 60874"/>
                <a:gd name="connsiteX11" fmla="*/ 30895 w 46296"/>
                <a:gd name="connsiteY11" fmla="*/ 4315 h 60874"/>
                <a:gd name="connsiteX12" fmla="*/ 20423 w 46296"/>
                <a:gd name="connsiteY12" fmla="*/ 10788 h 60874"/>
                <a:gd name="connsiteX13" fmla="*/ 20423 w 46296"/>
                <a:gd name="connsiteY13" fmla="*/ 31998 h 60874"/>
                <a:gd name="connsiteX14" fmla="*/ 36682 w 46296"/>
                <a:gd name="connsiteY14" fmla="*/ 57891 h 60874"/>
                <a:gd name="connsiteX15" fmla="*/ 38198 w 46296"/>
                <a:gd name="connsiteY15" fmla="*/ 57753 h 60874"/>
                <a:gd name="connsiteX16" fmla="*/ 35029 w 46296"/>
                <a:gd name="connsiteY16" fmla="*/ 52382 h 60874"/>
                <a:gd name="connsiteX17" fmla="*/ 40954 w 46296"/>
                <a:gd name="connsiteY17" fmla="*/ 46460 h 60874"/>
                <a:gd name="connsiteX18" fmla="*/ 46878 w 46296"/>
                <a:gd name="connsiteY18" fmla="*/ 52519 h 60874"/>
                <a:gd name="connsiteX19" fmla="*/ 36682 w 46296"/>
                <a:gd name="connsiteY19" fmla="*/ 60921 h 60874"/>
                <a:gd name="connsiteX20" fmla="*/ 19734 w 46296"/>
                <a:gd name="connsiteY20" fmla="*/ 45771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19734" y="45771"/>
                  </a:moveTo>
                  <a:lnTo>
                    <a:pt x="19734" y="60921"/>
                  </a:lnTo>
                  <a:lnTo>
                    <a:pt x="582" y="59406"/>
                  </a:lnTo>
                  <a:lnTo>
                    <a:pt x="582" y="55136"/>
                  </a:lnTo>
                  <a:cubicBezTo>
                    <a:pt x="10227" y="55136"/>
                    <a:pt x="11329" y="54172"/>
                    <a:pt x="11329" y="47424"/>
                  </a:cubicBezTo>
                  <a:lnTo>
                    <a:pt x="11329" y="10513"/>
                  </a:lnTo>
                  <a:cubicBezTo>
                    <a:pt x="11329" y="4315"/>
                    <a:pt x="9814" y="4315"/>
                    <a:pt x="582" y="4315"/>
                  </a:cubicBezTo>
                  <a:lnTo>
                    <a:pt x="582" y="46"/>
                  </a:lnTo>
                  <a:cubicBezTo>
                    <a:pt x="5956" y="184"/>
                    <a:pt x="12432" y="459"/>
                    <a:pt x="16290" y="459"/>
                  </a:cubicBezTo>
                  <a:cubicBezTo>
                    <a:pt x="21801" y="459"/>
                    <a:pt x="28277" y="459"/>
                    <a:pt x="33789" y="46"/>
                  </a:cubicBezTo>
                  <a:lnTo>
                    <a:pt x="33789" y="4315"/>
                  </a:lnTo>
                  <a:lnTo>
                    <a:pt x="30895" y="4315"/>
                  </a:lnTo>
                  <a:cubicBezTo>
                    <a:pt x="20699" y="4315"/>
                    <a:pt x="20423" y="5830"/>
                    <a:pt x="20423" y="10788"/>
                  </a:cubicBezTo>
                  <a:lnTo>
                    <a:pt x="20423" y="31998"/>
                  </a:lnTo>
                  <a:cubicBezTo>
                    <a:pt x="20423" y="45633"/>
                    <a:pt x="26210" y="57891"/>
                    <a:pt x="36682" y="57891"/>
                  </a:cubicBezTo>
                  <a:cubicBezTo>
                    <a:pt x="37647" y="57891"/>
                    <a:pt x="37922" y="57891"/>
                    <a:pt x="38198" y="57753"/>
                  </a:cubicBezTo>
                  <a:cubicBezTo>
                    <a:pt x="37784" y="57615"/>
                    <a:pt x="35029" y="55963"/>
                    <a:pt x="35029" y="52382"/>
                  </a:cubicBezTo>
                  <a:cubicBezTo>
                    <a:pt x="35029" y="48525"/>
                    <a:pt x="37922" y="46460"/>
                    <a:pt x="40954" y="46460"/>
                  </a:cubicBezTo>
                  <a:cubicBezTo>
                    <a:pt x="43434" y="46460"/>
                    <a:pt x="46878" y="48112"/>
                    <a:pt x="46878" y="52519"/>
                  </a:cubicBezTo>
                  <a:cubicBezTo>
                    <a:pt x="46878" y="56927"/>
                    <a:pt x="42607" y="60921"/>
                    <a:pt x="36682" y="60921"/>
                  </a:cubicBezTo>
                  <a:cubicBezTo>
                    <a:pt x="26624" y="60921"/>
                    <a:pt x="21663" y="51693"/>
                    <a:pt x="19734" y="4577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4EB32F2-36E7-6EDC-23B6-D3B1E01137B2}"/>
                </a:ext>
              </a:extLst>
            </p:cNvPr>
            <p:cNvSpPr/>
            <p:nvPr/>
          </p:nvSpPr>
          <p:spPr>
            <a:xfrm flipV="1">
              <a:off x="3230138" y="3071990"/>
              <a:ext cx="53323" cy="63216"/>
            </a:xfrm>
            <a:custGeom>
              <a:avLst/>
              <a:gdLst>
                <a:gd name="connsiteX0" fmla="*/ 12168 w 53323"/>
                <a:gd name="connsiteY0" fmla="*/ 36268 h 63216"/>
                <a:gd name="connsiteX1" fmla="*/ 29253 w 53323"/>
                <a:gd name="connsiteY1" fmla="*/ 60232 h 63216"/>
                <a:gd name="connsiteX2" fmla="*/ 44823 w 53323"/>
                <a:gd name="connsiteY2" fmla="*/ 36268 h 63216"/>
                <a:gd name="connsiteX3" fmla="*/ 12168 w 53323"/>
                <a:gd name="connsiteY3" fmla="*/ 36268 h 63216"/>
                <a:gd name="connsiteX4" fmla="*/ 12030 w 53323"/>
                <a:gd name="connsiteY4" fmla="*/ 33376 h 63216"/>
                <a:gd name="connsiteX5" fmla="*/ 50472 w 53323"/>
                <a:gd name="connsiteY5" fmla="*/ 33376 h 63216"/>
                <a:gd name="connsiteX6" fmla="*/ 53917 w 53323"/>
                <a:gd name="connsiteY6" fmla="*/ 36268 h 63216"/>
                <a:gd name="connsiteX7" fmla="*/ 29253 w 53323"/>
                <a:gd name="connsiteY7" fmla="*/ 63262 h 63216"/>
                <a:gd name="connsiteX8" fmla="*/ 594 w 53323"/>
                <a:gd name="connsiteY8" fmla="*/ 31861 h 63216"/>
                <a:gd name="connsiteX9" fmla="*/ 30907 w 53323"/>
                <a:gd name="connsiteY9" fmla="*/ 46 h 63216"/>
                <a:gd name="connsiteX10" fmla="*/ 53917 w 53323"/>
                <a:gd name="connsiteY10" fmla="*/ 17950 h 63216"/>
                <a:gd name="connsiteX11" fmla="*/ 52126 w 53323"/>
                <a:gd name="connsiteY11" fmla="*/ 19603 h 63216"/>
                <a:gd name="connsiteX12" fmla="*/ 50335 w 53323"/>
                <a:gd name="connsiteY12" fmla="*/ 17675 h 63216"/>
                <a:gd name="connsiteX13" fmla="*/ 31733 w 53323"/>
                <a:gd name="connsiteY13" fmla="*/ 3489 h 63216"/>
                <a:gd name="connsiteX14" fmla="*/ 16164 w 53323"/>
                <a:gd name="connsiteY14" fmla="*/ 12717 h 63216"/>
                <a:gd name="connsiteX15" fmla="*/ 12030 w 53323"/>
                <a:gd name="connsiteY15" fmla="*/ 3337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168" y="36268"/>
                  </a:moveTo>
                  <a:cubicBezTo>
                    <a:pt x="12994" y="56789"/>
                    <a:pt x="24568" y="60232"/>
                    <a:pt x="29253" y="60232"/>
                  </a:cubicBezTo>
                  <a:cubicBezTo>
                    <a:pt x="43445" y="60232"/>
                    <a:pt x="44823" y="41639"/>
                    <a:pt x="44823" y="36268"/>
                  </a:cubicBezTo>
                  <a:lnTo>
                    <a:pt x="12168" y="36268"/>
                  </a:lnTo>
                  <a:moveTo>
                    <a:pt x="12030" y="33376"/>
                  </a:moveTo>
                  <a:lnTo>
                    <a:pt x="50472" y="33376"/>
                  </a:lnTo>
                  <a:cubicBezTo>
                    <a:pt x="53504" y="33376"/>
                    <a:pt x="53917" y="33376"/>
                    <a:pt x="53917" y="36268"/>
                  </a:cubicBezTo>
                  <a:cubicBezTo>
                    <a:pt x="53917" y="49903"/>
                    <a:pt x="46477" y="63262"/>
                    <a:pt x="29253" y="63262"/>
                  </a:cubicBezTo>
                  <a:cubicBezTo>
                    <a:pt x="13270" y="63262"/>
                    <a:pt x="594" y="49076"/>
                    <a:pt x="594" y="31861"/>
                  </a:cubicBezTo>
                  <a:cubicBezTo>
                    <a:pt x="594" y="13405"/>
                    <a:pt x="15061" y="46"/>
                    <a:pt x="30907" y="46"/>
                  </a:cubicBezTo>
                  <a:cubicBezTo>
                    <a:pt x="47717" y="46"/>
                    <a:pt x="53917" y="15333"/>
                    <a:pt x="53917" y="17950"/>
                  </a:cubicBezTo>
                  <a:cubicBezTo>
                    <a:pt x="53917" y="19328"/>
                    <a:pt x="52815" y="19603"/>
                    <a:pt x="52126" y="19603"/>
                  </a:cubicBezTo>
                  <a:cubicBezTo>
                    <a:pt x="50886" y="19603"/>
                    <a:pt x="50610" y="18777"/>
                    <a:pt x="50335" y="17675"/>
                  </a:cubicBezTo>
                  <a:cubicBezTo>
                    <a:pt x="45512" y="3489"/>
                    <a:pt x="33111" y="3489"/>
                    <a:pt x="31733" y="3489"/>
                  </a:cubicBezTo>
                  <a:cubicBezTo>
                    <a:pt x="24844" y="3489"/>
                    <a:pt x="19333" y="7621"/>
                    <a:pt x="16164" y="12717"/>
                  </a:cubicBezTo>
                  <a:cubicBezTo>
                    <a:pt x="12030" y="19328"/>
                    <a:pt x="12030" y="28417"/>
                    <a:pt x="12030" y="3337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06EA4F60-0AE8-9DF3-4484-3211125E3308}"/>
                </a:ext>
              </a:extLst>
            </p:cNvPr>
            <p:cNvSpPr/>
            <p:nvPr/>
          </p:nvSpPr>
          <p:spPr>
            <a:xfrm flipV="1">
              <a:off x="3291866" y="3072816"/>
              <a:ext cx="107611" cy="60874"/>
            </a:xfrm>
            <a:custGeom>
              <a:avLst/>
              <a:gdLst>
                <a:gd name="connsiteX0" fmla="*/ 11359 w 107611"/>
                <a:gd name="connsiteY0" fmla="*/ 47424 h 60874"/>
                <a:gd name="connsiteX1" fmla="*/ 11359 w 107611"/>
                <a:gd name="connsiteY1" fmla="*/ 10513 h 60874"/>
                <a:gd name="connsiteX2" fmla="*/ 611 w 107611"/>
                <a:gd name="connsiteY2" fmla="*/ 4315 h 60874"/>
                <a:gd name="connsiteX3" fmla="*/ 611 w 107611"/>
                <a:gd name="connsiteY3" fmla="*/ 46 h 60874"/>
                <a:gd name="connsiteX4" fmla="*/ 16181 w 107611"/>
                <a:gd name="connsiteY4" fmla="*/ 459 h 60874"/>
                <a:gd name="connsiteX5" fmla="*/ 31613 w 107611"/>
                <a:gd name="connsiteY5" fmla="*/ 46 h 60874"/>
                <a:gd name="connsiteX6" fmla="*/ 31613 w 107611"/>
                <a:gd name="connsiteY6" fmla="*/ 4315 h 60874"/>
                <a:gd name="connsiteX7" fmla="*/ 20866 w 107611"/>
                <a:gd name="connsiteY7" fmla="*/ 10513 h 60874"/>
                <a:gd name="connsiteX8" fmla="*/ 20866 w 107611"/>
                <a:gd name="connsiteY8" fmla="*/ 35855 h 60874"/>
                <a:gd name="connsiteX9" fmla="*/ 39467 w 107611"/>
                <a:gd name="connsiteY9" fmla="*/ 57891 h 60874"/>
                <a:gd name="connsiteX10" fmla="*/ 49663 w 107611"/>
                <a:gd name="connsiteY10" fmla="*/ 42603 h 60874"/>
                <a:gd name="connsiteX11" fmla="*/ 49663 w 107611"/>
                <a:gd name="connsiteY11" fmla="*/ 10513 h 60874"/>
                <a:gd name="connsiteX12" fmla="*/ 38916 w 107611"/>
                <a:gd name="connsiteY12" fmla="*/ 4315 h 60874"/>
                <a:gd name="connsiteX13" fmla="*/ 38916 w 107611"/>
                <a:gd name="connsiteY13" fmla="*/ 46 h 60874"/>
                <a:gd name="connsiteX14" fmla="*/ 54486 w 107611"/>
                <a:gd name="connsiteY14" fmla="*/ 459 h 60874"/>
                <a:gd name="connsiteX15" fmla="*/ 69918 w 107611"/>
                <a:gd name="connsiteY15" fmla="*/ 46 h 60874"/>
                <a:gd name="connsiteX16" fmla="*/ 69918 w 107611"/>
                <a:gd name="connsiteY16" fmla="*/ 4315 h 60874"/>
                <a:gd name="connsiteX17" fmla="*/ 59171 w 107611"/>
                <a:gd name="connsiteY17" fmla="*/ 10513 h 60874"/>
                <a:gd name="connsiteX18" fmla="*/ 59171 w 107611"/>
                <a:gd name="connsiteY18" fmla="*/ 35855 h 60874"/>
                <a:gd name="connsiteX19" fmla="*/ 77772 w 107611"/>
                <a:gd name="connsiteY19" fmla="*/ 57891 h 60874"/>
                <a:gd name="connsiteX20" fmla="*/ 87968 w 107611"/>
                <a:gd name="connsiteY20" fmla="*/ 42603 h 60874"/>
                <a:gd name="connsiteX21" fmla="*/ 87968 w 107611"/>
                <a:gd name="connsiteY21" fmla="*/ 10513 h 60874"/>
                <a:gd name="connsiteX22" fmla="*/ 77221 w 107611"/>
                <a:gd name="connsiteY22" fmla="*/ 4315 h 60874"/>
                <a:gd name="connsiteX23" fmla="*/ 77221 w 107611"/>
                <a:gd name="connsiteY23" fmla="*/ 46 h 60874"/>
                <a:gd name="connsiteX24" fmla="*/ 92790 w 107611"/>
                <a:gd name="connsiteY24" fmla="*/ 459 h 60874"/>
                <a:gd name="connsiteX25" fmla="*/ 108222 w 107611"/>
                <a:gd name="connsiteY25" fmla="*/ 46 h 60874"/>
                <a:gd name="connsiteX26" fmla="*/ 108222 w 107611"/>
                <a:gd name="connsiteY26" fmla="*/ 4315 h 60874"/>
                <a:gd name="connsiteX27" fmla="*/ 97475 w 107611"/>
                <a:gd name="connsiteY27" fmla="*/ 8447 h 60874"/>
                <a:gd name="connsiteX28" fmla="*/ 97475 w 107611"/>
                <a:gd name="connsiteY28" fmla="*/ 34753 h 60874"/>
                <a:gd name="connsiteX29" fmla="*/ 93204 w 107611"/>
                <a:gd name="connsiteY29" fmla="*/ 55825 h 60874"/>
                <a:gd name="connsiteX30" fmla="*/ 78736 w 107611"/>
                <a:gd name="connsiteY30" fmla="*/ 60921 h 60874"/>
                <a:gd name="connsiteX31" fmla="*/ 58757 w 107611"/>
                <a:gd name="connsiteY31" fmla="*/ 47424 h 60874"/>
                <a:gd name="connsiteX32" fmla="*/ 40432 w 107611"/>
                <a:gd name="connsiteY32" fmla="*/ 60921 h 60874"/>
                <a:gd name="connsiteX33" fmla="*/ 20039 w 107611"/>
                <a:gd name="connsiteY33" fmla="*/ 46460 h 60874"/>
                <a:gd name="connsiteX34" fmla="*/ 20039 w 107611"/>
                <a:gd name="connsiteY34" fmla="*/ 60921 h 60874"/>
                <a:gd name="connsiteX35" fmla="*/ 611 w 107611"/>
                <a:gd name="connsiteY35" fmla="*/ 59406 h 60874"/>
                <a:gd name="connsiteX36" fmla="*/ 611 w 107611"/>
                <a:gd name="connsiteY36" fmla="*/ 55136 h 60874"/>
                <a:gd name="connsiteX37" fmla="*/ 11359 w 107611"/>
                <a:gd name="connsiteY37" fmla="*/ 4742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359" y="47424"/>
                  </a:moveTo>
                  <a:lnTo>
                    <a:pt x="11359" y="10513"/>
                  </a:lnTo>
                  <a:cubicBezTo>
                    <a:pt x="11359" y="4315"/>
                    <a:pt x="9843" y="4315"/>
                    <a:pt x="611" y="4315"/>
                  </a:cubicBezTo>
                  <a:lnTo>
                    <a:pt x="611" y="46"/>
                  </a:lnTo>
                  <a:cubicBezTo>
                    <a:pt x="5434" y="184"/>
                    <a:pt x="12461" y="459"/>
                    <a:pt x="16181" y="459"/>
                  </a:cubicBezTo>
                  <a:cubicBezTo>
                    <a:pt x="19764" y="459"/>
                    <a:pt x="26929" y="184"/>
                    <a:pt x="31613" y="46"/>
                  </a:cubicBezTo>
                  <a:lnTo>
                    <a:pt x="31613" y="4315"/>
                  </a:lnTo>
                  <a:cubicBezTo>
                    <a:pt x="22382" y="4315"/>
                    <a:pt x="20866" y="4315"/>
                    <a:pt x="20866" y="10513"/>
                  </a:cubicBezTo>
                  <a:lnTo>
                    <a:pt x="20866" y="35855"/>
                  </a:lnTo>
                  <a:cubicBezTo>
                    <a:pt x="20866" y="50178"/>
                    <a:pt x="30649" y="57891"/>
                    <a:pt x="39467" y="57891"/>
                  </a:cubicBezTo>
                  <a:cubicBezTo>
                    <a:pt x="48148" y="57891"/>
                    <a:pt x="49663" y="50454"/>
                    <a:pt x="49663" y="42603"/>
                  </a:cubicBezTo>
                  <a:lnTo>
                    <a:pt x="49663" y="10513"/>
                  </a:lnTo>
                  <a:cubicBezTo>
                    <a:pt x="49663" y="4315"/>
                    <a:pt x="48148" y="4315"/>
                    <a:pt x="38916" y="4315"/>
                  </a:cubicBezTo>
                  <a:lnTo>
                    <a:pt x="38916" y="46"/>
                  </a:lnTo>
                  <a:cubicBezTo>
                    <a:pt x="43738" y="184"/>
                    <a:pt x="50766" y="459"/>
                    <a:pt x="54486" y="459"/>
                  </a:cubicBezTo>
                  <a:cubicBezTo>
                    <a:pt x="58068" y="459"/>
                    <a:pt x="65233" y="184"/>
                    <a:pt x="69918" y="46"/>
                  </a:cubicBezTo>
                  <a:lnTo>
                    <a:pt x="69918" y="4315"/>
                  </a:lnTo>
                  <a:cubicBezTo>
                    <a:pt x="60686" y="4315"/>
                    <a:pt x="59171" y="4315"/>
                    <a:pt x="59171" y="10513"/>
                  </a:cubicBezTo>
                  <a:lnTo>
                    <a:pt x="59171" y="35855"/>
                  </a:lnTo>
                  <a:cubicBezTo>
                    <a:pt x="59171" y="50178"/>
                    <a:pt x="68953" y="57891"/>
                    <a:pt x="77772" y="57891"/>
                  </a:cubicBezTo>
                  <a:cubicBezTo>
                    <a:pt x="86452" y="57891"/>
                    <a:pt x="87968" y="50454"/>
                    <a:pt x="87968" y="42603"/>
                  </a:cubicBezTo>
                  <a:lnTo>
                    <a:pt x="87968" y="10513"/>
                  </a:lnTo>
                  <a:cubicBezTo>
                    <a:pt x="87968" y="4315"/>
                    <a:pt x="86452" y="4315"/>
                    <a:pt x="77221" y="4315"/>
                  </a:cubicBezTo>
                  <a:lnTo>
                    <a:pt x="77221" y="46"/>
                  </a:lnTo>
                  <a:cubicBezTo>
                    <a:pt x="82043" y="184"/>
                    <a:pt x="89070" y="459"/>
                    <a:pt x="92790" y="459"/>
                  </a:cubicBezTo>
                  <a:cubicBezTo>
                    <a:pt x="96373" y="459"/>
                    <a:pt x="103538" y="184"/>
                    <a:pt x="108222" y="46"/>
                  </a:cubicBezTo>
                  <a:lnTo>
                    <a:pt x="108222" y="4315"/>
                  </a:lnTo>
                  <a:cubicBezTo>
                    <a:pt x="101058" y="4315"/>
                    <a:pt x="97613" y="4315"/>
                    <a:pt x="97475" y="8447"/>
                  </a:cubicBezTo>
                  <a:lnTo>
                    <a:pt x="97475" y="34753"/>
                  </a:lnTo>
                  <a:cubicBezTo>
                    <a:pt x="97475" y="46597"/>
                    <a:pt x="97475" y="50867"/>
                    <a:pt x="93204" y="55825"/>
                  </a:cubicBezTo>
                  <a:cubicBezTo>
                    <a:pt x="91275" y="58166"/>
                    <a:pt x="86728" y="60921"/>
                    <a:pt x="78736" y="60921"/>
                  </a:cubicBezTo>
                  <a:cubicBezTo>
                    <a:pt x="67162" y="60921"/>
                    <a:pt x="61100" y="52657"/>
                    <a:pt x="58757" y="47424"/>
                  </a:cubicBezTo>
                  <a:cubicBezTo>
                    <a:pt x="56828" y="59406"/>
                    <a:pt x="46632" y="60921"/>
                    <a:pt x="40432" y="60921"/>
                  </a:cubicBezTo>
                  <a:cubicBezTo>
                    <a:pt x="30373" y="60921"/>
                    <a:pt x="23897" y="54999"/>
                    <a:pt x="20039" y="46460"/>
                  </a:cubicBezTo>
                  <a:lnTo>
                    <a:pt x="20039" y="60921"/>
                  </a:lnTo>
                  <a:lnTo>
                    <a:pt x="611" y="59406"/>
                  </a:lnTo>
                  <a:lnTo>
                    <a:pt x="611" y="55136"/>
                  </a:lnTo>
                  <a:cubicBezTo>
                    <a:pt x="10256" y="55136"/>
                    <a:pt x="11359" y="54172"/>
                    <a:pt x="11359" y="4742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584EE5A3-3169-6D31-8DBD-18C3E33A197B}"/>
                </a:ext>
              </a:extLst>
            </p:cNvPr>
            <p:cNvSpPr/>
            <p:nvPr/>
          </p:nvSpPr>
          <p:spPr>
            <a:xfrm flipV="1">
              <a:off x="3406093" y="3071990"/>
              <a:ext cx="53323" cy="63216"/>
            </a:xfrm>
            <a:custGeom>
              <a:avLst/>
              <a:gdLst>
                <a:gd name="connsiteX0" fmla="*/ 12203 w 53323"/>
                <a:gd name="connsiteY0" fmla="*/ 36268 h 63216"/>
                <a:gd name="connsiteX1" fmla="*/ 29289 w 53323"/>
                <a:gd name="connsiteY1" fmla="*/ 60232 h 63216"/>
                <a:gd name="connsiteX2" fmla="*/ 44858 w 53323"/>
                <a:gd name="connsiteY2" fmla="*/ 36268 h 63216"/>
                <a:gd name="connsiteX3" fmla="*/ 12203 w 53323"/>
                <a:gd name="connsiteY3" fmla="*/ 36268 h 63216"/>
                <a:gd name="connsiteX4" fmla="*/ 12065 w 53323"/>
                <a:gd name="connsiteY4" fmla="*/ 33376 h 63216"/>
                <a:gd name="connsiteX5" fmla="*/ 50508 w 53323"/>
                <a:gd name="connsiteY5" fmla="*/ 33376 h 63216"/>
                <a:gd name="connsiteX6" fmla="*/ 53952 w 53323"/>
                <a:gd name="connsiteY6" fmla="*/ 36268 h 63216"/>
                <a:gd name="connsiteX7" fmla="*/ 29289 w 53323"/>
                <a:gd name="connsiteY7" fmla="*/ 63262 h 63216"/>
                <a:gd name="connsiteX8" fmla="*/ 629 w 53323"/>
                <a:gd name="connsiteY8" fmla="*/ 31861 h 63216"/>
                <a:gd name="connsiteX9" fmla="*/ 30942 w 53323"/>
                <a:gd name="connsiteY9" fmla="*/ 46 h 63216"/>
                <a:gd name="connsiteX10" fmla="*/ 53952 w 53323"/>
                <a:gd name="connsiteY10" fmla="*/ 17950 h 63216"/>
                <a:gd name="connsiteX11" fmla="*/ 52161 w 53323"/>
                <a:gd name="connsiteY11" fmla="*/ 19603 h 63216"/>
                <a:gd name="connsiteX12" fmla="*/ 50370 w 53323"/>
                <a:gd name="connsiteY12" fmla="*/ 17675 h 63216"/>
                <a:gd name="connsiteX13" fmla="*/ 31769 w 53323"/>
                <a:gd name="connsiteY13" fmla="*/ 3489 h 63216"/>
                <a:gd name="connsiteX14" fmla="*/ 16199 w 53323"/>
                <a:gd name="connsiteY14" fmla="*/ 12717 h 63216"/>
                <a:gd name="connsiteX15" fmla="*/ 12065 w 53323"/>
                <a:gd name="connsiteY15" fmla="*/ 3337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203" y="36268"/>
                  </a:moveTo>
                  <a:cubicBezTo>
                    <a:pt x="13030" y="56789"/>
                    <a:pt x="24604" y="60232"/>
                    <a:pt x="29289" y="60232"/>
                  </a:cubicBezTo>
                  <a:cubicBezTo>
                    <a:pt x="43481" y="60232"/>
                    <a:pt x="44858" y="41639"/>
                    <a:pt x="44858" y="36268"/>
                  </a:cubicBezTo>
                  <a:lnTo>
                    <a:pt x="12203" y="36268"/>
                  </a:lnTo>
                  <a:moveTo>
                    <a:pt x="12065" y="33376"/>
                  </a:moveTo>
                  <a:lnTo>
                    <a:pt x="50508" y="33376"/>
                  </a:lnTo>
                  <a:cubicBezTo>
                    <a:pt x="53539" y="33376"/>
                    <a:pt x="53952" y="33376"/>
                    <a:pt x="53952" y="36268"/>
                  </a:cubicBezTo>
                  <a:cubicBezTo>
                    <a:pt x="53952" y="49903"/>
                    <a:pt x="46512" y="63262"/>
                    <a:pt x="29289" y="63262"/>
                  </a:cubicBezTo>
                  <a:cubicBezTo>
                    <a:pt x="13305" y="63262"/>
                    <a:pt x="629" y="49076"/>
                    <a:pt x="629" y="31861"/>
                  </a:cubicBezTo>
                  <a:cubicBezTo>
                    <a:pt x="629" y="13405"/>
                    <a:pt x="15097" y="46"/>
                    <a:pt x="30942" y="46"/>
                  </a:cubicBezTo>
                  <a:cubicBezTo>
                    <a:pt x="47752" y="46"/>
                    <a:pt x="53952" y="15333"/>
                    <a:pt x="53952" y="17950"/>
                  </a:cubicBezTo>
                  <a:cubicBezTo>
                    <a:pt x="53952" y="19328"/>
                    <a:pt x="52850" y="19603"/>
                    <a:pt x="52161" y="19603"/>
                  </a:cubicBezTo>
                  <a:cubicBezTo>
                    <a:pt x="50921" y="19603"/>
                    <a:pt x="50645" y="18777"/>
                    <a:pt x="50370" y="17675"/>
                  </a:cubicBezTo>
                  <a:cubicBezTo>
                    <a:pt x="45547" y="3489"/>
                    <a:pt x="33147" y="3489"/>
                    <a:pt x="31769" y="3489"/>
                  </a:cubicBezTo>
                  <a:cubicBezTo>
                    <a:pt x="24879" y="3489"/>
                    <a:pt x="19368" y="7621"/>
                    <a:pt x="16199" y="12717"/>
                  </a:cubicBezTo>
                  <a:cubicBezTo>
                    <a:pt x="12065" y="19328"/>
                    <a:pt x="12065" y="28417"/>
                    <a:pt x="12065" y="3337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81EA151E-2809-0F59-C520-FCA233C652A7}"/>
                </a:ext>
              </a:extLst>
            </p:cNvPr>
            <p:cNvSpPr/>
            <p:nvPr/>
          </p:nvSpPr>
          <p:spPr>
            <a:xfrm flipV="1">
              <a:off x="3467822" y="3072816"/>
              <a:ext cx="69306" cy="60874"/>
            </a:xfrm>
            <a:custGeom>
              <a:avLst/>
              <a:gdLst>
                <a:gd name="connsiteX0" fmla="*/ 11390 w 69306"/>
                <a:gd name="connsiteY0" fmla="*/ 47424 h 60874"/>
                <a:gd name="connsiteX1" fmla="*/ 11390 w 69306"/>
                <a:gd name="connsiteY1" fmla="*/ 10513 h 60874"/>
                <a:gd name="connsiteX2" fmla="*/ 643 w 69306"/>
                <a:gd name="connsiteY2" fmla="*/ 4315 h 60874"/>
                <a:gd name="connsiteX3" fmla="*/ 643 w 69306"/>
                <a:gd name="connsiteY3" fmla="*/ 46 h 60874"/>
                <a:gd name="connsiteX4" fmla="*/ 16213 w 69306"/>
                <a:gd name="connsiteY4" fmla="*/ 459 h 60874"/>
                <a:gd name="connsiteX5" fmla="*/ 31645 w 69306"/>
                <a:gd name="connsiteY5" fmla="*/ 46 h 60874"/>
                <a:gd name="connsiteX6" fmla="*/ 31645 w 69306"/>
                <a:gd name="connsiteY6" fmla="*/ 4315 h 60874"/>
                <a:gd name="connsiteX7" fmla="*/ 20898 w 69306"/>
                <a:gd name="connsiteY7" fmla="*/ 10513 h 60874"/>
                <a:gd name="connsiteX8" fmla="*/ 20898 w 69306"/>
                <a:gd name="connsiteY8" fmla="*/ 35855 h 60874"/>
                <a:gd name="connsiteX9" fmla="*/ 39499 w 69306"/>
                <a:gd name="connsiteY9" fmla="*/ 57891 h 60874"/>
                <a:gd name="connsiteX10" fmla="*/ 49695 w 69306"/>
                <a:gd name="connsiteY10" fmla="*/ 42603 h 60874"/>
                <a:gd name="connsiteX11" fmla="*/ 49695 w 69306"/>
                <a:gd name="connsiteY11" fmla="*/ 10513 h 60874"/>
                <a:gd name="connsiteX12" fmla="*/ 38948 w 69306"/>
                <a:gd name="connsiteY12" fmla="*/ 4315 h 60874"/>
                <a:gd name="connsiteX13" fmla="*/ 38948 w 69306"/>
                <a:gd name="connsiteY13" fmla="*/ 46 h 60874"/>
                <a:gd name="connsiteX14" fmla="*/ 54517 w 69306"/>
                <a:gd name="connsiteY14" fmla="*/ 459 h 60874"/>
                <a:gd name="connsiteX15" fmla="*/ 69950 w 69306"/>
                <a:gd name="connsiteY15" fmla="*/ 46 h 60874"/>
                <a:gd name="connsiteX16" fmla="*/ 69950 w 69306"/>
                <a:gd name="connsiteY16" fmla="*/ 4315 h 60874"/>
                <a:gd name="connsiteX17" fmla="*/ 59202 w 69306"/>
                <a:gd name="connsiteY17" fmla="*/ 8447 h 60874"/>
                <a:gd name="connsiteX18" fmla="*/ 59202 w 69306"/>
                <a:gd name="connsiteY18" fmla="*/ 34753 h 60874"/>
                <a:gd name="connsiteX19" fmla="*/ 54931 w 69306"/>
                <a:gd name="connsiteY19" fmla="*/ 55825 h 60874"/>
                <a:gd name="connsiteX20" fmla="*/ 40463 w 69306"/>
                <a:gd name="connsiteY20" fmla="*/ 60921 h 60874"/>
                <a:gd name="connsiteX21" fmla="*/ 20071 w 69306"/>
                <a:gd name="connsiteY21" fmla="*/ 46460 h 60874"/>
                <a:gd name="connsiteX22" fmla="*/ 20071 w 69306"/>
                <a:gd name="connsiteY22" fmla="*/ 60921 h 60874"/>
                <a:gd name="connsiteX23" fmla="*/ 643 w 69306"/>
                <a:gd name="connsiteY23" fmla="*/ 59406 h 60874"/>
                <a:gd name="connsiteX24" fmla="*/ 643 w 69306"/>
                <a:gd name="connsiteY24" fmla="*/ 55136 h 60874"/>
                <a:gd name="connsiteX25" fmla="*/ 11390 w 69306"/>
                <a:gd name="connsiteY25" fmla="*/ 4742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390" y="47424"/>
                  </a:moveTo>
                  <a:lnTo>
                    <a:pt x="11390" y="10513"/>
                  </a:lnTo>
                  <a:cubicBezTo>
                    <a:pt x="11390" y="4315"/>
                    <a:pt x="9875" y="4315"/>
                    <a:pt x="643" y="4315"/>
                  </a:cubicBezTo>
                  <a:lnTo>
                    <a:pt x="643" y="46"/>
                  </a:lnTo>
                  <a:cubicBezTo>
                    <a:pt x="5465" y="184"/>
                    <a:pt x="12493" y="459"/>
                    <a:pt x="16213" y="459"/>
                  </a:cubicBezTo>
                  <a:cubicBezTo>
                    <a:pt x="19795" y="459"/>
                    <a:pt x="26960" y="184"/>
                    <a:pt x="31645" y="46"/>
                  </a:cubicBezTo>
                  <a:lnTo>
                    <a:pt x="31645" y="4315"/>
                  </a:lnTo>
                  <a:cubicBezTo>
                    <a:pt x="22413" y="4315"/>
                    <a:pt x="20898" y="4315"/>
                    <a:pt x="20898" y="10513"/>
                  </a:cubicBezTo>
                  <a:lnTo>
                    <a:pt x="20898" y="35855"/>
                  </a:lnTo>
                  <a:cubicBezTo>
                    <a:pt x="20898" y="50178"/>
                    <a:pt x="30680" y="57891"/>
                    <a:pt x="39499" y="57891"/>
                  </a:cubicBezTo>
                  <a:cubicBezTo>
                    <a:pt x="48179" y="57891"/>
                    <a:pt x="49695" y="50454"/>
                    <a:pt x="49695" y="42603"/>
                  </a:cubicBezTo>
                  <a:lnTo>
                    <a:pt x="49695" y="10513"/>
                  </a:lnTo>
                  <a:cubicBezTo>
                    <a:pt x="49695" y="4315"/>
                    <a:pt x="48179" y="4315"/>
                    <a:pt x="38948" y="4315"/>
                  </a:cubicBezTo>
                  <a:lnTo>
                    <a:pt x="38948" y="46"/>
                  </a:lnTo>
                  <a:cubicBezTo>
                    <a:pt x="43770" y="184"/>
                    <a:pt x="50797" y="459"/>
                    <a:pt x="54517" y="459"/>
                  </a:cubicBezTo>
                  <a:cubicBezTo>
                    <a:pt x="58100" y="459"/>
                    <a:pt x="65265" y="184"/>
                    <a:pt x="69950" y="46"/>
                  </a:cubicBezTo>
                  <a:lnTo>
                    <a:pt x="69950" y="4315"/>
                  </a:lnTo>
                  <a:cubicBezTo>
                    <a:pt x="62785" y="4315"/>
                    <a:pt x="59340" y="4315"/>
                    <a:pt x="59202" y="8447"/>
                  </a:cubicBezTo>
                  <a:lnTo>
                    <a:pt x="59202" y="34753"/>
                  </a:lnTo>
                  <a:cubicBezTo>
                    <a:pt x="59202" y="46597"/>
                    <a:pt x="59202" y="50867"/>
                    <a:pt x="54931" y="55825"/>
                  </a:cubicBezTo>
                  <a:cubicBezTo>
                    <a:pt x="53002" y="58166"/>
                    <a:pt x="48455" y="60921"/>
                    <a:pt x="40463" y="60921"/>
                  </a:cubicBezTo>
                  <a:cubicBezTo>
                    <a:pt x="30405" y="60921"/>
                    <a:pt x="23929" y="54999"/>
                    <a:pt x="20071" y="46460"/>
                  </a:cubicBezTo>
                  <a:lnTo>
                    <a:pt x="20071" y="60921"/>
                  </a:lnTo>
                  <a:lnTo>
                    <a:pt x="643" y="59406"/>
                  </a:lnTo>
                  <a:lnTo>
                    <a:pt x="643" y="55136"/>
                  </a:lnTo>
                  <a:cubicBezTo>
                    <a:pt x="10288" y="55136"/>
                    <a:pt x="11390" y="54172"/>
                    <a:pt x="11390" y="4742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70E6C950-8829-5361-C5EA-A8C217715D21}"/>
                </a:ext>
              </a:extLst>
            </p:cNvPr>
            <p:cNvSpPr/>
            <p:nvPr/>
          </p:nvSpPr>
          <p:spPr>
            <a:xfrm flipV="1">
              <a:off x="3538782" y="3048989"/>
              <a:ext cx="43127" cy="86216"/>
            </a:xfrm>
            <a:custGeom>
              <a:avLst/>
              <a:gdLst>
                <a:gd name="connsiteX0" fmla="*/ 21874 w 43127"/>
                <a:gd name="connsiteY0" fmla="*/ 56649 h 86216"/>
                <a:gd name="connsiteX1" fmla="*/ 41577 w 43127"/>
                <a:gd name="connsiteY1" fmla="*/ 56649 h 86216"/>
                <a:gd name="connsiteX2" fmla="*/ 41577 w 43127"/>
                <a:gd name="connsiteY2" fmla="*/ 60918 h 86216"/>
                <a:gd name="connsiteX3" fmla="*/ 21874 w 43127"/>
                <a:gd name="connsiteY3" fmla="*/ 60918 h 86216"/>
                <a:gd name="connsiteX4" fmla="*/ 21874 w 43127"/>
                <a:gd name="connsiteY4" fmla="*/ 86260 h 86216"/>
                <a:gd name="connsiteX5" fmla="*/ 18429 w 43127"/>
                <a:gd name="connsiteY5" fmla="*/ 86260 h 86216"/>
                <a:gd name="connsiteX6" fmla="*/ 655 w 43127"/>
                <a:gd name="connsiteY6" fmla="*/ 59679 h 86216"/>
                <a:gd name="connsiteX7" fmla="*/ 655 w 43127"/>
                <a:gd name="connsiteY7" fmla="*/ 56649 h 86216"/>
                <a:gd name="connsiteX8" fmla="*/ 12367 w 43127"/>
                <a:gd name="connsiteY8" fmla="*/ 56649 h 86216"/>
                <a:gd name="connsiteX9" fmla="*/ 12367 w 43127"/>
                <a:gd name="connsiteY9" fmla="*/ 18636 h 86216"/>
                <a:gd name="connsiteX10" fmla="*/ 30141 w 43127"/>
                <a:gd name="connsiteY10" fmla="*/ 43 h 86216"/>
                <a:gd name="connsiteX11" fmla="*/ 43782 w 43127"/>
                <a:gd name="connsiteY11" fmla="*/ 18636 h 86216"/>
                <a:gd name="connsiteX12" fmla="*/ 43782 w 43127"/>
                <a:gd name="connsiteY12" fmla="*/ 26487 h 86216"/>
                <a:gd name="connsiteX13" fmla="*/ 40337 w 43127"/>
                <a:gd name="connsiteY13" fmla="*/ 26487 h 86216"/>
                <a:gd name="connsiteX14" fmla="*/ 40337 w 43127"/>
                <a:gd name="connsiteY14" fmla="*/ 18912 h 86216"/>
                <a:gd name="connsiteX15" fmla="*/ 31105 w 43127"/>
                <a:gd name="connsiteY15" fmla="*/ 3487 h 86216"/>
                <a:gd name="connsiteX16" fmla="*/ 21874 w 43127"/>
                <a:gd name="connsiteY16" fmla="*/ 18361 h 86216"/>
                <a:gd name="connsiteX17" fmla="*/ 21874 w 43127"/>
                <a:gd name="connsiteY17" fmla="*/ 5664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1874" y="56649"/>
                  </a:moveTo>
                  <a:lnTo>
                    <a:pt x="41577" y="56649"/>
                  </a:lnTo>
                  <a:lnTo>
                    <a:pt x="41577" y="60918"/>
                  </a:lnTo>
                  <a:lnTo>
                    <a:pt x="21874" y="60918"/>
                  </a:lnTo>
                  <a:lnTo>
                    <a:pt x="21874" y="86260"/>
                  </a:lnTo>
                  <a:lnTo>
                    <a:pt x="18429" y="86260"/>
                  </a:lnTo>
                  <a:cubicBezTo>
                    <a:pt x="18291" y="74967"/>
                    <a:pt x="14158" y="60230"/>
                    <a:pt x="655" y="59679"/>
                  </a:cubicBezTo>
                  <a:lnTo>
                    <a:pt x="655" y="56649"/>
                  </a:lnTo>
                  <a:lnTo>
                    <a:pt x="12367" y="56649"/>
                  </a:lnTo>
                  <a:lnTo>
                    <a:pt x="12367" y="18636"/>
                  </a:lnTo>
                  <a:cubicBezTo>
                    <a:pt x="12367" y="1696"/>
                    <a:pt x="25181" y="43"/>
                    <a:pt x="30141" y="43"/>
                  </a:cubicBezTo>
                  <a:cubicBezTo>
                    <a:pt x="39924" y="43"/>
                    <a:pt x="43782" y="9822"/>
                    <a:pt x="43782" y="18636"/>
                  </a:cubicBezTo>
                  <a:lnTo>
                    <a:pt x="43782" y="26487"/>
                  </a:lnTo>
                  <a:lnTo>
                    <a:pt x="40337" y="26487"/>
                  </a:lnTo>
                  <a:lnTo>
                    <a:pt x="40337" y="18912"/>
                  </a:lnTo>
                  <a:cubicBezTo>
                    <a:pt x="40337" y="8720"/>
                    <a:pt x="36204" y="3487"/>
                    <a:pt x="31105" y="3487"/>
                  </a:cubicBezTo>
                  <a:cubicBezTo>
                    <a:pt x="21874" y="3487"/>
                    <a:pt x="21874" y="16020"/>
                    <a:pt x="21874" y="18361"/>
                  </a:cubicBezTo>
                  <a:lnTo>
                    <a:pt x="21874" y="5664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3DCE6E4A-E008-5FFA-3161-04686248F6E1}"/>
                </a:ext>
              </a:extLst>
            </p:cNvPr>
            <p:cNvSpPr/>
            <p:nvPr/>
          </p:nvSpPr>
          <p:spPr>
            <a:xfrm flipV="1">
              <a:off x="3594307" y="3071990"/>
              <a:ext cx="45056" cy="63216"/>
            </a:xfrm>
            <a:custGeom>
              <a:avLst/>
              <a:gdLst>
                <a:gd name="connsiteX0" fmla="*/ 24779 w 45056"/>
                <a:gd name="connsiteY0" fmla="*/ 28280 h 63216"/>
                <a:gd name="connsiteX1" fmla="*/ 39108 w 45056"/>
                <a:gd name="connsiteY1" fmla="*/ 15609 h 63216"/>
                <a:gd name="connsiteX2" fmla="*/ 23539 w 45056"/>
                <a:gd name="connsiteY2" fmla="*/ 3076 h 63216"/>
                <a:gd name="connsiteX3" fmla="*/ 4386 w 45056"/>
                <a:gd name="connsiteY3" fmla="*/ 22633 h 63216"/>
                <a:gd name="connsiteX4" fmla="*/ 2457 w 45056"/>
                <a:gd name="connsiteY4" fmla="*/ 24974 h 63216"/>
                <a:gd name="connsiteX5" fmla="*/ 666 w 45056"/>
                <a:gd name="connsiteY5" fmla="*/ 21531 h 63216"/>
                <a:gd name="connsiteX6" fmla="*/ 666 w 45056"/>
                <a:gd name="connsiteY6" fmla="*/ 3351 h 63216"/>
                <a:gd name="connsiteX7" fmla="*/ 2182 w 45056"/>
                <a:gd name="connsiteY7" fmla="*/ 46 h 63216"/>
                <a:gd name="connsiteX8" fmla="*/ 5626 w 45056"/>
                <a:gd name="connsiteY8" fmla="*/ 2800 h 63216"/>
                <a:gd name="connsiteX9" fmla="*/ 8382 w 45056"/>
                <a:gd name="connsiteY9" fmla="*/ 5968 h 63216"/>
                <a:gd name="connsiteX10" fmla="*/ 23539 w 45056"/>
                <a:gd name="connsiteY10" fmla="*/ 46 h 63216"/>
                <a:gd name="connsiteX11" fmla="*/ 45722 w 45056"/>
                <a:gd name="connsiteY11" fmla="*/ 19190 h 63216"/>
                <a:gd name="connsiteX12" fmla="*/ 39935 w 45056"/>
                <a:gd name="connsiteY12" fmla="*/ 32274 h 63216"/>
                <a:gd name="connsiteX13" fmla="*/ 24227 w 45056"/>
                <a:gd name="connsiteY13" fmla="*/ 38885 h 63216"/>
                <a:gd name="connsiteX14" fmla="*/ 7280 w 45056"/>
                <a:gd name="connsiteY14" fmla="*/ 50178 h 63216"/>
                <a:gd name="connsiteX15" fmla="*/ 22712 w 45056"/>
                <a:gd name="connsiteY15" fmla="*/ 60645 h 63216"/>
                <a:gd name="connsiteX16" fmla="*/ 38833 w 45056"/>
                <a:gd name="connsiteY16" fmla="*/ 43981 h 63216"/>
                <a:gd name="connsiteX17" fmla="*/ 40486 w 45056"/>
                <a:gd name="connsiteY17" fmla="*/ 42741 h 63216"/>
                <a:gd name="connsiteX18" fmla="*/ 42277 w 45056"/>
                <a:gd name="connsiteY18" fmla="*/ 46046 h 63216"/>
                <a:gd name="connsiteX19" fmla="*/ 42277 w 45056"/>
                <a:gd name="connsiteY19" fmla="*/ 59957 h 63216"/>
                <a:gd name="connsiteX20" fmla="*/ 40762 w 45056"/>
                <a:gd name="connsiteY20" fmla="*/ 63262 h 63216"/>
                <a:gd name="connsiteX21" fmla="*/ 38006 w 45056"/>
                <a:gd name="connsiteY21" fmla="*/ 61609 h 63216"/>
                <a:gd name="connsiteX22" fmla="*/ 35664 w 45056"/>
                <a:gd name="connsiteY22" fmla="*/ 59406 h 63216"/>
                <a:gd name="connsiteX23" fmla="*/ 22712 w 45056"/>
                <a:gd name="connsiteY23" fmla="*/ 63262 h 63216"/>
                <a:gd name="connsiteX24" fmla="*/ 666 w 45056"/>
                <a:gd name="connsiteY24" fmla="*/ 46322 h 63216"/>
                <a:gd name="connsiteX25" fmla="*/ 6591 w 45056"/>
                <a:gd name="connsiteY25" fmla="*/ 34615 h 63216"/>
                <a:gd name="connsiteX26" fmla="*/ 24779 w 45056"/>
                <a:gd name="connsiteY26" fmla="*/ 28280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056" h="63216">
                  <a:moveTo>
                    <a:pt x="24779" y="28280"/>
                  </a:moveTo>
                  <a:cubicBezTo>
                    <a:pt x="27810" y="27729"/>
                    <a:pt x="39108" y="25525"/>
                    <a:pt x="39108" y="15609"/>
                  </a:cubicBezTo>
                  <a:cubicBezTo>
                    <a:pt x="39108" y="8585"/>
                    <a:pt x="34286" y="3076"/>
                    <a:pt x="23539" y="3076"/>
                  </a:cubicBezTo>
                  <a:cubicBezTo>
                    <a:pt x="11964" y="3076"/>
                    <a:pt x="7004" y="10926"/>
                    <a:pt x="4386" y="22633"/>
                  </a:cubicBezTo>
                  <a:cubicBezTo>
                    <a:pt x="3973" y="24423"/>
                    <a:pt x="3835" y="24974"/>
                    <a:pt x="2457" y="24974"/>
                  </a:cubicBezTo>
                  <a:cubicBezTo>
                    <a:pt x="666" y="24974"/>
                    <a:pt x="666" y="24010"/>
                    <a:pt x="666" y="21531"/>
                  </a:cubicBezTo>
                  <a:lnTo>
                    <a:pt x="666" y="3351"/>
                  </a:lnTo>
                  <a:cubicBezTo>
                    <a:pt x="666" y="1010"/>
                    <a:pt x="666" y="46"/>
                    <a:pt x="2182" y="46"/>
                  </a:cubicBezTo>
                  <a:cubicBezTo>
                    <a:pt x="2871" y="46"/>
                    <a:pt x="3008" y="184"/>
                    <a:pt x="5626" y="2800"/>
                  </a:cubicBezTo>
                  <a:cubicBezTo>
                    <a:pt x="5902" y="3076"/>
                    <a:pt x="5902" y="3351"/>
                    <a:pt x="8382" y="5968"/>
                  </a:cubicBezTo>
                  <a:cubicBezTo>
                    <a:pt x="14445" y="184"/>
                    <a:pt x="20645" y="46"/>
                    <a:pt x="23539" y="46"/>
                  </a:cubicBezTo>
                  <a:cubicBezTo>
                    <a:pt x="39384" y="46"/>
                    <a:pt x="45722" y="9273"/>
                    <a:pt x="45722" y="19190"/>
                  </a:cubicBezTo>
                  <a:cubicBezTo>
                    <a:pt x="45722" y="26489"/>
                    <a:pt x="41589" y="30621"/>
                    <a:pt x="39935" y="32274"/>
                  </a:cubicBezTo>
                  <a:cubicBezTo>
                    <a:pt x="35388" y="36681"/>
                    <a:pt x="30014" y="37783"/>
                    <a:pt x="24227" y="38885"/>
                  </a:cubicBezTo>
                  <a:cubicBezTo>
                    <a:pt x="16511" y="40400"/>
                    <a:pt x="7280" y="42190"/>
                    <a:pt x="7280" y="50178"/>
                  </a:cubicBezTo>
                  <a:cubicBezTo>
                    <a:pt x="7280" y="54999"/>
                    <a:pt x="10862" y="60645"/>
                    <a:pt x="22712" y="60645"/>
                  </a:cubicBezTo>
                  <a:cubicBezTo>
                    <a:pt x="37868" y="60645"/>
                    <a:pt x="38557" y="48250"/>
                    <a:pt x="38833" y="43981"/>
                  </a:cubicBezTo>
                  <a:cubicBezTo>
                    <a:pt x="38971" y="42741"/>
                    <a:pt x="40211" y="42741"/>
                    <a:pt x="40486" y="42741"/>
                  </a:cubicBezTo>
                  <a:cubicBezTo>
                    <a:pt x="42277" y="42741"/>
                    <a:pt x="42277" y="43430"/>
                    <a:pt x="42277" y="46046"/>
                  </a:cubicBezTo>
                  <a:lnTo>
                    <a:pt x="42277" y="59957"/>
                  </a:lnTo>
                  <a:cubicBezTo>
                    <a:pt x="42277" y="62298"/>
                    <a:pt x="42277" y="63262"/>
                    <a:pt x="40762" y="63262"/>
                  </a:cubicBezTo>
                  <a:cubicBezTo>
                    <a:pt x="40073" y="63262"/>
                    <a:pt x="39797" y="63262"/>
                    <a:pt x="38006" y="61609"/>
                  </a:cubicBezTo>
                  <a:cubicBezTo>
                    <a:pt x="37593" y="61059"/>
                    <a:pt x="36215" y="59819"/>
                    <a:pt x="35664" y="59406"/>
                  </a:cubicBezTo>
                  <a:cubicBezTo>
                    <a:pt x="30428" y="63262"/>
                    <a:pt x="24779" y="63262"/>
                    <a:pt x="22712" y="63262"/>
                  </a:cubicBezTo>
                  <a:cubicBezTo>
                    <a:pt x="5902" y="63262"/>
                    <a:pt x="666" y="54035"/>
                    <a:pt x="666" y="46322"/>
                  </a:cubicBezTo>
                  <a:cubicBezTo>
                    <a:pt x="666" y="41501"/>
                    <a:pt x="2871" y="37645"/>
                    <a:pt x="6591" y="34615"/>
                  </a:cubicBezTo>
                  <a:cubicBezTo>
                    <a:pt x="11000" y="31034"/>
                    <a:pt x="14858" y="30208"/>
                    <a:pt x="24779" y="2828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69FD5244-0938-5D8A-0D11-42DF716A34C4}"/>
                </a:ext>
              </a:extLst>
            </p:cNvPr>
            <p:cNvSpPr/>
            <p:nvPr/>
          </p:nvSpPr>
          <p:spPr>
            <a:xfrm flipV="1">
              <a:off x="3695857" y="3071990"/>
              <a:ext cx="62141" cy="63216"/>
            </a:xfrm>
            <a:custGeom>
              <a:avLst/>
              <a:gdLst>
                <a:gd name="connsiteX0" fmla="*/ 40784 w 62141"/>
                <a:gd name="connsiteY0" fmla="*/ 12028 h 63216"/>
                <a:gd name="connsiteX1" fmla="*/ 51531 w 62141"/>
                <a:gd name="connsiteY1" fmla="*/ 734 h 63216"/>
                <a:gd name="connsiteX2" fmla="*/ 62830 w 62141"/>
                <a:gd name="connsiteY2" fmla="*/ 13818 h 63216"/>
                <a:gd name="connsiteX3" fmla="*/ 62830 w 62141"/>
                <a:gd name="connsiteY3" fmla="*/ 21531 h 63216"/>
                <a:gd name="connsiteX4" fmla="*/ 59385 w 62141"/>
                <a:gd name="connsiteY4" fmla="*/ 21531 h 63216"/>
                <a:gd name="connsiteX5" fmla="*/ 59385 w 62141"/>
                <a:gd name="connsiteY5" fmla="*/ 13818 h 63216"/>
                <a:gd name="connsiteX6" fmla="*/ 54425 w 62141"/>
                <a:gd name="connsiteY6" fmla="*/ 5004 h 63216"/>
                <a:gd name="connsiteX7" fmla="*/ 49327 w 62141"/>
                <a:gd name="connsiteY7" fmla="*/ 11890 h 63216"/>
                <a:gd name="connsiteX8" fmla="*/ 49327 w 62141"/>
                <a:gd name="connsiteY8" fmla="*/ 39436 h 63216"/>
                <a:gd name="connsiteX9" fmla="*/ 44366 w 62141"/>
                <a:gd name="connsiteY9" fmla="*/ 55687 h 63216"/>
                <a:gd name="connsiteX10" fmla="*/ 25490 w 62141"/>
                <a:gd name="connsiteY10" fmla="*/ 63262 h 63216"/>
                <a:gd name="connsiteX11" fmla="*/ 4684 w 62141"/>
                <a:gd name="connsiteY11" fmla="*/ 47699 h 63216"/>
                <a:gd name="connsiteX12" fmla="*/ 11022 w 62141"/>
                <a:gd name="connsiteY12" fmla="*/ 41226 h 63216"/>
                <a:gd name="connsiteX13" fmla="*/ 17360 w 62141"/>
                <a:gd name="connsiteY13" fmla="*/ 47561 h 63216"/>
                <a:gd name="connsiteX14" fmla="*/ 10333 w 62141"/>
                <a:gd name="connsiteY14" fmla="*/ 53897 h 63216"/>
                <a:gd name="connsiteX15" fmla="*/ 25214 w 62141"/>
                <a:gd name="connsiteY15" fmla="*/ 60232 h 63216"/>
                <a:gd name="connsiteX16" fmla="*/ 39819 w 62141"/>
                <a:gd name="connsiteY16" fmla="*/ 42603 h 63216"/>
                <a:gd name="connsiteX17" fmla="*/ 39819 w 62141"/>
                <a:gd name="connsiteY17" fmla="*/ 37507 h 63216"/>
                <a:gd name="connsiteX18" fmla="*/ 14467 w 62141"/>
                <a:gd name="connsiteY18" fmla="*/ 32549 h 63216"/>
                <a:gd name="connsiteX19" fmla="*/ 688 w 62141"/>
                <a:gd name="connsiteY19" fmla="*/ 14645 h 63216"/>
                <a:gd name="connsiteX20" fmla="*/ 22734 w 62141"/>
                <a:gd name="connsiteY20" fmla="*/ 46 h 63216"/>
                <a:gd name="connsiteX21" fmla="*/ 40784 w 62141"/>
                <a:gd name="connsiteY21" fmla="*/ 12028 h 63216"/>
                <a:gd name="connsiteX22" fmla="*/ 39819 w 62141"/>
                <a:gd name="connsiteY22" fmla="*/ 34615 h 63216"/>
                <a:gd name="connsiteX23" fmla="*/ 39819 w 62141"/>
                <a:gd name="connsiteY23" fmla="*/ 20842 h 63216"/>
                <a:gd name="connsiteX24" fmla="*/ 23698 w 62141"/>
                <a:gd name="connsiteY24" fmla="*/ 3076 h 63216"/>
                <a:gd name="connsiteX25" fmla="*/ 11298 w 62141"/>
                <a:gd name="connsiteY25" fmla="*/ 14783 h 63216"/>
                <a:gd name="connsiteX26" fmla="*/ 39819 w 62141"/>
                <a:gd name="connsiteY26" fmla="*/ 34615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784" y="12028"/>
                  </a:moveTo>
                  <a:cubicBezTo>
                    <a:pt x="41335" y="6519"/>
                    <a:pt x="45055" y="734"/>
                    <a:pt x="51531" y="734"/>
                  </a:cubicBezTo>
                  <a:cubicBezTo>
                    <a:pt x="54425" y="734"/>
                    <a:pt x="62830" y="2663"/>
                    <a:pt x="62830" y="13818"/>
                  </a:cubicBezTo>
                  <a:lnTo>
                    <a:pt x="62830" y="21531"/>
                  </a:lnTo>
                  <a:lnTo>
                    <a:pt x="59385" y="21531"/>
                  </a:lnTo>
                  <a:lnTo>
                    <a:pt x="59385" y="13818"/>
                  </a:lnTo>
                  <a:cubicBezTo>
                    <a:pt x="59385" y="5830"/>
                    <a:pt x="55940" y="5004"/>
                    <a:pt x="54425" y="5004"/>
                  </a:cubicBezTo>
                  <a:cubicBezTo>
                    <a:pt x="49878" y="5004"/>
                    <a:pt x="49327" y="11202"/>
                    <a:pt x="49327" y="11890"/>
                  </a:cubicBezTo>
                  <a:lnTo>
                    <a:pt x="49327" y="39436"/>
                  </a:lnTo>
                  <a:cubicBezTo>
                    <a:pt x="49327" y="45220"/>
                    <a:pt x="49327" y="50591"/>
                    <a:pt x="44366" y="55687"/>
                  </a:cubicBezTo>
                  <a:cubicBezTo>
                    <a:pt x="38993" y="61059"/>
                    <a:pt x="32103" y="63262"/>
                    <a:pt x="25490" y="63262"/>
                  </a:cubicBezTo>
                  <a:cubicBezTo>
                    <a:pt x="14191" y="63262"/>
                    <a:pt x="4684" y="56789"/>
                    <a:pt x="4684" y="47699"/>
                  </a:cubicBezTo>
                  <a:cubicBezTo>
                    <a:pt x="4684" y="43567"/>
                    <a:pt x="7440" y="41226"/>
                    <a:pt x="11022" y="41226"/>
                  </a:cubicBezTo>
                  <a:cubicBezTo>
                    <a:pt x="14880" y="41226"/>
                    <a:pt x="17360" y="43981"/>
                    <a:pt x="17360" y="47561"/>
                  </a:cubicBezTo>
                  <a:cubicBezTo>
                    <a:pt x="17360" y="49214"/>
                    <a:pt x="16671" y="53759"/>
                    <a:pt x="10333" y="53897"/>
                  </a:cubicBezTo>
                  <a:cubicBezTo>
                    <a:pt x="14053" y="58717"/>
                    <a:pt x="20805" y="60232"/>
                    <a:pt x="25214" y="60232"/>
                  </a:cubicBezTo>
                  <a:cubicBezTo>
                    <a:pt x="31966" y="60232"/>
                    <a:pt x="39819" y="54861"/>
                    <a:pt x="39819" y="42603"/>
                  </a:cubicBezTo>
                  <a:lnTo>
                    <a:pt x="39819" y="37507"/>
                  </a:lnTo>
                  <a:cubicBezTo>
                    <a:pt x="32792" y="37094"/>
                    <a:pt x="23147" y="36681"/>
                    <a:pt x="14467" y="32549"/>
                  </a:cubicBezTo>
                  <a:cubicBezTo>
                    <a:pt x="4133" y="27867"/>
                    <a:pt x="688" y="20705"/>
                    <a:pt x="688" y="14645"/>
                  </a:cubicBezTo>
                  <a:cubicBezTo>
                    <a:pt x="688" y="3489"/>
                    <a:pt x="14053" y="46"/>
                    <a:pt x="22734" y="46"/>
                  </a:cubicBezTo>
                  <a:cubicBezTo>
                    <a:pt x="31828" y="46"/>
                    <a:pt x="38166" y="5555"/>
                    <a:pt x="40784" y="12028"/>
                  </a:cubicBezTo>
                  <a:moveTo>
                    <a:pt x="39819" y="34615"/>
                  </a:moveTo>
                  <a:lnTo>
                    <a:pt x="39819" y="20842"/>
                  </a:lnTo>
                  <a:cubicBezTo>
                    <a:pt x="39819" y="7759"/>
                    <a:pt x="29899" y="3076"/>
                    <a:pt x="23698" y="3076"/>
                  </a:cubicBezTo>
                  <a:cubicBezTo>
                    <a:pt x="16947" y="3076"/>
                    <a:pt x="11298" y="7896"/>
                    <a:pt x="11298" y="14783"/>
                  </a:cubicBezTo>
                  <a:cubicBezTo>
                    <a:pt x="11298" y="22357"/>
                    <a:pt x="17085" y="33789"/>
                    <a:pt x="39819" y="3461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D6E140D-9702-7FA3-A98B-6EAF07C050C5}"/>
                </a:ext>
              </a:extLst>
            </p:cNvPr>
            <p:cNvSpPr/>
            <p:nvPr/>
          </p:nvSpPr>
          <p:spPr>
            <a:xfrm flipV="1">
              <a:off x="3761579" y="3048989"/>
              <a:ext cx="43127" cy="86216"/>
            </a:xfrm>
            <a:custGeom>
              <a:avLst/>
              <a:gdLst>
                <a:gd name="connsiteX0" fmla="*/ 21919 w 43127"/>
                <a:gd name="connsiteY0" fmla="*/ 56649 h 86216"/>
                <a:gd name="connsiteX1" fmla="*/ 41622 w 43127"/>
                <a:gd name="connsiteY1" fmla="*/ 56649 h 86216"/>
                <a:gd name="connsiteX2" fmla="*/ 41622 w 43127"/>
                <a:gd name="connsiteY2" fmla="*/ 60918 h 86216"/>
                <a:gd name="connsiteX3" fmla="*/ 21919 w 43127"/>
                <a:gd name="connsiteY3" fmla="*/ 60918 h 86216"/>
                <a:gd name="connsiteX4" fmla="*/ 21919 w 43127"/>
                <a:gd name="connsiteY4" fmla="*/ 86260 h 86216"/>
                <a:gd name="connsiteX5" fmla="*/ 18474 w 43127"/>
                <a:gd name="connsiteY5" fmla="*/ 86260 h 86216"/>
                <a:gd name="connsiteX6" fmla="*/ 699 w 43127"/>
                <a:gd name="connsiteY6" fmla="*/ 59679 h 86216"/>
                <a:gd name="connsiteX7" fmla="*/ 699 w 43127"/>
                <a:gd name="connsiteY7" fmla="*/ 56649 h 86216"/>
                <a:gd name="connsiteX8" fmla="*/ 12411 w 43127"/>
                <a:gd name="connsiteY8" fmla="*/ 56649 h 86216"/>
                <a:gd name="connsiteX9" fmla="*/ 12411 w 43127"/>
                <a:gd name="connsiteY9" fmla="*/ 18636 h 86216"/>
                <a:gd name="connsiteX10" fmla="*/ 30186 w 43127"/>
                <a:gd name="connsiteY10" fmla="*/ 43 h 86216"/>
                <a:gd name="connsiteX11" fmla="*/ 43827 w 43127"/>
                <a:gd name="connsiteY11" fmla="*/ 18636 h 86216"/>
                <a:gd name="connsiteX12" fmla="*/ 43827 w 43127"/>
                <a:gd name="connsiteY12" fmla="*/ 26487 h 86216"/>
                <a:gd name="connsiteX13" fmla="*/ 40382 w 43127"/>
                <a:gd name="connsiteY13" fmla="*/ 26487 h 86216"/>
                <a:gd name="connsiteX14" fmla="*/ 40382 w 43127"/>
                <a:gd name="connsiteY14" fmla="*/ 18912 h 86216"/>
                <a:gd name="connsiteX15" fmla="*/ 31150 w 43127"/>
                <a:gd name="connsiteY15" fmla="*/ 3487 h 86216"/>
                <a:gd name="connsiteX16" fmla="*/ 21919 w 43127"/>
                <a:gd name="connsiteY16" fmla="*/ 18361 h 86216"/>
                <a:gd name="connsiteX17" fmla="*/ 21919 w 43127"/>
                <a:gd name="connsiteY17" fmla="*/ 5664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1919" y="56649"/>
                  </a:moveTo>
                  <a:lnTo>
                    <a:pt x="41622" y="56649"/>
                  </a:lnTo>
                  <a:lnTo>
                    <a:pt x="41622" y="60918"/>
                  </a:lnTo>
                  <a:lnTo>
                    <a:pt x="21919" y="60918"/>
                  </a:lnTo>
                  <a:lnTo>
                    <a:pt x="21919" y="86260"/>
                  </a:lnTo>
                  <a:lnTo>
                    <a:pt x="18474" y="86260"/>
                  </a:lnTo>
                  <a:cubicBezTo>
                    <a:pt x="18336" y="74967"/>
                    <a:pt x="14202" y="60230"/>
                    <a:pt x="699" y="59679"/>
                  </a:cubicBezTo>
                  <a:lnTo>
                    <a:pt x="699" y="56649"/>
                  </a:lnTo>
                  <a:lnTo>
                    <a:pt x="12411" y="56649"/>
                  </a:lnTo>
                  <a:lnTo>
                    <a:pt x="12411" y="18636"/>
                  </a:lnTo>
                  <a:cubicBezTo>
                    <a:pt x="12411" y="1696"/>
                    <a:pt x="25225" y="43"/>
                    <a:pt x="30186" y="43"/>
                  </a:cubicBezTo>
                  <a:cubicBezTo>
                    <a:pt x="39969" y="43"/>
                    <a:pt x="43827" y="9822"/>
                    <a:pt x="43827" y="18636"/>
                  </a:cubicBezTo>
                  <a:lnTo>
                    <a:pt x="43827" y="26487"/>
                  </a:lnTo>
                  <a:lnTo>
                    <a:pt x="40382" y="26487"/>
                  </a:lnTo>
                  <a:lnTo>
                    <a:pt x="40382" y="18912"/>
                  </a:lnTo>
                  <a:cubicBezTo>
                    <a:pt x="40382" y="8720"/>
                    <a:pt x="36248" y="3487"/>
                    <a:pt x="31150" y="3487"/>
                  </a:cubicBezTo>
                  <a:cubicBezTo>
                    <a:pt x="21919" y="3487"/>
                    <a:pt x="21919" y="16020"/>
                    <a:pt x="21919" y="18361"/>
                  </a:cubicBezTo>
                  <a:lnTo>
                    <a:pt x="21919" y="5664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3A0C038E-14E0-4D4A-37C3-338B72FDA4AA}"/>
                </a:ext>
              </a:extLst>
            </p:cNvPr>
            <p:cNvSpPr/>
            <p:nvPr/>
          </p:nvSpPr>
          <p:spPr>
            <a:xfrm flipV="1">
              <a:off x="3862989" y="3041552"/>
              <a:ext cx="29486" cy="92138"/>
            </a:xfrm>
            <a:custGeom>
              <a:avLst/>
              <a:gdLst>
                <a:gd name="connsiteX0" fmla="*/ 20560 w 29486"/>
                <a:gd name="connsiteY0" fmla="*/ 60918 h 92138"/>
                <a:gd name="connsiteX1" fmla="*/ 1270 w 29486"/>
                <a:gd name="connsiteY1" fmla="*/ 59403 h 92138"/>
                <a:gd name="connsiteX2" fmla="*/ 1270 w 29486"/>
                <a:gd name="connsiteY2" fmla="*/ 55133 h 92138"/>
                <a:gd name="connsiteX3" fmla="*/ 11466 w 29486"/>
                <a:gd name="connsiteY3" fmla="*/ 47558 h 92138"/>
                <a:gd name="connsiteX4" fmla="*/ 11466 w 29486"/>
                <a:gd name="connsiteY4" fmla="*/ 10510 h 92138"/>
                <a:gd name="connsiteX5" fmla="*/ 718 w 29486"/>
                <a:gd name="connsiteY5" fmla="*/ 4312 h 92138"/>
                <a:gd name="connsiteX6" fmla="*/ 718 w 29486"/>
                <a:gd name="connsiteY6" fmla="*/ 43 h 92138"/>
                <a:gd name="connsiteX7" fmla="*/ 15875 w 29486"/>
                <a:gd name="connsiteY7" fmla="*/ 456 h 92138"/>
                <a:gd name="connsiteX8" fmla="*/ 30205 w 29486"/>
                <a:gd name="connsiteY8" fmla="*/ 43 h 92138"/>
                <a:gd name="connsiteX9" fmla="*/ 30205 w 29486"/>
                <a:gd name="connsiteY9" fmla="*/ 4312 h 92138"/>
                <a:gd name="connsiteX10" fmla="*/ 20560 w 29486"/>
                <a:gd name="connsiteY10" fmla="*/ 10372 h 92138"/>
                <a:gd name="connsiteX11" fmla="*/ 20560 w 29486"/>
                <a:gd name="connsiteY11" fmla="*/ 60918 h 92138"/>
                <a:gd name="connsiteX12" fmla="*/ 21111 w 29486"/>
                <a:gd name="connsiteY12" fmla="*/ 84882 h 92138"/>
                <a:gd name="connsiteX13" fmla="*/ 13808 w 29486"/>
                <a:gd name="connsiteY13" fmla="*/ 92181 h 92138"/>
                <a:gd name="connsiteX14" fmla="*/ 6505 w 29486"/>
                <a:gd name="connsiteY14" fmla="*/ 84882 h 92138"/>
                <a:gd name="connsiteX15" fmla="*/ 13808 w 29486"/>
                <a:gd name="connsiteY15" fmla="*/ 77582 h 92138"/>
                <a:gd name="connsiteX16" fmla="*/ 21111 w 29486"/>
                <a:gd name="connsiteY16" fmla="*/ 84882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560" y="60918"/>
                  </a:moveTo>
                  <a:lnTo>
                    <a:pt x="1270" y="59403"/>
                  </a:lnTo>
                  <a:lnTo>
                    <a:pt x="1270" y="55133"/>
                  </a:lnTo>
                  <a:cubicBezTo>
                    <a:pt x="10226" y="55133"/>
                    <a:pt x="11466" y="54307"/>
                    <a:pt x="11466" y="47558"/>
                  </a:cubicBezTo>
                  <a:lnTo>
                    <a:pt x="11466" y="10510"/>
                  </a:lnTo>
                  <a:cubicBezTo>
                    <a:pt x="11466" y="4312"/>
                    <a:pt x="9950" y="4312"/>
                    <a:pt x="718" y="4312"/>
                  </a:cubicBezTo>
                  <a:lnTo>
                    <a:pt x="718" y="43"/>
                  </a:lnTo>
                  <a:cubicBezTo>
                    <a:pt x="5128" y="180"/>
                    <a:pt x="12568" y="456"/>
                    <a:pt x="15875" y="456"/>
                  </a:cubicBezTo>
                  <a:cubicBezTo>
                    <a:pt x="20697" y="456"/>
                    <a:pt x="25520" y="180"/>
                    <a:pt x="30205" y="43"/>
                  </a:cubicBezTo>
                  <a:lnTo>
                    <a:pt x="30205" y="4312"/>
                  </a:lnTo>
                  <a:cubicBezTo>
                    <a:pt x="21111" y="4312"/>
                    <a:pt x="20560" y="5001"/>
                    <a:pt x="20560" y="10372"/>
                  </a:cubicBezTo>
                  <a:lnTo>
                    <a:pt x="20560" y="60918"/>
                  </a:lnTo>
                  <a:moveTo>
                    <a:pt x="21111" y="84882"/>
                  </a:moveTo>
                  <a:cubicBezTo>
                    <a:pt x="21111" y="89289"/>
                    <a:pt x="17666" y="92181"/>
                    <a:pt x="13808" y="92181"/>
                  </a:cubicBezTo>
                  <a:cubicBezTo>
                    <a:pt x="9537" y="92181"/>
                    <a:pt x="6505" y="88463"/>
                    <a:pt x="6505" y="84882"/>
                  </a:cubicBezTo>
                  <a:cubicBezTo>
                    <a:pt x="6505" y="81163"/>
                    <a:pt x="9537" y="77582"/>
                    <a:pt x="13808" y="77582"/>
                  </a:cubicBezTo>
                  <a:cubicBezTo>
                    <a:pt x="17666" y="77582"/>
                    <a:pt x="21111" y="80475"/>
                    <a:pt x="21111" y="8488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CA67CD6D-091A-B2CF-54B3-CD612543A5E6}"/>
                </a:ext>
              </a:extLst>
            </p:cNvPr>
            <p:cNvSpPr/>
            <p:nvPr/>
          </p:nvSpPr>
          <p:spPr>
            <a:xfrm flipV="1">
              <a:off x="3901158" y="3072816"/>
              <a:ext cx="69306" cy="60874"/>
            </a:xfrm>
            <a:custGeom>
              <a:avLst/>
              <a:gdLst>
                <a:gd name="connsiteX0" fmla="*/ 11477 w 69306"/>
                <a:gd name="connsiteY0" fmla="*/ 47424 h 60874"/>
                <a:gd name="connsiteX1" fmla="*/ 11477 w 69306"/>
                <a:gd name="connsiteY1" fmla="*/ 10513 h 60874"/>
                <a:gd name="connsiteX2" fmla="*/ 730 w 69306"/>
                <a:gd name="connsiteY2" fmla="*/ 4315 h 60874"/>
                <a:gd name="connsiteX3" fmla="*/ 730 w 69306"/>
                <a:gd name="connsiteY3" fmla="*/ 46 h 60874"/>
                <a:gd name="connsiteX4" fmla="*/ 16300 w 69306"/>
                <a:gd name="connsiteY4" fmla="*/ 459 h 60874"/>
                <a:gd name="connsiteX5" fmla="*/ 31732 w 69306"/>
                <a:gd name="connsiteY5" fmla="*/ 46 h 60874"/>
                <a:gd name="connsiteX6" fmla="*/ 31732 w 69306"/>
                <a:gd name="connsiteY6" fmla="*/ 4315 h 60874"/>
                <a:gd name="connsiteX7" fmla="*/ 20985 w 69306"/>
                <a:gd name="connsiteY7" fmla="*/ 10513 h 60874"/>
                <a:gd name="connsiteX8" fmla="*/ 20985 w 69306"/>
                <a:gd name="connsiteY8" fmla="*/ 35855 h 60874"/>
                <a:gd name="connsiteX9" fmla="*/ 39586 w 69306"/>
                <a:gd name="connsiteY9" fmla="*/ 57891 h 60874"/>
                <a:gd name="connsiteX10" fmla="*/ 49782 w 69306"/>
                <a:gd name="connsiteY10" fmla="*/ 42603 h 60874"/>
                <a:gd name="connsiteX11" fmla="*/ 49782 w 69306"/>
                <a:gd name="connsiteY11" fmla="*/ 10513 h 60874"/>
                <a:gd name="connsiteX12" fmla="*/ 39035 w 69306"/>
                <a:gd name="connsiteY12" fmla="*/ 4315 h 60874"/>
                <a:gd name="connsiteX13" fmla="*/ 39035 w 69306"/>
                <a:gd name="connsiteY13" fmla="*/ 46 h 60874"/>
                <a:gd name="connsiteX14" fmla="*/ 54604 w 69306"/>
                <a:gd name="connsiteY14" fmla="*/ 459 h 60874"/>
                <a:gd name="connsiteX15" fmla="*/ 70037 w 69306"/>
                <a:gd name="connsiteY15" fmla="*/ 46 h 60874"/>
                <a:gd name="connsiteX16" fmla="*/ 70037 w 69306"/>
                <a:gd name="connsiteY16" fmla="*/ 4315 h 60874"/>
                <a:gd name="connsiteX17" fmla="*/ 59289 w 69306"/>
                <a:gd name="connsiteY17" fmla="*/ 8447 h 60874"/>
                <a:gd name="connsiteX18" fmla="*/ 59289 w 69306"/>
                <a:gd name="connsiteY18" fmla="*/ 34753 h 60874"/>
                <a:gd name="connsiteX19" fmla="*/ 55018 w 69306"/>
                <a:gd name="connsiteY19" fmla="*/ 55825 h 60874"/>
                <a:gd name="connsiteX20" fmla="*/ 40550 w 69306"/>
                <a:gd name="connsiteY20" fmla="*/ 60921 h 60874"/>
                <a:gd name="connsiteX21" fmla="*/ 20158 w 69306"/>
                <a:gd name="connsiteY21" fmla="*/ 46460 h 60874"/>
                <a:gd name="connsiteX22" fmla="*/ 20158 w 69306"/>
                <a:gd name="connsiteY22" fmla="*/ 60921 h 60874"/>
                <a:gd name="connsiteX23" fmla="*/ 730 w 69306"/>
                <a:gd name="connsiteY23" fmla="*/ 59406 h 60874"/>
                <a:gd name="connsiteX24" fmla="*/ 730 w 69306"/>
                <a:gd name="connsiteY24" fmla="*/ 55136 h 60874"/>
                <a:gd name="connsiteX25" fmla="*/ 11477 w 69306"/>
                <a:gd name="connsiteY25" fmla="*/ 4742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477" y="47424"/>
                  </a:moveTo>
                  <a:lnTo>
                    <a:pt x="11477" y="10513"/>
                  </a:lnTo>
                  <a:cubicBezTo>
                    <a:pt x="11477" y="4315"/>
                    <a:pt x="9962" y="4315"/>
                    <a:pt x="730" y="4315"/>
                  </a:cubicBezTo>
                  <a:lnTo>
                    <a:pt x="730" y="46"/>
                  </a:lnTo>
                  <a:cubicBezTo>
                    <a:pt x="5552" y="184"/>
                    <a:pt x="12580" y="459"/>
                    <a:pt x="16300" y="459"/>
                  </a:cubicBezTo>
                  <a:cubicBezTo>
                    <a:pt x="19882" y="459"/>
                    <a:pt x="27047" y="184"/>
                    <a:pt x="31732" y="46"/>
                  </a:cubicBezTo>
                  <a:lnTo>
                    <a:pt x="31732" y="4315"/>
                  </a:lnTo>
                  <a:cubicBezTo>
                    <a:pt x="22500" y="4315"/>
                    <a:pt x="20985" y="4315"/>
                    <a:pt x="20985" y="10513"/>
                  </a:cubicBezTo>
                  <a:lnTo>
                    <a:pt x="20985" y="35855"/>
                  </a:lnTo>
                  <a:cubicBezTo>
                    <a:pt x="20985" y="50178"/>
                    <a:pt x="30767" y="57891"/>
                    <a:pt x="39586" y="57891"/>
                  </a:cubicBezTo>
                  <a:cubicBezTo>
                    <a:pt x="48266" y="57891"/>
                    <a:pt x="49782" y="50454"/>
                    <a:pt x="49782" y="42603"/>
                  </a:cubicBezTo>
                  <a:lnTo>
                    <a:pt x="49782" y="10513"/>
                  </a:lnTo>
                  <a:cubicBezTo>
                    <a:pt x="49782" y="4315"/>
                    <a:pt x="48266" y="4315"/>
                    <a:pt x="39035" y="4315"/>
                  </a:cubicBezTo>
                  <a:lnTo>
                    <a:pt x="39035" y="46"/>
                  </a:lnTo>
                  <a:cubicBezTo>
                    <a:pt x="43857" y="184"/>
                    <a:pt x="50884" y="459"/>
                    <a:pt x="54604" y="459"/>
                  </a:cubicBezTo>
                  <a:cubicBezTo>
                    <a:pt x="58187" y="459"/>
                    <a:pt x="65352" y="184"/>
                    <a:pt x="70037" y="46"/>
                  </a:cubicBezTo>
                  <a:lnTo>
                    <a:pt x="70037" y="4315"/>
                  </a:lnTo>
                  <a:cubicBezTo>
                    <a:pt x="62872" y="4315"/>
                    <a:pt x="59427" y="4315"/>
                    <a:pt x="59289" y="8447"/>
                  </a:cubicBezTo>
                  <a:lnTo>
                    <a:pt x="59289" y="34753"/>
                  </a:lnTo>
                  <a:cubicBezTo>
                    <a:pt x="59289" y="46597"/>
                    <a:pt x="59289" y="50867"/>
                    <a:pt x="55018" y="55825"/>
                  </a:cubicBezTo>
                  <a:cubicBezTo>
                    <a:pt x="53089" y="58166"/>
                    <a:pt x="48542" y="60921"/>
                    <a:pt x="40550" y="60921"/>
                  </a:cubicBezTo>
                  <a:cubicBezTo>
                    <a:pt x="30492" y="60921"/>
                    <a:pt x="24016" y="54999"/>
                    <a:pt x="20158" y="46460"/>
                  </a:cubicBezTo>
                  <a:lnTo>
                    <a:pt x="20158" y="60921"/>
                  </a:lnTo>
                  <a:lnTo>
                    <a:pt x="730" y="59406"/>
                  </a:lnTo>
                  <a:lnTo>
                    <a:pt x="730" y="55136"/>
                  </a:lnTo>
                  <a:cubicBezTo>
                    <a:pt x="10375" y="55136"/>
                    <a:pt x="11477" y="54172"/>
                    <a:pt x="11477" y="4742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E2ED5D9-FC68-1CE0-323E-6F3BE4ADF531}"/>
                </a:ext>
              </a:extLst>
            </p:cNvPr>
            <p:cNvSpPr/>
            <p:nvPr/>
          </p:nvSpPr>
          <p:spPr>
            <a:xfrm flipV="1">
              <a:off x="3967846" y="3041552"/>
              <a:ext cx="34446" cy="120372"/>
            </a:xfrm>
            <a:custGeom>
              <a:avLst/>
              <a:gdLst>
                <a:gd name="connsiteX0" fmla="*/ 35187 w 34446"/>
                <a:gd name="connsiteY0" fmla="*/ 89154 h 120372"/>
                <a:gd name="connsiteX1" fmla="*/ 14243 w 34446"/>
                <a:gd name="connsiteY1" fmla="*/ 87639 h 120372"/>
                <a:gd name="connsiteX2" fmla="*/ 14243 w 34446"/>
                <a:gd name="connsiteY2" fmla="*/ 83370 h 120372"/>
                <a:gd name="connsiteX3" fmla="*/ 26093 w 34446"/>
                <a:gd name="connsiteY3" fmla="*/ 75657 h 120372"/>
                <a:gd name="connsiteX4" fmla="*/ 26093 w 34446"/>
                <a:gd name="connsiteY4" fmla="*/ 21117 h 120372"/>
                <a:gd name="connsiteX5" fmla="*/ 16034 w 34446"/>
                <a:gd name="connsiteY5" fmla="*/ 3075 h 120372"/>
                <a:gd name="connsiteX6" fmla="*/ 8594 w 34446"/>
                <a:gd name="connsiteY6" fmla="*/ 4866 h 120372"/>
                <a:gd name="connsiteX7" fmla="*/ 13416 w 34446"/>
                <a:gd name="connsiteY7" fmla="*/ 11063 h 120372"/>
                <a:gd name="connsiteX8" fmla="*/ 7078 w 34446"/>
                <a:gd name="connsiteY8" fmla="*/ 17399 h 120372"/>
                <a:gd name="connsiteX9" fmla="*/ 740 w 34446"/>
                <a:gd name="connsiteY9" fmla="*/ 11063 h 120372"/>
                <a:gd name="connsiteX10" fmla="*/ 16310 w 34446"/>
                <a:gd name="connsiteY10" fmla="*/ 45 h 120372"/>
                <a:gd name="connsiteX11" fmla="*/ 35187 w 34446"/>
                <a:gd name="connsiteY11" fmla="*/ 21393 h 120372"/>
                <a:gd name="connsiteX12" fmla="*/ 35187 w 34446"/>
                <a:gd name="connsiteY12" fmla="*/ 89154 h 120372"/>
                <a:gd name="connsiteX13" fmla="*/ 35187 w 34446"/>
                <a:gd name="connsiteY13" fmla="*/ 113118 h 120372"/>
                <a:gd name="connsiteX14" fmla="*/ 27884 w 34446"/>
                <a:gd name="connsiteY14" fmla="*/ 120418 h 120372"/>
                <a:gd name="connsiteX15" fmla="*/ 20581 w 34446"/>
                <a:gd name="connsiteY15" fmla="*/ 113118 h 120372"/>
                <a:gd name="connsiteX16" fmla="*/ 27884 w 34446"/>
                <a:gd name="connsiteY16" fmla="*/ 105819 h 120372"/>
                <a:gd name="connsiteX17" fmla="*/ 35187 w 34446"/>
                <a:gd name="connsiteY17" fmla="*/ 113118 h 12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446" h="120372">
                  <a:moveTo>
                    <a:pt x="35187" y="89154"/>
                  </a:moveTo>
                  <a:lnTo>
                    <a:pt x="14243" y="87639"/>
                  </a:lnTo>
                  <a:lnTo>
                    <a:pt x="14243" y="83370"/>
                  </a:lnTo>
                  <a:cubicBezTo>
                    <a:pt x="24853" y="83370"/>
                    <a:pt x="26093" y="82406"/>
                    <a:pt x="26093" y="75657"/>
                  </a:cubicBezTo>
                  <a:lnTo>
                    <a:pt x="26093" y="21117"/>
                  </a:lnTo>
                  <a:cubicBezTo>
                    <a:pt x="26093" y="14920"/>
                    <a:pt x="24853" y="3075"/>
                    <a:pt x="16034" y="3075"/>
                  </a:cubicBezTo>
                  <a:cubicBezTo>
                    <a:pt x="15345" y="3075"/>
                    <a:pt x="12176" y="3075"/>
                    <a:pt x="8594" y="4866"/>
                  </a:cubicBezTo>
                  <a:cubicBezTo>
                    <a:pt x="10661" y="5417"/>
                    <a:pt x="13416" y="7345"/>
                    <a:pt x="13416" y="11063"/>
                  </a:cubicBezTo>
                  <a:cubicBezTo>
                    <a:pt x="13416" y="14644"/>
                    <a:pt x="10936" y="17399"/>
                    <a:pt x="7078" y="17399"/>
                  </a:cubicBezTo>
                  <a:cubicBezTo>
                    <a:pt x="3220" y="17399"/>
                    <a:pt x="740" y="14644"/>
                    <a:pt x="740" y="11063"/>
                  </a:cubicBezTo>
                  <a:cubicBezTo>
                    <a:pt x="740" y="3902"/>
                    <a:pt x="8456" y="45"/>
                    <a:pt x="16310" y="45"/>
                  </a:cubicBezTo>
                  <a:cubicBezTo>
                    <a:pt x="26644" y="45"/>
                    <a:pt x="35187" y="8860"/>
                    <a:pt x="35187" y="21393"/>
                  </a:cubicBezTo>
                  <a:lnTo>
                    <a:pt x="35187" y="89154"/>
                  </a:lnTo>
                  <a:moveTo>
                    <a:pt x="35187" y="113118"/>
                  </a:moveTo>
                  <a:cubicBezTo>
                    <a:pt x="35187" y="117113"/>
                    <a:pt x="31880" y="120418"/>
                    <a:pt x="27884" y="120418"/>
                  </a:cubicBezTo>
                  <a:cubicBezTo>
                    <a:pt x="23888" y="120418"/>
                    <a:pt x="20581" y="117113"/>
                    <a:pt x="20581" y="113118"/>
                  </a:cubicBezTo>
                  <a:cubicBezTo>
                    <a:pt x="20581" y="109124"/>
                    <a:pt x="23888" y="105819"/>
                    <a:pt x="27884" y="105819"/>
                  </a:cubicBezTo>
                  <a:cubicBezTo>
                    <a:pt x="31880" y="105819"/>
                    <a:pt x="35187" y="109124"/>
                    <a:pt x="35187" y="11311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FC854F0-2DD8-EBE4-1B37-4BBF9CEB5D18}"/>
                </a:ext>
              </a:extLst>
            </p:cNvPr>
            <p:cNvSpPr/>
            <p:nvPr/>
          </p:nvSpPr>
          <p:spPr>
            <a:xfrm flipV="1">
              <a:off x="4019378" y="3071990"/>
              <a:ext cx="53323" cy="63216"/>
            </a:xfrm>
            <a:custGeom>
              <a:avLst/>
              <a:gdLst>
                <a:gd name="connsiteX0" fmla="*/ 12326 w 53323"/>
                <a:gd name="connsiteY0" fmla="*/ 36268 h 63216"/>
                <a:gd name="connsiteX1" fmla="*/ 29412 w 53323"/>
                <a:gd name="connsiteY1" fmla="*/ 60232 h 63216"/>
                <a:gd name="connsiteX2" fmla="*/ 44982 w 53323"/>
                <a:gd name="connsiteY2" fmla="*/ 36268 h 63216"/>
                <a:gd name="connsiteX3" fmla="*/ 12326 w 53323"/>
                <a:gd name="connsiteY3" fmla="*/ 36268 h 63216"/>
                <a:gd name="connsiteX4" fmla="*/ 12188 w 53323"/>
                <a:gd name="connsiteY4" fmla="*/ 33376 h 63216"/>
                <a:gd name="connsiteX5" fmla="*/ 50631 w 53323"/>
                <a:gd name="connsiteY5" fmla="*/ 33376 h 63216"/>
                <a:gd name="connsiteX6" fmla="*/ 54076 w 53323"/>
                <a:gd name="connsiteY6" fmla="*/ 36268 h 63216"/>
                <a:gd name="connsiteX7" fmla="*/ 29412 w 53323"/>
                <a:gd name="connsiteY7" fmla="*/ 63262 h 63216"/>
                <a:gd name="connsiteX8" fmla="*/ 752 w 53323"/>
                <a:gd name="connsiteY8" fmla="*/ 31861 h 63216"/>
                <a:gd name="connsiteX9" fmla="*/ 31065 w 53323"/>
                <a:gd name="connsiteY9" fmla="*/ 46 h 63216"/>
                <a:gd name="connsiteX10" fmla="*/ 54076 w 53323"/>
                <a:gd name="connsiteY10" fmla="*/ 17950 h 63216"/>
                <a:gd name="connsiteX11" fmla="*/ 52284 w 53323"/>
                <a:gd name="connsiteY11" fmla="*/ 19603 h 63216"/>
                <a:gd name="connsiteX12" fmla="*/ 50493 w 53323"/>
                <a:gd name="connsiteY12" fmla="*/ 17675 h 63216"/>
                <a:gd name="connsiteX13" fmla="*/ 31892 w 53323"/>
                <a:gd name="connsiteY13" fmla="*/ 3489 h 63216"/>
                <a:gd name="connsiteX14" fmla="*/ 16322 w 53323"/>
                <a:gd name="connsiteY14" fmla="*/ 12717 h 63216"/>
                <a:gd name="connsiteX15" fmla="*/ 12188 w 53323"/>
                <a:gd name="connsiteY15" fmla="*/ 3337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326" y="36268"/>
                  </a:moveTo>
                  <a:cubicBezTo>
                    <a:pt x="13153" y="56789"/>
                    <a:pt x="24727" y="60232"/>
                    <a:pt x="29412" y="60232"/>
                  </a:cubicBezTo>
                  <a:cubicBezTo>
                    <a:pt x="43604" y="60232"/>
                    <a:pt x="44982" y="41639"/>
                    <a:pt x="44982" y="36268"/>
                  </a:cubicBezTo>
                  <a:lnTo>
                    <a:pt x="12326" y="36268"/>
                  </a:lnTo>
                  <a:moveTo>
                    <a:pt x="12188" y="33376"/>
                  </a:moveTo>
                  <a:lnTo>
                    <a:pt x="50631" y="33376"/>
                  </a:lnTo>
                  <a:cubicBezTo>
                    <a:pt x="53662" y="33376"/>
                    <a:pt x="54076" y="33376"/>
                    <a:pt x="54076" y="36268"/>
                  </a:cubicBezTo>
                  <a:cubicBezTo>
                    <a:pt x="54076" y="49903"/>
                    <a:pt x="46635" y="63262"/>
                    <a:pt x="29412" y="63262"/>
                  </a:cubicBezTo>
                  <a:cubicBezTo>
                    <a:pt x="13429" y="63262"/>
                    <a:pt x="752" y="49076"/>
                    <a:pt x="752" y="31861"/>
                  </a:cubicBezTo>
                  <a:cubicBezTo>
                    <a:pt x="752" y="13405"/>
                    <a:pt x="15220" y="46"/>
                    <a:pt x="31065" y="46"/>
                  </a:cubicBezTo>
                  <a:cubicBezTo>
                    <a:pt x="47875" y="46"/>
                    <a:pt x="54076" y="15333"/>
                    <a:pt x="54076" y="17950"/>
                  </a:cubicBezTo>
                  <a:cubicBezTo>
                    <a:pt x="54076" y="19328"/>
                    <a:pt x="52973" y="19603"/>
                    <a:pt x="52284" y="19603"/>
                  </a:cubicBezTo>
                  <a:cubicBezTo>
                    <a:pt x="51044" y="19603"/>
                    <a:pt x="50769" y="18777"/>
                    <a:pt x="50493" y="17675"/>
                  </a:cubicBezTo>
                  <a:cubicBezTo>
                    <a:pt x="45671" y="3489"/>
                    <a:pt x="33270" y="3489"/>
                    <a:pt x="31892" y="3489"/>
                  </a:cubicBezTo>
                  <a:cubicBezTo>
                    <a:pt x="25003" y="3489"/>
                    <a:pt x="19491" y="7621"/>
                    <a:pt x="16322" y="12717"/>
                  </a:cubicBezTo>
                  <a:cubicBezTo>
                    <a:pt x="12188" y="19328"/>
                    <a:pt x="12188" y="28417"/>
                    <a:pt x="12188" y="3337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C03AA34A-7F7B-106E-3ECC-6FD2CE8F4C71}"/>
                </a:ext>
              </a:extLst>
            </p:cNvPr>
            <p:cNvSpPr/>
            <p:nvPr/>
          </p:nvSpPr>
          <p:spPr>
            <a:xfrm flipV="1">
              <a:off x="4081380" y="3071990"/>
              <a:ext cx="52496" cy="63216"/>
            </a:xfrm>
            <a:custGeom>
              <a:avLst/>
              <a:gdLst>
                <a:gd name="connsiteX0" fmla="*/ 12201 w 52496"/>
                <a:gd name="connsiteY0" fmla="*/ 31585 h 63216"/>
                <a:gd name="connsiteX1" fmla="*/ 30802 w 52496"/>
                <a:gd name="connsiteY1" fmla="*/ 59819 h 63216"/>
                <a:gd name="connsiteX2" fmla="*/ 45545 w 52496"/>
                <a:gd name="connsiteY2" fmla="*/ 54723 h 63216"/>
                <a:gd name="connsiteX3" fmla="*/ 39069 w 52496"/>
                <a:gd name="connsiteY3" fmla="*/ 48388 h 63216"/>
                <a:gd name="connsiteX4" fmla="*/ 45407 w 52496"/>
                <a:gd name="connsiteY4" fmla="*/ 42052 h 63216"/>
                <a:gd name="connsiteX5" fmla="*/ 51746 w 52496"/>
                <a:gd name="connsiteY5" fmla="*/ 48525 h 63216"/>
                <a:gd name="connsiteX6" fmla="*/ 30664 w 52496"/>
                <a:gd name="connsiteY6" fmla="*/ 63262 h 63216"/>
                <a:gd name="connsiteX7" fmla="*/ 765 w 52496"/>
                <a:gd name="connsiteY7" fmla="*/ 31310 h 63216"/>
                <a:gd name="connsiteX8" fmla="*/ 30389 w 52496"/>
                <a:gd name="connsiteY8" fmla="*/ 46 h 63216"/>
                <a:gd name="connsiteX9" fmla="*/ 53261 w 52496"/>
                <a:gd name="connsiteY9" fmla="*/ 17950 h 63216"/>
                <a:gd name="connsiteX10" fmla="*/ 51470 w 52496"/>
                <a:gd name="connsiteY10" fmla="*/ 19328 h 63216"/>
                <a:gd name="connsiteX11" fmla="*/ 49679 w 52496"/>
                <a:gd name="connsiteY11" fmla="*/ 17950 h 63216"/>
                <a:gd name="connsiteX12" fmla="*/ 31629 w 52496"/>
                <a:gd name="connsiteY12" fmla="*/ 3489 h 63216"/>
                <a:gd name="connsiteX13" fmla="*/ 12201 w 52496"/>
                <a:gd name="connsiteY13" fmla="*/ 31585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96" h="63216">
                  <a:moveTo>
                    <a:pt x="12201" y="31585"/>
                  </a:moveTo>
                  <a:cubicBezTo>
                    <a:pt x="12201" y="54035"/>
                    <a:pt x="23499" y="59819"/>
                    <a:pt x="30802" y="59819"/>
                  </a:cubicBezTo>
                  <a:cubicBezTo>
                    <a:pt x="32042" y="59819"/>
                    <a:pt x="40723" y="59681"/>
                    <a:pt x="45545" y="54723"/>
                  </a:cubicBezTo>
                  <a:cubicBezTo>
                    <a:pt x="39896" y="54310"/>
                    <a:pt x="39069" y="50178"/>
                    <a:pt x="39069" y="48388"/>
                  </a:cubicBezTo>
                  <a:cubicBezTo>
                    <a:pt x="39069" y="44807"/>
                    <a:pt x="41549" y="42052"/>
                    <a:pt x="45407" y="42052"/>
                  </a:cubicBezTo>
                  <a:cubicBezTo>
                    <a:pt x="48990" y="42052"/>
                    <a:pt x="51746" y="44394"/>
                    <a:pt x="51746" y="48525"/>
                  </a:cubicBezTo>
                  <a:cubicBezTo>
                    <a:pt x="51746" y="57891"/>
                    <a:pt x="41274" y="63262"/>
                    <a:pt x="30664" y="63262"/>
                  </a:cubicBezTo>
                  <a:cubicBezTo>
                    <a:pt x="13441" y="63262"/>
                    <a:pt x="765" y="48388"/>
                    <a:pt x="765" y="31310"/>
                  </a:cubicBezTo>
                  <a:cubicBezTo>
                    <a:pt x="765" y="13681"/>
                    <a:pt x="14405" y="46"/>
                    <a:pt x="30389" y="46"/>
                  </a:cubicBezTo>
                  <a:cubicBezTo>
                    <a:pt x="48852" y="46"/>
                    <a:pt x="53261" y="16573"/>
                    <a:pt x="53261" y="17950"/>
                  </a:cubicBezTo>
                  <a:cubicBezTo>
                    <a:pt x="53261" y="19328"/>
                    <a:pt x="51883" y="19328"/>
                    <a:pt x="51470" y="19328"/>
                  </a:cubicBezTo>
                  <a:cubicBezTo>
                    <a:pt x="50230" y="19328"/>
                    <a:pt x="49954" y="18777"/>
                    <a:pt x="49679" y="17950"/>
                  </a:cubicBezTo>
                  <a:cubicBezTo>
                    <a:pt x="45683" y="5142"/>
                    <a:pt x="36727" y="3489"/>
                    <a:pt x="31629" y="3489"/>
                  </a:cubicBezTo>
                  <a:cubicBezTo>
                    <a:pt x="24326" y="3489"/>
                    <a:pt x="12201" y="9411"/>
                    <a:pt x="12201" y="3158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0834C045-1034-1685-E595-AA9EE1692BF5}"/>
                </a:ext>
              </a:extLst>
            </p:cNvPr>
            <p:cNvSpPr/>
            <p:nvPr/>
          </p:nvSpPr>
          <p:spPr>
            <a:xfrm flipV="1">
              <a:off x="4140490" y="3048989"/>
              <a:ext cx="43127" cy="86216"/>
            </a:xfrm>
            <a:custGeom>
              <a:avLst/>
              <a:gdLst>
                <a:gd name="connsiteX0" fmla="*/ 21995 w 43127"/>
                <a:gd name="connsiteY0" fmla="*/ 56649 h 86216"/>
                <a:gd name="connsiteX1" fmla="*/ 41698 w 43127"/>
                <a:gd name="connsiteY1" fmla="*/ 56649 h 86216"/>
                <a:gd name="connsiteX2" fmla="*/ 41698 w 43127"/>
                <a:gd name="connsiteY2" fmla="*/ 60918 h 86216"/>
                <a:gd name="connsiteX3" fmla="*/ 21995 w 43127"/>
                <a:gd name="connsiteY3" fmla="*/ 60918 h 86216"/>
                <a:gd name="connsiteX4" fmla="*/ 21995 w 43127"/>
                <a:gd name="connsiteY4" fmla="*/ 86260 h 86216"/>
                <a:gd name="connsiteX5" fmla="*/ 18550 w 43127"/>
                <a:gd name="connsiteY5" fmla="*/ 86260 h 86216"/>
                <a:gd name="connsiteX6" fmla="*/ 776 w 43127"/>
                <a:gd name="connsiteY6" fmla="*/ 59679 h 86216"/>
                <a:gd name="connsiteX7" fmla="*/ 776 w 43127"/>
                <a:gd name="connsiteY7" fmla="*/ 56649 h 86216"/>
                <a:gd name="connsiteX8" fmla="*/ 12487 w 43127"/>
                <a:gd name="connsiteY8" fmla="*/ 56649 h 86216"/>
                <a:gd name="connsiteX9" fmla="*/ 12487 w 43127"/>
                <a:gd name="connsiteY9" fmla="*/ 18636 h 86216"/>
                <a:gd name="connsiteX10" fmla="*/ 30262 w 43127"/>
                <a:gd name="connsiteY10" fmla="*/ 43 h 86216"/>
                <a:gd name="connsiteX11" fmla="*/ 43903 w 43127"/>
                <a:gd name="connsiteY11" fmla="*/ 18636 h 86216"/>
                <a:gd name="connsiteX12" fmla="*/ 43903 w 43127"/>
                <a:gd name="connsiteY12" fmla="*/ 26487 h 86216"/>
                <a:gd name="connsiteX13" fmla="*/ 40458 w 43127"/>
                <a:gd name="connsiteY13" fmla="*/ 26487 h 86216"/>
                <a:gd name="connsiteX14" fmla="*/ 40458 w 43127"/>
                <a:gd name="connsiteY14" fmla="*/ 18912 h 86216"/>
                <a:gd name="connsiteX15" fmla="*/ 31226 w 43127"/>
                <a:gd name="connsiteY15" fmla="*/ 3487 h 86216"/>
                <a:gd name="connsiteX16" fmla="*/ 21995 w 43127"/>
                <a:gd name="connsiteY16" fmla="*/ 18361 h 86216"/>
                <a:gd name="connsiteX17" fmla="*/ 21995 w 43127"/>
                <a:gd name="connsiteY17" fmla="*/ 5664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1995" y="56649"/>
                  </a:moveTo>
                  <a:lnTo>
                    <a:pt x="41698" y="56649"/>
                  </a:lnTo>
                  <a:lnTo>
                    <a:pt x="41698" y="60918"/>
                  </a:lnTo>
                  <a:lnTo>
                    <a:pt x="21995" y="60918"/>
                  </a:lnTo>
                  <a:lnTo>
                    <a:pt x="21995" y="86260"/>
                  </a:lnTo>
                  <a:lnTo>
                    <a:pt x="18550" y="86260"/>
                  </a:lnTo>
                  <a:cubicBezTo>
                    <a:pt x="18412" y="74967"/>
                    <a:pt x="14279" y="60230"/>
                    <a:pt x="776" y="59679"/>
                  </a:cubicBezTo>
                  <a:lnTo>
                    <a:pt x="776" y="56649"/>
                  </a:lnTo>
                  <a:lnTo>
                    <a:pt x="12487" y="56649"/>
                  </a:lnTo>
                  <a:lnTo>
                    <a:pt x="12487" y="18636"/>
                  </a:lnTo>
                  <a:cubicBezTo>
                    <a:pt x="12487" y="1696"/>
                    <a:pt x="25301" y="43"/>
                    <a:pt x="30262" y="43"/>
                  </a:cubicBezTo>
                  <a:cubicBezTo>
                    <a:pt x="40045" y="43"/>
                    <a:pt x="43903" y="9822"/>
                    <a:pt x="43903" y="18636"/>
                  </a:cubicBezTo>
                  <a:lnTo>
                    <a:pt x="43903" y="26487"/>
                  </a:lnTo>
                  <a:lnTo>
                    <a:pt x="40458" y="26487"/>
                  </a:lnTo>
                  <a:lnTo>
                    <a:pt x="40458" y="18912"/>
                  </a:lnTo>
                  <a:cubicBezTo>
                    <a:pt x="40458" y="8720"/>
                    <a:pt x="36324" y="3487"/>
                    <a:pt x="31226" y="3487"/>
                  </a:cubicBezTo>
                  <a:cubicBezTo>
                    <a:pt x="21995" y="3487"/>
                    <a:pt x="21995" y="16020"/>
                    <a:pt x="21995" y="18361"/>
                  </a:cubicBezTo>
                  <a:lnTo>
                    <a:pt x="21995" y="5664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0337235C-EB79-6411-0075-CF4B55437711}"/>
                </a:ext>
              </a:extLst>
            </p:cNvPr>
            <p:cNvSpPr/>
            <p:nvPr/>
          </p:nvSpPr>
          <p:spPr>
            <a:xfrm flipV="1">
              <a:off x="4196020" y="3041552"/>
              <a:ext cx="29486" cy="92138"/>
            </a:xfrm>
            <a:custGeom>
              <a:avLst/>
              <a:gdLst>
                <a:gd name="connsiteX0" fmla="*/ 20627 w 29486"/>
                <a:gd name="connsiteY0" fmla="*/ 60918 h 92138"/>
                <a:gd name="connsiteX1" fmla="*/ 1336 w 29486"/>
                <a:gd name="connsiteY1" fmla="*/ 59403 h 92138"/>
                <a:gd name="connsiteX2" fmla="*/ 1336 w 29486"/>
                <a:gd name="connsiteY2" fmla="*/ 55133 h 92138"/>
                <a:gd name="connsiteX3" fmla="*/ 11533 w 29486"/>
                <a:gd name="connsiteY3" fmla="*/ 47558 h 92138"/>
                <a:gd name="connsiteX4" fmla="*/ 11533 w 29486"/>
                <a:gd name="connsiteY4" fmla="*/ 10510 h 92138"/>
                <a:gd name="connsiteX5" fmla="*/ 785 w 29486"/>
                <a:gd name="connsiteY5" fmla="*/ 4312 h 92138"/>
                <a:gd name="connsiteX6" fmla="*/ 785 w 29486"/>
                <a:gd name="connsiteY6" fmla="*/ 43 h 92138"/>
                <a:gd name="connsiteX7" fmla="*/ 15942 w 29486"/>
                <a:gd name="connsiteY7" fmla="*/ 456 h 92138"/>
                <a:gd name="connsiteX8" fmla="*/ 30272 w 29486"/>
                <a:gd name="connsiteY8" fmla="*/ 43 h 92138"/>
                <a:gd name="connsiteX9" fmla="*/ 30272 w 29486"/>
                <a:gd name="connsiteY9" fmla="*/ 4312 h 92138"/>
                <a:gd name="connsiteX10" fmla="*/ 20627 w 29486"/>
                <a:gd name="connsiteY10" fmla="*/ 10372 h 92138"/>
                <a:gd name="connsiteX11" fmla="*/ 20627 w 29486"/>
                <a:gd name="connsiteY11" fmla="*/ 60918 h 92138"/>
                <a:gd name="connsiteX12" fmla="*/ 21178 w 29486"/>
                <a:gd name="connsiteY12" fmla="*/ 84882 h 92138"/>
                <a:gd name="connsiteX13" fmla="*/ 13875 w 29486"/>
                <a:gd name="connsiteY13" fmla="*/ 92181 h 92138"/>
                <a:gd name="connsiteX14" fmla="*/ 6572 w 29486"/>
                <a:gd name="connsiteY14" fmla="*/ 84882 h 92138"/>
                <a:gd name="connsiteX15" fmla="*/ 13875 w 29486"/>
                <a:gd name="connsiteY15" fmla="*/ 77582 h 92138"/>
                <a:gd name="connsiteX16" fmla="*/ 21178 w 29486"/>
                <a:gd name="connsiteY16" fmla="*/ 84882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627" y="60918"/>
                  </a:moveTo>
                  <a:lnTo>
                    <a:pt x="1336" y="59403"/>
                  </a:lnTo>
                  <a:lnTo>
                    <a:pt x="1336" y="55133"/>
                  </a:lnTo>
                  <a:cubicBezTo>
                    <a:pt x="10293" y="55133"/>
                    <a:pt x="11533" y="54307"/>
                    <a:pt x="11533" y="47558"/>
                  </a:cubicBezTo>
                  <a:lnTo>
                    <a:pt x="11533" y="10510"/>
                  </a:lnTo>
                  <a:cubicBezTo>
                    <a:pt x="11533" y="4312"/>
                    <a:pt x="10017" y="4312"/>
                    <a:pt x="785" y="4312"/>
                  </a:cubicBezTo>
                  <a:lnTo>
                    <a:pt x="785" y="43"/>
                  </a:lnTo>
                  <a:cubicBezTo>
                    <a:pt x="5195" y="180"/>
                    <a:pt x="12635" y="456"/>
                    <a:pt x="15942" y="456"/>
                  </a:cubicBezTo>
                  <a:cubicBezTo>
                    <a:pt x="20764" y="456"/>
                    <a:pt x="25587" y="180"/>
                    <a:pt x="30272" y="43"/>
                  </a:cubicBezTo>
                  <a:lnTo>
                    <a:pt x="30272" y="4312"/>
                  </a:lnTo>
                  <a:cubicBezTo>
                    <a:pt x="21178" y="4312"/>
                    <a:pt x="20627" y="5001"/>
                    <a:pt x="20627" y="10372"/>
                  </a:cubicBezTo>
                  <a:lnTo>
                    <a:pt x="20627" y="60918"/>
                  </a:lnTo>
                  <a:moveTo>
                    <a:pt x="21178" y="84882"/>
                  </a:moveTo>
                  <a:cubicBezTo>
                    <a:pt x="21178" y="89289"/>
                    <a:pt x="17733" y="92181"/>
                    <a:pt x="13875" y="92181"/>
                  </a:cubicBezTo>
                  <a:cubicBezTo>
                    <a:pt x="9604" y="92181"/>
                    <a:pt x="6572" y="88463"/>
                    <a:pt x="6572" y="84882"/>
                  </a:cubicBezTo>
                  <a:cubicBezTo>
                    <a:pt x="6572" y="81163"/>
                    <a:pt x="9604" y="77582"/>
                    <a:pt x="13875" y="77582"/>
                  </a:cubicBezTo>
                  <a:cubicBezTo>
                    <a:pt x="17733" y="77582"/>
                    <a:pt x="21178" y="80475"/>
                    <a:pt x="21178" y="8488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4B701E65-1615-46B0-6CE1-B3E5DE47A5A5}"/>
                </a:ext>
              </a:extLst>
            </p:cNvPr>
            <p:cNvSpPr/>
            <p:nvPr/>
          </p:nvSpPr>
          <p:spPr>
            <a:xfrm flipV="1">
              <a:off x="4233636" y="3071990"/>
              <a:ext cx="61039" cy="63216"/>
            </a:xfrm>
            <a:custGeom>
              <a:avLst/>
              <a:gdLst>
                <a:gd name="connsiteX0" fmla="*/ 61835 w 61039"/>
                <a:gd name="connsiteY0" fmla="*/ 31034 h 63216"/>
                <a:gd name="connsiteX1" fmla="*/ 31385 w 61039"/>
                <a:gd name="connsiteY1" fmla="*/ 63262 h 63216"/>
                <a:gd name="connsiteX2" fmla="*/ 796 w 61039"/>
                <a:gd name="connsiteY2" fmla="*/ 31034 h 63216"/>
                <a:gd name="connsiteX3" fmla="*/ 31247 w 61039"/>
                <a:gd name="connsiteY3" fmla="*/ 46 h 63216"/>
                <a:gd name="connsiteX4" fmla="*/ 61835 w 61039"/>
                <a:gd name="connsiteY4" fmla="*/ 31034 h 63216"/>
                <a:gd name="connsiteX5" fmla="*/ 31385 w 61039"/>
                <a:gd name="connsiteY5" fmla="*/ 3489 h 63216"/>
                <a:gd name="connsiteX6" fmla="*/ 15677 w 61039"/>
                <a:gd name="connsiteY6" fmla="*/ 12717 h 63216"/>
                <a:gd name="connsiteX7" fmla="*/ 12232 w 61039"/>
                <a:gd name="connsiteY7" fmla="*/ 32136 h 63216"/>
                <a:gd name="connsiteX8" fmla="*/ 15539 w 61039"/>
                <a:gd name="connsiteY8" fmla="*/ 51005 h 63216"/>
                <a:gd name="connsiteX9" fmla="*/ 31247 w 61039"/>
                <a:gd name="connsiteY9" fmla="*/ 60232 h 63216"/>
                <a:gd name="connsiteX10" fmla="*/ 46817 w 61039"/>
                <a:gd name="connsiteY10" fmla="*/ 51280 h 63216"/>
                <a:gd name="connsiteX11" fmla="*/ 50399 w 61039"/>
                <a:gd name="connsiteY11" fmla="*/ 32136 h 63216"/>
                <a:gd name="connsiteX12" fmla="*/ 47368 w 61039"/>
                <a:gd name="connsiteY12" fmla="*/ 13681 h 63216"/>
                <a:gd name="connsiteX13" fmla="*/ 31385 w 61039"/>
                <a:gd name="connsiteY13" fmla="*/ 348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835" y="31034"/>
                  </a:moveTo>
                  <a:cubicBezTo>
                    <a:pt x="61835" y="48663"/>
                    <a:pt x="48057" y="63262"/>
                    <a:pt x="31385" y="63262"/>
                  </a:cubicBezTo>
                  <a:cubicBezTo>
                    <a:pt x="14161" y="63262"/>
                    <a:pt x="796" y="48250"/>
                    <a:pt x="796" y="31034"/>
                  </a:cubicBezTo>
                  <a:cubicBezTo>
                    <a:pt x="796" y="13268"/>
                    <a:pt x="15126" y="46"/>
                    <a:pt x="31247" y="46"/>
                  </a:cubicBezTo>
                  <a:cubicBezTo>
                    <a:pt x="47919" y="46"/>
                    <a:pt x="61835" y="13543"/>
                    <a:pt x="61835" y="31034"/>
                  </a:cubicBezTo>
                  <a:moveTo>
                    <a:pt x="31385" y="3489"/>
                  </a:moveTo>
                  <a:cubicBezTo>
                    <a:pt x="25460" y="3489"/>
                    <a:pt x="19397" y="6381"/>
                    <a:pt x="15677" y="12717"/>
                  </a:cubicBezTo>
                  <a:cubicBezTo>
                    <a:pt x="12232" y="18777"/>
                    <a:pt x="12232" y="27178"/>
                    <a:pt x="12232" y="32136"/>
                  </a:cubicBezTo>
                  <a:cubicBezTo>
                    <a:pt x="12232" y="37507"/>
                    <a:pt x="12232" y="44945"/>
                    <a:pt x="15539" y="51005"/>
                  </a:cubicBezTo>
                  <a:cubicBezTo>
                    <a:pt x="19259" y="57340"/>
                    <a:pt x="25735" y="60232"/>
                    <a:pt x="31247" y="60232"/>
                  </a:cubicBezTo>
                  <a:cubicBezTo>
                    <a:pt x="37309" y="60232"/>
                    <a:pt x="43234" y="57202"/>
                    <a:pt x="46817" y="51280"/>
                  </a:cubicBezTo>
                  <a:cubicBezTo>
                    <a:pt x="50399" y="45358"/>
                    <a:pt x="50399" y="37370"/>
                    <a:pt x="50399" y="32136"/>
                  </a:cubicBezTo>
                  <a:cubicBezTo>
                    <a:pt x="50399" y="27178"/>
                    <a:pt x="50399" y="19741"/>
                    <a:pt x="47368" y="13681"/>
                  </a:cubicBezTo>
                  <a:cubicBezTo>
                    <a:pt x="44336" y="7483"/>
                    <a:pt x="38274" y="3489"/>
                    <a:pt x="31385" y="348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26596FA-8BCE-229F-5237-0B619FCFC1A9}"/>
                </a:ext>
              </a:extLst>
            </p:cNvPr>
            <p:cNvSpPr/>
            <p:nvPr/>
          </p:nvSpPr>
          <p:spPr>
            <a:xfrm flipV="1">
              <a:off x="4303082" y="3072816"/>
              <a:ext cx="69306" cy="60874"/>
            </a:xfrm>
            <a:custGeom>
              <a:avLst/>
              <a:gdLst>
                <a:gd name="connsiteX0" fmla="*/ 11558 w 69306"/>
                <a:gd name="connsiteY0" fmla="*/ 47424 h 60874"/>
                <a:gd name="connsiteX1" fmla="*/ 11558 w 69306"/>
                <a:gd name="connsiteY1" fmla="*/ 10513 h 60874"/>
                <a:gd name="connsiteX2" fmla="*/ 811 w 69306"/>
                <a:gd name="connsiteY2" fmla="*/ 4315 h 60874"/>
                <a:gd name="connsiteX3" fmla="*/ 811 w 69306"/>
                <a:gd name="connsiteY3" fmla="*/ 46 h 60874"/>
                <a:gd name="connsiteX4" fmla="*/ 16381 w 69306"/>
                <a:gd name="connsiteY4" fmla="*/ 459 h 60874"/>
                <a:gd name="connsiteX5" fmla="*/ 31813 w 69306"/>
                <a:gd name="connsiteY5" fmla="*/ 46 h 60874"/>
                <a:gd name="connsiteX6" fmla="*/ 31813 w 69306"/>
                <a:gd name="connsiteY6" fmla="*/ 4315 h 60874"/>
                <a:gd name="connsiteX7" fmla="*/ 21065 w 69306"/>
                <a:gd name="connsiteY7" fmla="*/ 10513 h 60874"/>
                <a:gd name="connsiteX8" fmla="*/ 21065 w 69306"/>
                <a:gd name="connsiteY8" fmla="*/ 35855 h 60874"/>
                <a:gd name="connsiteX9" fmla="*/ 39666 w 69306"/>
                <a:gd name="connsiteY9" fmla="*/ 57891 h 60874"/>
                <a:gd name="connsiteX10" fmla="*/ 49863 w 69306"/>
                <a:gd name="connsiteY10" fmla="*/ 42603 h 60874"/>
                <a:gd name="connsiteX11" fmla="*/ 49863 w 69306"/>
                <a:gd name="connsiteY11" fmla="*/ 10513 h 60874"/>
                <a:gd name="connsiteX12" fmla="*/ 39115 w 69306"/>
                <a:gd name="connsiteY12" fmla="*/ 4315 h 60874"/>
                <a:gd name="connsiteX13" fmla="*/ 39115 w 69306"/>
                <a:gd name="connsiteY13" fmla="*/ 46 h 60874"/>
                <a:gd name="connsiteX14" fmla="*/ 54685 w 69306"/>
                <a:gd name="connsiteY14" fmla="*/ 459 h 60874"/>
                <a:gd name="connsiteX15" fmla="*/ 70117 w 69306"/>
                <a:gd name="connsiteY15" fmla="*/ 46 h 60874"/>
                <a:gd name="connsiteX16" fmla="*/ 70117 w 69306"/>
                <a:gd name="connsiteY16" fmla="*/ 4315 h 60874"/>
                <a:gd name="connsiteX17" fmla="*/ 59370 w 69306"/>
                <a:gd name="connsiteY17" fmla="*/ 8447 h 60874"/>
                <a:gd name="connsiteX18" fmla="*/ 59370 w 69306"/>
                <a:gd name="connsiteY18" fmla="*/ 34753 h 60874"/>
                <a:gd name="connsiteX19" fmla="*/ 55099 w 69306"/>
                <a:gd name="connsiteY19" fmla="*/ 55825 h 60874"/>
                <a:gd name="connsiteX20" fmla="*/ 40631 w 69306"/>
                <a:gd name="connsiteY20" fmla="*/ 60921 h 60874"/>
                <a:gd name="connsiteX21" fmla="*/ 20239 w 69306"/>
                <a:gd name="connsiteY21" fmla="*/ 46460 h 60874"/>
                <a:gd name="connsiteX22" fmla="*/ 20239 w 69306"/>
                <a:gd name="connsiteY22" fmla="*/ 60921 h 60874"/>
                <a:gd name="connsiteX23" fmla="*/ 811 w 69306"/>
                <a:gd name="connsiteY23" fmla="*/ 59406 h 60874"/>
                <a:gd name="connsiteX24" fmla="*/ 811 w 69306"/>
                <a:gd name="connsiteY24" fmla="*/ 55136 h 60874"/>
                <a:gd name="connsiteX25" fmla="*/ 11558 w 69306"/>
                <a:gd name="connsiteY25" fmla="*/ 4742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558" y="47424"/>
                  </a:moveTo>
                  <a:lnTo>
                    <a:pt x="11558" y="10513"/>
                  </a:lnTo>
                  <a:cubicBezTo>
                    <a:pt x="11558" y="4315"/>
                    <a:pt x="10042" y="4315"/>
                    <a:pt x="811" y="4315"/>
                  </a:cubicBezTo>
                  <a:lnTo>
                    <a:pt x="811" y="46"/>
                  </a:lnTo>
                  <a:cubicBezTo>
                    <a:pt x="5633" y="184"/>
                    <a:pt x="12660" y="459"/>
                    <a:pt x="16381" y="459"/>
                  </a:cubicBezTo>
                  <a:cubicBezTo>
                    <a:pt x="19963" y="459"/>
                    <a:pt x="27128" y="184"/>
                    <a:pt x="31813" y="46"/>
                  </a:cubicBezTo>
                  <a:lnTo>
                    <a:pt x="31813" y="4315"/>
                  </a:lnTo>
                  <a:cubicBezTo>
                    <a:pt x="22581" y="4315"/>
                    <a:pt x="21065" y="4315"/>
                    <a:pt x="21065" y="10513"/>
                  </a:cubicBezTo>
                  <a:lnTo>
                    <a:pt x="21065" y="35855"/>
                  </a:lnTo>
                  <a:cubicBezTo>
                    <a:pt x="21065" y="50178"/>
                    <a:pt x="30848" y="57891"/>
                    <a:pt x="39666" y="57891"/>
                  </a:cubicBezTo>
                  <a:cubicBezTo>
                    <a:pt x="48347" y="57891"/>
                    <a:pt x="49863" y="50454"/>
                    <a:pt x="49863" y="42603"/>
                  </a:cubicBezTo>
                  <a:lnTo>
                    <a:pt x="49863" y="10513"/>
                  </a:lnTo>
                  <a:cubicBezTo>
                    <a:pt x="49863" y="4315"/>
                    <a:pt x="48347" y="4315"/>
                    <a:pt x="39115" y="4315"/>
                  </a:cubicBezTo>
                  <a:lnTo>
                    <a:pt x="39115" y="46"/>
                  </a:lnTo>
                  <a:cubicBezTo>
                    <a:pt x="43938" y="184"/>
                    <a:pt x="50965" y="459"/>
                    <a:pt x="54685" y="459"/>
                  </a:cubicBezTo>
                  <a:cubicBezTo>
                    <a:pt x="58268" y="459"/>
                    <a:pt x="65433" y="184"/>
                    <a:pt x="70117" y="46"/>
                  </a:cubicBezTo>
                  <a:lnTo>
                    <a:pt x="70117" y="4315"/>
                  </a:lnTo>
                  <a:cubicBezTo>
                    <a:pt x="62952" y="4315"/>
                    <a:pt x="59508" y="4315"/>
                    <a:pt x="59370" y="8447"/>
                  </a:cubicBezTo>
                  <a:lnTo>
                    <a:pt x="59370" y="34753"/>
                  </a:lnTo>
                  <a:cubicBezTo>
                    <a:pt x="59370" y="46597"/>
                    <a:pt x="59370" y="50867"/>
                    <a:pt x="55099" y="55825"/>
                  </a:cubicBezTo>
                  <a:cubicBezTo>
                    <a:pt x="53170" y="58166"/>
                    <a:pt x="48623" y="60921"/>
                    <a:pt x="40631" y="60921"/>
                  </a:cubicBezTo>
                  <a:cubicBezTo>
                    <a:pt x="30573" y="60921"/>
                    <a:pt x="24097" y="54999"/>
                    <a:pt x="20239" y="46460"/>
                  </a:cubicBezTo>
                  <a:lnTo>
                    <a:pt x="20239" y="60921"/>
                  </a:lnTo>
                  <a:lnTo>
                    <a:pt x="811" y="59406"/>
                  </a:lnTo>
                  <a:lnTo>
                    <a:pt x="811" y="55136"/>
                  </a:lnTo>
                  <a:cubicBezTo>
                    <a:pt x="10456" y="55136"/>
                    <a:pt x="11558" y="54172"/>
                    <a:pt x="11558" y="4742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594C2FBF-E965-9ACF-190E-B0A715FA9FF0}"/>
                </a:ext>
              </a:extLst>
            </p:cNvPr>
            <p:cNvSpPr/>
            <p:nvPr/>
          </p:nvSpPr>
          <p:spPr>
            <a:xfrm flipV="1">
              <a:off x="4425021" y="3072816"/>
              <a:ext cx="67928" cy="87593"/>
            </a:xfrm>
            <a:custGeom>
              <a:avLst/>
              <a:gdLst>
                <a:gd name="connsiteX0" fmla="*/ 20676 w 67928"/>
                <a:gd name="connsiteY0" fmla="*/ 78552 h 87593"/>
                <a:gd name="connsiteX1" fmla="*/ 20676 w 67928"/>
                <a:gd name="connsiteY1" fmla="*/ 87642 h 87593"/>
                <a:gd name="connsiteX2" fmla="*/ 835 w 67928"/>
                <a:gd name="connsiteY2" fmla="*/ 86127 h 87593"/>
                <a:gd name="connsiteX3" fmla="*/ 835 w 67928"/>
                <a:gd name="connsiteY3" fmla="*/ 81858 h 87593"/>
                <a:gd name="connsiteX4" fmla="*/ 11582 w 67928"/>
                <a:gd name="connsiteY4" fmla="*/ 74971 h 87593"/>
                <a:gd name="connsiteX5" fmla="*/ 11582 w 67928"/>
                <a:gd name="connsiteY5" fmla="*/ 10516 h 87593"/>
                <a:gd name="connsiteX6" fmla="*/ 835 w 67928"/>
                <a:gd name="connsiteY6" fmla="*/ 4318 h 87593"/>
                <a:gd name="connsiteX7" fmla="*/ 835 w 67928"/>
                <a:gd name="connsiteY7" fmla="*/ 48 h 87593"/>
                <a:gd name="connsiteX8" fmla="*/ 16267 w 67928"/>
                <a:gd name="connsiteY8" fmla="*/ 462 h 87593"/>
                <a:gd name="connsiteX9" fmla="*/ 31837 w 67928"/>
                <a:gd name="connsiteY9" fmla="*/ 48 h 87593"/>
                <a:gd name="connsiteX10" fmla="*/ 31837 w 67928"/>
                <a:gd name="connsiteY10" fmla="*/ 4318 h 87593"/>
                <a:gd name="connsiteX11" fmla="*/ 21090 w 67928"/>
                <a:gd name="connsiteY11" fmla="*/ 10516 h 87593"/>
                <a:gd name="connsiteX12" fmla="*/ 21090 w 67928"/>
                <a:gd name="connsiteY12" fmla="*/ 33654 h 87593"/>
                <a:gd name="connsiteX13" fmla="*/ 21090 w 67928"/>
                <a:gd name="connsiteY13" fmla="*/ 34893 h 87593"/>
                <a:gd name="connsiteX14" fmla="*/ 38037 w 67928"/>
                <a:gd name="connsiteY14" fmla="*/ 25252 h 87593"/>
                <a:gd name="connsiteX15" fmla="*/ 68764 w 67928"/>
                <a:gd name="connsiteY15" fmla="*/ 56516 h 87593"/>
                <a:gd name="connsiteX16" fmla="*/ 39966 w 67928"/>
                <a:gd name="connsiteY16" fmla="*/ 87642 h 87593"/>
                <a:gd name="connsiteX17" fmla="*/ 20676 w 67928"/>
                <a:gd name="connsiteY17" fmla="*/ 78552 h 87593"/>
                <a:gd name="connsiteX18" fmla="*/ 21090 w 67928"/>
                <a:gd name="connsiteY18" fmla="*/ 42468 h 87593"/>
                <a:gd name="connsiteX19" fmla="*/ 21090 w 67928"/>
                <a:gd name="connsiteY19" fmla="*/ 73181 h 87593"/>
                <a:gd name="connsiteX20" fmla="*/ 38864 w 67928"/>
                <a:gd name="connsiteY20" fmla="*/ 84199 h 87593"/>
                <a:gd name="connsiteX21" fmla="*/ 57327 w 67928"/>
                <a:gd name="connsiteY21" fmla="*/ 56516 h 87593"/>
                <a:gd name="connsiteX22" fmla="*/ 37486 w 67928"/>
                <a:gd name="connsiteY22" fmla="*/ 28282 h 87593"/>
                <a:gd name="connsiteX23" fmla="*/ 23019 w 67928"/>
                <a:gd name="connsiteY23" fmla="*/ 36684 h 87593"/>
                <a:gd name="connsiteX24" fmla="*/ 21090 w 67928"/>
                <a:gd name="connsiteY24" fmla="*/ 42468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7928" h="87593">
                  <a:moveTo>
                    <a:pt x="20676" y="78552"/>
                  </a:moveTo>
                  <a:lnTo>
                    <a:pt x="20676" y="87642"/>
                  </a:lnTo>
                  <a:lnTo>
                    <a:pt x="835" y="86127"/>
                  </a:lnTo>
                  <a:lnTo>
                    <a:pt x="835" y="81858"/>
                  </a:lnTo>
                  <a:cubicBezTo>
                    <a:pt x="10618" y="81858"/>
                    <a:pt x="11582" y="81031"/>
                    <a:pt x="11582" y="74971"/>
                  </a:cubicBezTo>
                  <a:lnTo>
                    <a:pt x="11582" y="10516"/>
                  </a:lnTo>
                  <a:cubicBezTo>
                    <a:pt x="11582" y="4318"/>
                    <a:pt x="10067" y="4318"/>
                    <a:pt x="835" y="4318"/>
                  </a:cubicBezTo>
                  <a:lnTo>
                    <a:pt x="835" y="48"/>
                  </a:lnTo>
                  <a:cubicBezTo>
                    <a:pt x="5520" y="186"/>
                    <a:pt x="12685" y="462"/>
                    <a:pt x="16267" y="462"/>
                  </a:cubicBezTo>
                  <a:cubicBezTo>
                    <a:pt x="19987" y="462"/>
                    <a:pt x="27014" y="186"/>
                    <a:pt x="31837" y="48"/>
                  </a:cubicBezTo>
                  <a:lnTo>
                    <a:pt x="31837" y="4318"/>
                  </a:lnTo>
                  <a:cubicBezTo>
                    <a:pt x="22605" y="4318"/>
                    <a:pt x="21090" y="4318"/>
                    <a:pt x="21090" y="10516"/>
                  </a:cubicBezTo>
                  <a:lnTo>
                    <a:pt x="21090" y="33654"/>
                  </a:lnTo>
                  <a:lnTo>
                    <a:pt x="21090" y="34893"/>
                  </a:lnTo>
                  <a:cubicBezTo>
                    <a:pt x="21779" y="32689"/>
                    <a:pt x="27566" y="25252"/>
                    <a:pt x="38037" y="25252"/>
                  </a:cubicBezTo>
                  <a:cubicBezTo>
                    <a:pt x="54434" y="25252"/>
                    <a:pt x="68764" y="38749"/>
                    <a:pt x="68764" y="56516"/>
                  </a:cubicBezTo>
                  <a:cubicBezTo>
                    <a:pt x="68764" y="74007"/>
                    <a:pt x="55398" y="87642"/>
                    <a:pt x="39966" y="87642"/>
                  </a:cubicBezTo>
                  <a:cubicBezTo>
                    <a:pt x="29219" y="87642"/>
                    <a:pt x="23432" y="81582"/>
                    <a:pt x="20676" y="78552"/>
                  </a:cubicBezTo>
                  <a:moveTo>
                    <a:pt x="21090" y="42468"/>
                  </a:moveTo>
                  <a:lnTo>
                    <a:pt x="21090" y="73181"/>
                  </a:lnTo>
                  <a:cubicBezTo>
                    <a:pt x="25085" y="80205"/>
                    <a:pt x="31837" y="84199"/>
                    <a:pt x="38864" y="84199"/>
                  </a:cubicBezTo>
                  <a:cubicBezTo>
                    <a:pt x="48923" y="84199"/>
                    <a:pt x="57327" y="72079"/>
                    <a:pt x="57327" y="56516"/>
                  </a:cubicBezTo>
                  <a:cubicBezTo>
                    <a:pt x="57327" y="39851"/>
                    <a:pt x="47682" y="28282"/>
                    <a:pt x="37486" y="28282"/>
                  </a:cubicBezTo>
                  <a:cubicBezTo>
                    <a:pt x="31975" y="28282"/>
                    <a:pt x="26739" y="31037"/>
                    <a:pt x="23019" y="36684"/>
                  </a:cubicBezTo>
                  <a:cubicBezTo>
                    <a:pt x="21090" y="39576"/>
                    <a:pt x="21090" y="39714"/>
                    <a:pt x="21090" y="4246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D11234D0-5579-D0FC-6E60-D031ECDC9F6B}"/>
                </a:ext>
              </a:extLst>
            </p:cNvPr>
            <p:cNvSpPr/>
            <p:nvPr/>
          </p:nvSpPr>
          <p:spPr>
            <a:xfrm flipV="1">
              <a:off x="4505490" y="3071990"/>
              <a:ext cx="61039" cy="63216"/>
            </a:xfrm>
            <a:custGeom>
              <a:avLst/>
              <a:gdLst>
                <a:gd name="connsiteX0" fmla="*/ 61890 w 61039"/>
                <a:gd name="connsiteY0" fmla="*/ 31034 h 63216"/>
                <a:gd name="connsiteX1" fmla="*/ 31439 w 61039"/>
                <a:gd name="connsiteY1" fmla="*/ 63262 h 63216"/>
                <a:gd name="connsiteX2" fmla="*/ 851 w 61039"/>
                <a:gd name="connsiteY2" fmla="*/ 31034 h 63216"/>
                <a:gd name="connsiteX3" fmla="*/ 31301 w 61039"/>
                <a:gd name="connsiteY3" fmla="*/ 46 h 63216"/>
                <a:gd name="connsiteX4" fmla="*/ 61890 w 61039"/>
                <a:gd name="connsiteY4" fmla="*/ 31034 h 63216"/>
                <a:gd name="connsiteX5" fmla="*/ 31439 w 61039"/>
                <a:gd name="connsiteY5" fmla="*/ 3489 h 63216"/>
                <a:gd name="connsiteX6" fmla="*/ 15731 w 61039"/>
                <a:gd name="connsiteY6" fmla="*/ 12717 h 63216"/>
                <a:gd name="connsiteX7" fmla="*/ 12287 w 61039"/>
                <a:gd name="connsiteY7" fmla="*/ 32136 h 63216"/>
                <a:gd name="connsiteX8" fmla="*/ 15594 w 61039"/>
                <a:gd name="connsiteY8" fmla="*/ 51005 h 63216"/>
                <a:gd name="connsiteX9" fmla="*/ 31301 w 61039"/>
                <a:gd name="connsiteY9" fmla="*/ 60232 h 63216"/>
                <a:gd name="connsiteX10" fmla="*/ 46871 w 61039"/>
                <a:gd name="connsiteY10" fmla="*/ 51280 h 63216"/>
                <a:gd name="connsiteX11" fmla="*/ 50454 w 61039"/>
                <a:gd name="connsiteY11" fmla="*/ 32136 h 63216"/>
                <a:gd name="connsiteX12" fmla="*/ 47422 w 61039"/>
                <a:gd name="connsiteY12" fmla="*/ 13681 h 63216"/>
                <a:gd name="connsiteX13" fmla="*/ 31439 w 61039"/>
                <a:gd name="connsiteY13" fmla="*/ 348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890" y="31034"/>
                  </a:moveTo>
                  <a:cubicBezTo>
                    <a:pt x="61890" y="48663"/>
                    <a:pt x="48111" y="63262"/>
                    <a:pt x="31439" y="63262"/>
                  </a:cubicBezTo>
                  <a:cubicBezTo>
                    <a:pt x="14216" y="63262"/>
                    <a:pt x="851" y="48250"/>
                    <a:pt x="851" y="31034"/>
                  </a:cubicBezTo>
                  <a:cubicBezTo>
                    <a:pt x="851" y="13268"/>
                    <a:pt x="15180" y="46"/>
                    <a:pt x="31301" y="46"/>
                  </a:cubicBezTo>
                  <a:cubicBezTo>
                    <a:pt x="47974" y="46"/>
                    <a:pt x="61890" y="13543"/>
                    <a:pt x="61890" y="31034"/>
                  </a:cubicBezTo>
                  <a:moveTo>
                    <a:pt x="31439" y="3489"/>
                  </a:moveTo>
                  <a:cubicBezTo>
                    <a:pt x="25514" y="3489"/>
                    <a:pt x="19452" y="6381"/>
                    <a:pt x="15731" y="12717"/>
                  </a:cubicBezTo>
                  <a:cubicBezTo>
                    <a:pt x="12287" y="18777"/>
                    <a:pt x="12287" y="27178"/>
                    <a:pt x="12287" y="32136"/>
                  </a:cubicBezTo>
                  <a:cubicBezTo>
                    <a:pt x="12287" y="37507"/>
                    <a:pt x="12287" y="44945"/>
                    <a:pt x="15594" y="51005"/>
                  </a:cubicBezTo>
                  <a:cubicBezTo>
                    <a:pt x="19314" y="57340"/>
                    <a:pt x="25790" y="60232"/>
                    <a:pt x="31301" y="60232"/>
                  </a:cubicBezTo>
                  <a:cubicBezTo>
                    <a:pt x="37364" y="60232"/>
                    <a:pt x="43289" y="57202"/>
                    <a:pt x="46871" y="51280"/>
                  </a:cubicBezTo>
                  <a:cubicBezTo>
                    <a:pt x="50454" y="45358"/>
                    <a:pt x="50454" y="37370"/>
                    <a:pt x="50454" y="32136"/>
                  </a:cubicBezTo>
                  <a:cubicBezTo>
                    <a:pt x="50454" y="27178"/>
                    <a:pt x="50454" y="19741"/>
                    <a:pt x="47422" y="13681"/>
                  </a:cubicBezTo>
                  <a:cubicBezTo>
                    <a:pt x="44391" y="7483"/>
                    <a:pt x="38328" y="3489"/>
                    <a:pt x="31439" y="348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5C2BEB63-0A76-68C0-3137-7BD4857163B6}"/>
                </a:ext>
              </a:extLst>
            </p:cNvPr>
            <p:cNvSpPr/>
            <p:nvPr/>
          </p:nvSpPr>
          <p:spPr>
            <a:xfrm flipV="1">
              <a:off x="4575071" y="3041552"/>
              <a:ext cx="29486" cy="92138"/>
            </a:xfrm>
            <a:custGeom>
              <a:avLst/>
              <a:gdLst>
                <a:gd name="connsiteX0" fmla="*/ 20703 w 29486"/>
                <a:gd name="connsiteY0" fmla="*/ 60918 h 92138"/>
                <a:gd name="connsiteX1" fmla="*/ 1413 w 29486"/>
                <a:gd name="connsiteY1" fmla="*/ 59403 h 92138"/>
                <a:gd name="connsiteX2" fmla="*/ 1413 w 29486"/>
                <a:gd name="connsiteY2" fmla="*/ 55133 h 92138"/>
                <a:gd name="connsiteX3" fmla="*/ 11609 w 29486"/>
                <a:gd name="connsiteY3" fmla="*/ 47558 h 92138"/>
                <a:gd name="connsiteX4" fmla="*/ 11609 w 29486"/>
                <a:gd name="connsiteY4" fmla="*/ 10510 h 92138"/>
                <a:gd name="connsiteX5" fmla="*/ 861 w 29486"/>
                <a:gd name="connsiteY5" fmla="*/ 4312 h 92138"/>
                <a:gd name="connsiteX6" fmla="*/ 861 w 29486"/>
                <a:gd name="connsiteY6" fmla="*/ 43 h 92138"/>
                <a:gd name="connsiteX7" fmla="*/ 16018 w 29486"/>
                <a:gd name="connsiteY7" fmla="*/ 456 h 92138"/>
                <a:gd name="connsiteX8" fmla="*/ 30348 w 29486"/>
                <a:gd name="connsiteY8" fmla="*/ 43 h 92138"/>
                <a:gd name="connsiteX9" fmla="*/ 30348 w 29486"/>
                <a:gd name="connsiteY9" fmla="*/ 4312 h 92138"/>
                <a:gd name="connsiteX10" fmla="*/ 20703 w 29486"/>
                <a:gd name="connsiteY10" fmla="*/ 10372 h 92138"/>
                <a:gd name="connsiteX11" fmla="*/ 20703 w 29486"/>
                <a:gd name="connsiteY11" fmla="*/ 60918 h 92138"/>
                <a:gd name="connsiteX12" fmla="*/ 21254 w 29486"/>
                <a:gd name="connsiteY12" fmla="*/ 84882 h 92138"/>
                <a:gd name="connsiteX13" fmla="*/ 13951 w 29486"/>
                <a:gd name="connsiteY13" fmla="*/ 92181 h 92138"/>
                <a:gd name="connsiteX14" fmla="*/ 6648 w 29486"/>
                <a:gd name="connsiteY14" fmla="*/ 84882 h 92138"/>
                <a:gd name="connsiteX15" fmla="*/ 13951 w 29486"/>
                <a:gd name="connsiteY15" fmla="*/ 77582 h 92138"/>
                <a:gd name="connsiteX16" fmla="*/ 21254 w 29486"/>
                <a:gd name="connsiteY16" fmla="*/ 84882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703" y="60918"/>
                  </a:moveTo>
                  <a:lnTo>
                    <a:pt x="1413" y="59403"/>
                  </a:lnTo>
                  <a:lnTo>
                    <a:pt x="1413" y="55133"/>
                  </a:lnTo>
                  <a:cubicBezTo>
                    <a:pt x="10369" y="55133"/>
                    <a:pt x="11609" y="54307"/>
                    <a:pt x="11609" y="47558"/>
                  </a:cubicBezTo>
                  <a:lnTo>
                    <a:pt x="11609" y="10510"/>
                  </a:lnTo>
                  <a:cubicBezTo>
                    <a:pt x="11609" y="4312"/>
                    <a:pt x="10093" y="4312"/>
                    <a:pt x="861" y="4312"/>
                  </a:cubicBezTo>
                  <a:lnTo>
                    <a:pt x="861" y="43"/>
                  </a:lnTo>
                  <a:cubicBezTo>
                    <a:pt x="5271" y="180"/>
                    <a:pt x="12711" y="456"/>
                    <a:pt x="16018" y="456"/>
                  </a:cubicBezTo>
                  <a:cubicBezTo>
                    <a:pt x="20840" y="456"/>
                    <a:pt x="25663" y="180"/>
                    <a:pt x="30348" y="43"/>
                  </a:cubicBezTo>
                  <a:lnTo>
                    <a:pt x="30348" y="4312"/>
                  </a:lnTo>
                  <a:cubicBezTo>
                    <a:pt x="21254" y="4312"/>
                    <a:pt x="20703" y="5001"/>
                    <a:pt x="20703" y="10372"/>
                  </a:cubicBezTo>
                  <a:lnTo>
                    <a:pt x="20703" y="60918"/>
                  </a:lnTo>
                  <a:moveTo>
                    <a:pt x="21254" y="84882"/>
                  </a:moveTo>
                  <a:cubicBezTo>
                    <a:pt x="21254" y="89289"/>
                    <a:pt x="17809" y="92181"/>
                    <a:pt x="13951" y="92181"/>
                  </a:cubicBezTo>
                  <a:cubicBezTo>
                    <a:pt x="9680" y="92181"/>
                    <a:pt x="6648" y="88463"/>
                    <a:pt x="6648" y="84882"/>
                  </a:cubicBezTo>
                  <a:cubicBezTo>
                    <a:pt x="6648" y="81163"/>
                    <a:pt x="9680" y="77582"/>
                    <a:pt x="13951" y="77582"/>
                  </a:cubicBezTo>
                  <a:cubicBezTo>
                    <a:pt x="17809" y="77582"/>
                    <a:pt x="21254" y="80475"/>
                    <a:pt x="21254" y="8488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9C60CC48-896D-471C-5F86-B84F50767982}"/>
                </a:ext>
              </a:extLst>
            </p:cNvPr>
            <p:cNvSpPr/>
            <p:nvPr/>
          </p:nvSpPr>
          <p:spPr>
            <a:xfrm flipV="1">
              <a:off x="4613239" y="3072816"/>
              <a:ext cx="69306" cy="60874"/>
            </a:xfrm>
            <a:custGeom>
              <a:avLst/>
              <a:gdLst>
                <a:gd name="connsiteX0" fmla="*/ 11620 w 69306"/>
                <a:gd name="connsiteY0" fmla="*/ 47424 h 60874"/>
                <a:gd name="connsiteX1" fmla="*/ 11620 w 69306"/>
                <a:gd name="connsiteY1" fmla="*/ 10513 h 60874"/>
                <a:gd name="connsiteX2" fmla="*/ 873 w 69306"/>
                <a:gd name="connsiteY2" fmla="*/ 4315 h 60874"/>
                <a:gd name="connsiteX3" fmla="*/ 873 w 69306"/>
                <a:gd name="connsiteY3" fmla="*/ 46 h 60874"/>
                <a:gd name="connsiteX4" fmla="*/ 16443 w 69306"/>
                <a:gd name="connsiteY4" fmla="*/ 459 h 60874"/>
                <a:gd name="connsiteX5" fmla="*/ 31875 w 69306"/>
                <a:gd name="connsiteY5" fmla="*/ 46 h 60874"/>
                <a:gd name="connsiteX6" fmla="*/ 31875 w 69306"/>
                <a:gd name="connsiteY6" fmla="*/ 4315 h 60874"/>
                <a:gd name="connsiteX7" fmla="*/ 21128 w 69306"/>
                <a:gd name="connsiteY7" fmla="*/ 10513 h 60874"/>
                <a:gd name="connsiteX8" fmla="*/ 21128 w 69306"/>
                <a:gd name="connsiteY8" fmla="*/ 35855 h 60874"/>
                <a:gd name="connsiteX9" fmla="*/ 39729 w 69306"/>
                <a:gd name="connsiteY9" fmla="*/ 57891 h 60874"/>
                <a:gd name="connsiteX10" fmla="*/ 49925 w 69306"/>
                <a:gd name="connsiteY10" fmla="*/ 42603 h 60874"/>
                <a:gd name="connsiteX11" fmla="*/ 49925 w 69306"/>
                <a:gd name="connsiteY11" fmla="*/ 10513 h 60874"/>
                <a:gd name="connsiteX12" fmla="*/ 39178 w 69306"/>
                <a:gd name="connsiteY12" fmla="*/ 4315 h 60874"/>
                <a:gd name="connsiteX13" fmla="*/ 39178 w 69306"/>
                <a:gd name="connsiteY13" fmla="*/ 46 h 60874"/>
                <a:gd name="connsiteX14" fmla="*/ 54747 w 69306"/>
                <a:gd name="connsiteY14" fmla="*/ 459 h 60874"/>
                <a:gd name="connsiteX15" fmla="*/ 70180 w 69306"/>
                <a:gd name="connsiteY15" fmla="*/ 46 h 60874"/>
                <a:gd name="connsiteX16" fmla="*/ 70180 w 69306"/>
                <a:gd name="connsiteY16" fmla="*/ 4315 h 60874"/>
                <a:gd name="connsiteX17" fmla="*/ 59432 w 69306"/>
                <a:gd name="connsiteY17" fmla="*/ 8447 h 60874"/>
                <a:gd name="connsiteX18" fmla="*/ 59432 w 69306"/>
                <a:gd name="connsiteY18" fmla="*/ 34753 h 60874"/>
                <a:gd name="connsiteX19" fmla="*/ 55161 w 69306"/>
                <a:gd name="connsiteY19" fmla="*/ 55825 h 60874"/>
                <a:gd name="connsiteX20" fmla="*/ 40693 w 69306"/>
                <a:gd name="connsiteY20" fmla="*/ 60921 h 60874"/>
                <a:gd name="connsiteX21" fmla="*/ 20301 w 69306"/>
                <a:gd name="connsiteY21" fmla="*/ 46460 h 60874"/>
                <a:gd name="connsiteX22" fmla="*/ 20301 w 69306"/>
                <a:gd name="connsiteY22" fmla="*/ 60921 h 60874"/>
                <a:gd name="connsiteX23" fmla="*/ 873 w 69306"/>
                <a:gd name="connsiteY23" fmla="*/ 59406 h 60874"/>
                <a:gd name="connsiteX24" fmla="*/ 873 w 69306"/>
                <a:gd name="connsiteY24" fmla="*/ 55136 h 60874"/>
                <a:gd name="connsiteX25" fmla="*/ 11620 w 69306"/>
                <a:gd name="connsiteY25" fmla="*/ 47424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620" y="47424"/>
                  </a:moveTo>
                  <a:lnTo>
                    <a:pt x="11620" y="10513"/>
                  </a:lnTo>
                  <a:cubicBezTo>
                    <a:pt x="11620" y="4315"/>
                    <a:pt x="10105" y="4315"/>
                    <a:pt x="873" y="4315"/>
                  </a:cubicBezTo>
                  <a:lnTo>
                    <a:pt x="873" y="46"/>
                  </a:lnTo>
                  <a:cubicBezTo>
                    <a:pt x="5696" y="184"/>
                    <a:pt x="12723" y="459"/>
                    <a:pt x="16443" y="459"/>
                  </a:cubicBezTo>
                  <a:cubicBezTo>
                    <a:pt x="20025" y="459"/>
                    <a:pt x="27190" y="184"/>
                    <a:pt x="31875" y="46"/>
                  </a:cubicBezTo>
                  <a:lnTo>
                    <a:pt x="31875" y="4315"/>
                  </a:lnTo>
                  <a:cubicBezTo>
                    <a:pt x="22643" y="4315"/>
                    <a:pt x="21128" y="4315"/>
                    <a:pt x="21128" y="10513"/>
                  </a:cubicBezTo>
                  <a:lnTo>
                    <a:pt x="21128" y="35855"/>
                  </a:lnTo>
                  <a:cubicBezTo>
                    <a:pt x="21128" y="50178"/>
                    <a:pt x="30910" y="57891"/>
                    <a:pt x="39729" y="57891"/>
                  </a:cubicBezTo>
                  <a:cubicBezTo>
                    <a:pt x="48409" y="57891"/>
                    <a:pt x="49925" y="50454"/>
                    <a:pt x="49925" y="42603"/>
                  </a:cubicBezTo>
                  <a:lnTo>
                    <a:pt x="49925" y="10513"/>
                  </a:lnTo>
                  <a:cubicBezTo>
                    <a:pt x="49925" y="4315"/>
                    <a:pt x="48409" y="4315"/>
                    <a:pt x="39178" y="4315"/>
                  </a:cubicBezTo>
                  <a:lnTo>
                    <a:pt x="39178" y="46"/>
                  </a:lnTo>
                  <a:cubicBezTo>
                    <a:pt x="44000" y="184"/>
                    <a:pt x="51027" y="459"/>
                    <a:pt x="54747" y="459"/>
                  </a:cubicBezTo>
                  <a:cubicBezTo>
                    <a:pt x="58330" y="459"/>
                    <a:pt x="65495" y="184"/>
                    <a:pt x="70180" y="46"/>
                  </a:cubicBezTo>
                  <a:lnTo>
                    <a:pt x="70180" y="4315"/>
                  </a:lnTo>
                  <a:cubicBezTo>
                    <a:pt x="63015" y="4315"/>
                    <a:pt x="59570" y="4315"/>
                    <a:pt x="59432" y="8447"/>
                  </a:cubicBezTo>
                  <a:lnTo>
                    <a:pt x="59432" y="34753"/>
                  </a:lnTo>
                  <a:cubicBezTo>
                    <a:pt x="59432" y="46597"/>
                    <a:pt x="59432" y="50867"/>
                    <a:pt x="55161" y="55825"/>
                  </a:cubicBezTo>
                  <a:cubicBezTo>
                    <a:pt x="53232" y="58166"/>
                    <a:pt x="48685" y="60921"/>
                    <a:pt x="40693" y="60921"/>
                  </a:cubicBezTo>
                  <a:cubicBezTo>
                    <a:pt x="30635" y="60921"/>
                    <a:pt x="24159" y="54999"/>
                    <a:pt x="20301" y="46460"/>
                  </a:cubicBezTo>
                  <a:lnTo>
                    <a:pt x="20301" y="60921"/>
                  </a:lnTo>
                  <a:lnTo>
                    <a:pt x="873" y="59406"/>
                  </a:lnTo>
                  <a:lnTo>
                    <a:pt x="873" y="55136"/>
                  </a:lnTo>
                  <a:cubicBezTo>
                    <a:pt x="10518" y="55136"/>
                    <a:pt x="11620" y="54172"/>
                    <a:pt x="11620" y="4742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CC598AAA-06C9-D7A8-26CF-9EC0FBE24A6B}"/>
                </a:ext>
              </a:extLst>
            </p:cNvPr>
            <p:cNvSpPr/>
            <p:nvPr/>
          </p:nvSpPr>
          <p:spPr>
            <a:xfrm flipV="1">
              <a:off x="4684199" y="3048989"/>
              <a:ext cx="43127" cy="86216"/>
            </a:xfrm>
            <a:custGeom>
              <a:avLst/>
              <a:gdLst>
                <a:gd name="connsiteX0" fmla="*/ 22104 w 43127"/>
                <a:gd name="connsiteY0" fmla="*/ 56649 h 86216"/>
                <a:gd name="connsiteX1" fmla="*/ 41807 w 43127"/>
                <a:gd name="connsiteY1" fmla="*/ 56649 h 86216"/>
                <a:gd name="connsiteX2" fmla="*/ 41807 w 43127"/>
                <a:gd name="connsiteY2" fmla="*/ 60918 h 86216"/>
                <a:gd name="connsiteX3" fmla="*/ 22104 w 43127"/>
                <a:gd name="connsiteY3" fmla="*/ 60918 h 86216"/>
                <a:gd name="connsiteX4" fmla="*/ 22104 w 43127"/>
                <a:gd name="connsiteY4" fmla="*/ 86260 h 86216"/>
                <a:gd name="connsiteX5" fmla="*/ 18659 w 43127"/>
                <a:gd name="connsiteY5" fmla="*/ 86260 h 86216"/>
                <a:gd name="connsiteX6" fmla="*/ 885 w 43127"/>
                <a:gd name="connsiteY6" fmla="*/ 59679 h 86216"/>
                <a:gd name="connsiteX7" fmla="*/ 885 w 43127"/>
                <a:gd name="connsiteY7" fmla="*/ 56649 h 86216"/>
                <a:gd name="connsiteX8" fmla="*/ 12597 w 43127"/>
                <a:gd name="connsiteY8" fmla="*/ 56649 h 86216"/>
                <a:gd name="connsiteX9" fmla="*/ 12597 w 43127"/>
                <a:gd name="connsiteY9" fmla="*/ 18636 h 86216"/>
                <a:gd name="connsiteX10" fmla="*/ 30371 w 43127"/>
                <a:gd name="connsiteY10" fmla="*/ 43 h 86216"/>
                <a:gd name="connsiteX11" fmla="*/ 44012 w 43127"/>
                <a:gd name="connsiteY11" fmla="*/ 18636 h 86216"/>
                <a:gd name="connsiteX12" fmla="*/ 44012 w 43127"/>
                <a:gd name="connsiteY12" fmla="*/ 26487 h 86216"/>
                <a:gd name="connsiteX13" fmla="*/ 40567 w 43127"/>
                <a:gd name="connsiteY13" fmla="*/ 26487 h 86216"/>
                <a:gd name="connsiteX14" fmla="*/ 40567 w 43127"/>
                <a:gd name="connsiteY14" fmla="*/ 18912 h 86216"/>
                <a:gd name="connsiteX15" fmla="*/ 31336 w 43127"/>
                <a:gd name="connsiteY15" fmla="*/ 3487 h 86216"/>
                <a:gd name="connsiteX16" fmla="*/ 22104 w 43127"/>
                <a:gd name="connsiteY16" fmla="*/ 18361 h 86216"/>
                <a:gd name="connsiteX17" fmla="*/ 22104 w 43127"/>
                <a:gd name="connsiteY17" fmla="*/ 5664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2104" y="56649"/>
                  </a:moveTo>
                  <a:lnTo>
                    <a:pt x="41807" y="56649"/>
                  </a:lnTo>
                  <a:lnTo>
                    <a:pt x="41807" y="60918"/>
                  </a:lnTo>
                  <a:lnTo>
                    <a:pt x="22104" y="60918"/>
                  </a:lnTo>
                  <a:lnTo>
                    <a:pt x="22104" y="86260"/>
                  </a:lnTo>
                  <a:lnTo>
                    <a:pt x="18659" y="86260"/>
                  </a:lnTo>
                  <a:cubicBezTo>
                    <a:pt x="18521" y="74967"/>
                    <a:pt x="14388" y="60230"/>
                    <a:pt x="885" y="59679"/>
                  </a:cubicBezTo>
                  <a:lnTo>
                    <a:pt x="885" y="56649"/>
                  </a:lnTo>
                  <a:lnTo>
                    <a:pt x="12597" y="56649"/>
                  </a:lnTo>
                  <a:lnTo>
                    <a:pt x="12597" y="18636"/>
                  </a:lnTo>
                  <a:cubicBezTo>
                    <a:pt x="12597" y="1696"/>
                    <a:pt x="25411" y="43"/>
                    <a:pt x="30371" y="43"/>
                  </a:cubicBezTo>
                  <a:cubicBezTo>
                    <a:pt x="40154" y="43"/>
                    <a:pt x="44012" y="9822"/>
                    <a:pt x="44012" y="18636"/>
                  </a:cubicBezTo>
                  <a:lnTo>
                    <a:pt x="44012" y="26487"/>
                  </a:lnTo>
                  <a:lnTo>
                    <a:pt x="40567" y="26487"/>
                  </a:lnTo>
                  <a:lnTo>
                    <a:pt x="40567" y="18912"/>
                  </a:lnTo>
                  <a:cubicBezTo>
                    <a:pt x="40567" y="8720"/>
                    <a:pt x="36434" y="3487"/>
                    <a:pt x="31336" y="3487"/>
                  </a:cubicBezTo>
                  <a:cubicBezTo>
                    <a:pt x="22104" y="3487"/>
                    <a:pt x="22104" y="16020"/>
                    <a:pt x="22104" y="18361"/>
                  </a:cubicBezTo>
                  <a:lnTo>
                    <a:pt x="22104" y="5664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4" name="Group 1173">
            <a:extLst>
              <a:ext uri="{FF2B5EF4-FFF2-40B4-BE49-F238E27FC236}">
                <a16:creationId xmlns:a16="http://schemas.microsoft.com/office/drawing/2014/main" id="{8B58FE5C-F7AB-6A00-E97E-A3932EA4CE17}"/>
              </a:ext>
            </a:extLst>
          </p:cNvPr>
          <p:cNvGrpSpPr/>
          <p:nvPr/>
        </p:nvGrpSpPr>
        <p:grpSpPr>
          <a:xfrm>
            <a:off x="3331741" y="4844524"/>
            <a:ext cx="972268" cy="940499"/>
            <a:chOff x="3269933" y="3347524"/>
            <a:chExt cx="972268" cy="940499"/>
          </a:xfrm>
        </p:grpSpPr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4151B259-3CA4-5FF7-936D-604FE151397D}"/>
                </a:ext>
              </a:extLst>
            </p:cNvPr>
            <p:cNvSpPr/>
            <p:nvPr/>
          </p:nvSpPr>
          <p:spPr>
            <a:xfrm flipV="1">
              <a:off x="3269933" y="3543462"/>
              <a:ext cx="937742" cy="4976"/>
            </a:xfrm>
            <a:custGeom>
              <a:avLst/>
              <a:gdLst>
                <a:gd name="connsiteX0" fmla="*/ 627 w 937742"/>
                <a:gd name="connsiteY0" fmla="*/ 115 h 4976"/>
                <a:gd name="connsiteX1" fmla="*/ 938369 w 937742"/>
                <a:gd name="connsiteY1" fmla="*/ 11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2" h="4976">
                  <a:moveTo>
                    <a:pt x="627" y="115"/>
                  </a:moveTo>
                  <a:lnTo>
                    <a:pt x="938369" y="11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82658352-CA6C-A8CD-3FE7-C766BD25A3DF}"/>
                </a:ext>
              </a:extLst>
            </p:cNvPr>
            <p:cNvSpPr/>
            <p:nvPr/>
          </p:nvSpPr>
          <p:spPr>
            <a:xfrm flipV="1">
              <a:off x="4192810" y="3524856"/>
              <a:ext cx="49391" cy="37207"/>
            </a:xfrm>
            <a:custGeom>
              <a:avLst/>
              <a:gdLst>
                <a:gd name="connsiteX0" fmla="*/ 50175 w 49391"/>
                <a:gd name="connsiteY0" fmla="*/ 18738 h 37207"/>
                <a:gd name="connsiteX1" fmla="*/ 784 w 49391"/>
                <a:gd name="connsiteY1" fmla="*/ 37342 h 37207"/>
                <a:gd name="connsiteX2" fmla="*/ 17026 w 49391"/>
                <a:gd name="connsiteY2" fmla="*/ 18738 h 37207"/>
                <a:gd name="connsiteX3" fmla="*/ 784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738"/>
                  </a:moveTo>
                  <a:lnTo>
                    <a:pt x="784" y="37342"/>
                  </a:lnTo>
                  <a:lnTo>
                    <a:pt x="17026" y="18738"/>
                  </a:lnTo>
                  <a:lnTo>
                    <a:pt x="784" y="134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ADD4040F-6283-F4D0-BEBF-CF93AC963AC2}"/>
                </a:ext>
              </a:extLst>
            </p:cNvPr>
            <p:cNvSpPr/>
            <p:nvPr/>
          </p:nvSpPr>
          <p:spPr>
            <a:xfrm flipV="1">
              <a:off x="4192810" y="3524856"/>
              <a:ext cx="49391" cy="37207"/>
            </a:xfrm>
            <a:custGeom>
              <a:avLst/>
              <a:gdLst>
                <a:gd name="connsiteX0" fmla="*/ 50175 w 49391"/>
                <a:gd name="connsiteY0" fmla="*/ 18738 h 37207"/>
                <a:gd name="connsiteX1" fmla="*/ 784 w 49391"/>
                <a:gd name="connsiteY1" fmla="*/ 37342 h 37207"/>
                <a:gd name="connsiteX2" fmla="*/ 17026 w 49391"/>
                <a:gd name="connsiteY2" fmla="*/ 18738 h 37207"/>
                <a:gd name="connsiteX3" fmla="*/ 784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738"/>
                  </a:moveTo>
                  <a:lnTo>
                    <a:pt x="784" y="37342"/>
                  </a:lnTo>
                  <a:lnTo>
                    <a:pt x="17026" y="18738"/>
                  </a:lnTo>
                  <a:lnTo>
                    <a:pt x="784" y="134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E9EE5A42-D8AC-66F1-FA09-BE4E69D592E7}"/>
                </a:ext>
              </a:extLst>
            </p:cNvPr>
            <p:cNvSpPr/>
            <p:nvPr/>
          </p:nvSpPr>
          <p:spPr>
            <a:xfrm flipV="1">
              <a:off x="3609572" y="3407145"/>
              <a:ext cx="60488" cy="62389"/>
            </a:xfrm>
            <a:custGeom>
              <a:avLst/>
              <a:gdLst>
                <a:gd name="connsiteX0" fmla="*/ 61159 w 60488"/>
                <a:gd name="connsiteY0" fmla="*/ 52862 h 62389"/>
                <a:gd name="connsiteX1" fmla="*/ 55096 w 60488"/>
                <a:gd name="connsiteY1" fmla="*/ 62503 h 62389"/>
                <a:gd name="connsiteX2" fmla="*/ 48345 w 60488"/>
                <a:gd name="connsiteY2" fmla="*/ 55892 h 62389"/>
                <a:gd name="connsiteX3" fmla="*/ 50549 w 60488"/>
                <a:gd name="connsiteY3" fmla="*/ 51760 h 62389"/>
                <a:gd name="connsiteX4" fmla="*/ 55234 w 60488"/>
                <a:gd name="connsiteY4" fmla="*/ 40467 h 62389"/>
                <a:gd name="connsiteX5" fmla="*/ 30708 w 60488"/>
                <a:gd name="connsiteY5" fmla="*/ 3143 h 62389"/>
                <a:gd name="connsiteX6" fmla="*/ 20512 w 60488"/>
                <a:gd name="connsiteY6" fmla="*/ 15125 h 62389"/>
                <a:gd name="connsiteX7" fmla="*/ 28503 w 60488"/>
                <a:gd name="connsiteY7" fmla="*/ 44323 h 62389"/>
                <a:gd name="connsiteX8" fmla="*/ 30157 w 60488"/>
                <a:gd name="connsiteY8" fmla="*/ 51210 h 62389"/>
                <a:gd name="connsiteX9" fmla="*/ 18858 w 60488"/>
                <a:gd name="connsiteY9" fmla="*/ 62503 h 62389"/>
                <a:gd name="connsiteX10" fmla="*/ 671 w 60488"/>
                <a:gd name="connsiteY10" fmla="*/ 41293 h 62389"/>
                <a:gd name="connsiteX11" fmla="*/ 2324 w 60488"/>
                <a:gd name="connsiteY11" fmla="*/ 39916 h 62389"/>
                <a:gd name="connsiteX12" fmla="*/ 4529 w 60488"/>
                <a:gd name="connsiteY12" fmla="*/ 42395 h 62389"/>
                <a:gd name="connsiteX13" fmla="*/ 18445 w 60488"/>
                <a:gd name="connsiteY13" fmla="*/ 59473 h 62389"/>
                <a:gd name="connsiteX14" fmla="*/ 21890 w 60488"/>
                <a:gd name="connsiteY14" fmla="*/ 55066 h 62389"/>
                <a:gd name="connsiteX15" fmla="*/ 19547 w 60488"/>
                <a:gd name="connsiteY15" fmla="*/ 45425 h 62389"/>
                <a:gd name="connsiteX16" fmla="*/ 11693 w 60488"/>
                <a:gd name="connsiteY16" fmla="*/ 17191 h 62389"/>
                <a:gd name="connsiteX17" fmla="*/ 30157 w 60488"/>
                <a:gd name="connsiteY17" fmla="*/ 113 h 62389"/>
                <a:gd name="connsiteX18" fmla="*/ 61159 w 60488"/>
                <a:gd name="connsiteY18" fmla="*/ 52862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159" y="52862"/>
                  </a:moveTo>
                  <a:cubicBezTo>
                    <a:pt x="61159" y="60299"/>
                    <a:pt x="57576" y="62503"/>
                    <a:pt x="55096" y="62503"/>
                  </a:cubicBezTo>
                  <a:cubicBezTo>
                    <a:pt x="51652" y="62503"/>
                    <a:pt x="48345" y="58922"/>
                    <a:pt x="48345" y="55892"/>
                  </a:cubicBezTo>
                  <a:cubicBezTo>
                    <a:pt x="48345" y="54102"/>
                    <a:pt x="49034" y="53275"/>
                    <a:pt x="50549" y="51760"/>
                  </a:cubicBezTo>
                  <a:cubicBezTo>
                    <a:pt x="53443" y="49006"/>
                    <a:pt x="55234" y="45425"/>
                    <a:pt x="55234" y="40467"/>
                  </a:cubicBezTo>
                  <a:cubicBezTo>
                    <a:pt x="55234" y="34682"/>
                    <a:pt x="46829" y="3143"/>
                    <a:pt x="30708" y="3143"/>
                  </a:cubicBezTo>
                  <a:cubicBezTo>
                    <a:pt x="23681" y="3143"/>
                    <a:pt x="20512" y="7964"/>
                    <a:pt x="20512" y="15125"/>
                  </a:cubicBezTo>
                  <a:cubicBezTo>
                    <a:pt x="20512" y="22838"/>
                    <a:pt x="24232" y="32892"/>
                    <a:pt x="28503" y="44323"/>
                  </a:cubicBezTo>
                  <a:cubicBezTo>
                    <a:pt x="29468" y="46665"/>
                    <a:pt x="30157" y="48593"/>
                    <a:pt x="30157" y="51210"/>
                  </a:cubicBezTo>
                  <a:cubicBezTo>
                    <a:pt x="30157" y="57407"/>
                    <a:pt x="25748" y="62503"/>
                    <a:pt x="18858" y="62503"/>
                  </a:cubicBezTo>
                  <a:cubicBezTo>
                    <a:pt x="5906" y="62503"/>
                    <a:pt x="671" y="42533"/>
                    <a:pt x="671" y="41293"/>
                  </a:cubicBezTo>
                  <a:cubicBezTo>
                    <a:pt x="671" y="39916"/>
                    <a:pt x="2048" y="39916"/>
                    <a:pt x="2324" y="39916"/>
                  </a:cubicBezTo>
                  <a:cubicBezTo>
                    <a:pt x="3702" y="39916"/>
                    <a:pt x="3840" y="40191"/>
                    <a:pt x="4529" y="42395"/>
                  </a:cubicBezTo>
                  <a:cubicBezTo>
                    <a:pt x="8524" y="56305"/>
                    <a:pt x="14449" y="59473"/>
                    <a:pt x="18445" y="59473"/>
                  </a:cubicBezTo>
                  <a:cubicBezTo>
                    <a:pt x="19547" y="59473"/>
                    <a:pt x="21890" y="59473"/>
                    <a:pt x="21890" y="55066"/>
                  </a:cubicBezTo>
                  <a:cubicBezTo>
                    <a:pt x="21890" y="51623"/>
                    <a:pt x="20512" y="47904"/>
                    <a:pt x="19547" y="45425"/>
                  </a:cubicBezTo>
                  <a:cubicBezTo>
                    <a:pt x="13485" y="29449"/>
                    <a:pt x="11693" y="23113"/>
                    <a:pt x="11693" y="17191"/>
                  </a:cubicBezTo>
                  <a:cubicBezTo>
                    <a:pt x="11693" y="2317"/>
                    <a:pt x="23819" y="113"/>
                    <a:pt x="30157" y="113"/>
                  </a:cubicBezTo>
                  <a:cubicBezTo>
                    <a:pt x="53305" y="113"/>
                    <a:pt x="61159" y="45700"/>
                    <a:pt x="61159" y="5286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86EEB245-DBE2-995D-5087-D5AFF2059DEB}"/>
                </a:ext>
              </a:extLst>
            </p:cNvPr>
            <p:cNvSpPr/>
            <p:nvPr/>
          </p:nvSpPr>
          <p:spPr>
            <a:xfrm flipV="1">
              <a:off x="3678246" y="3446171"/>
              <a:ext cx="49189" cy="43480"/>
            </a:xfrm>
            <a:custGeom>
              <a:avLst/>
              <a:gdLst>
                <a:gd name="connsiteX0" fmla="*/ 35502 w 49189"/>
                <a:gd name="connsiteY0" fmla="*/ 37911 h 43480"/>
                <a:gd name="connsiteX1" fmla="*/ 25567 w 49189"/>
                <a:gd name="connsiteY1" fmla="*/ 43599 h 43480"/>
                <a:gd name="connsiteX2" fmla="*/ 683 w 49189"/>
                <a:gd name="connsiteY2" fmla="*/ 16123 h 43480"/>
                <a:gd name="connsiteX3" fmla="*/ 15247 w 49189"/>
                <a:gd name="connsiteY3" fmla="*/ 119 h 43480"/>
                <a:gd name="connsiteX4" fmla="*/ 28943 w 49189"/>
                <a:gd name="connsiteY4" fmla="*/ 6868 h 43480"/>
                <a:gd name="connsiteX5" fmla="*/ 38878 w 49189"/>
                <a:gd name="connsiteY5" fmla="*/ 119 h 43480"/>
                <a:gd name="connsiteX6" fmla="*/ 46497 w 49189"/>
                <a:gd name="connsiteY6" fmla="*/ 5229 h 43480"/>
                <a:gd name="connsiteX7" fmla="*/ 49873 w 49189"/>
                <a:gd name="connsiteY7" fmla="*/ 14870 h 43480"/>
                <a:gd name="connsiteX8" fmla="*/ 48330 w 49189"/>
                <a:gd name="connsiteY8" fmla="*/ 16123 h 43480"/>
                <a:gd name="connsiteX9" fmla="*/ 46208 w 49189"/>
                <a:gd name="connsiteY9" fmla="*/ 13134 h 43480"/>
                <a:gd name="connsiteX10" fmla="*/ 39167 w 49189"/>
                <a:gd name="connsiteY10" fmla="*/ 2818 h 43480"/>
                <a:gd name="connsiteX11" fmla="*/ 35984 w 49189"/>
                <a:gd name="connsiteY11" fmla="*/ 7542 h 43480"/>
                <a:gd name="connsiteX12" fmla="*/ 37431 w 49189"/>
                <a:gd name="connsiteY12" fmla="*/ 15159 h 43480"/>
                <a:gd name="connsiteX13" fmla="*/ 39553 w 49189"/>
                <a:gd name="connsiteY13" fmla="*/ 23835 h 43480"/>
                <a:gd name="connsiteX14" fmla="*/ 41482 w 49189"/>
                <a:gd name="connsiteY14" fmla="*/ 31162 h 43480"/>
                <a:gd name="connsiteX15" fmla="*/ 43218 w 49189"/>
                <a:gd name="connsiteY15" fmla="*/ 38682 h 43480"/>
                <a:gd name="connsiteX16" fmla="*/ 39938 w 49189"/>
                <a:gd name="connsiteY16" fmla="*/ 41767 h 43480"/>
                <a:gd name="connsiteX17" fmla="*/ 35502 w 49189"/>
                <a:gd name="connsiteY17" fmla="*/ 37911 h 43480"/>
                <a:gd name="connsiteX18" fmla="*/ 29329 w 49189"/>
                <a:gd name="connsiteY18" fmla="*/ 13134 h 43480"/>
                <a:gd name="connsiteX19" fmla="*/ 24410 w 49189"/>
                <a:gd name="connsiteY19" fmla="*/ 6675 h 43480"/>
                <a:gd name="connsiteX20" fmla="*/ 15537 w 49189"/>
                <a:gd name="connsiteY20" fmla="*/ 2818 h 43480"/>
                <a:gd name="connsiteX21" fmla="*/ 8496 w 49189"/>
                <a:gd name="connsiteY21" fmla="*/ 12170 h 43480"/>
                <a:gd name="connsiteX22" fmla="*/ 13511 w 49189"/>
                <a:gd name="connsiteY22" fmla="*/ 31741 h 43480"/>
                <a:gd name="connsiteX23" fmla="*/ 25567 w 49189"/>
                <a:gd name="connsiteY23" fmla="*/ 40900 h 43480"/>
                <a:gd name="connsiteX24" fmla="*/ 34151 w 49189"/>
                <a:gd name="connsiteY24" fmla="*/ 32512 h 43480"/>
                <a:gd name="connsiteX25" fmla="*/ 33862 w 49189"/>
                <a:gd name="connsiteY25" fmla="*/ 31162 h 43480"/>
                <a:gd name="connsiteX26" fmla="*/ 29329 w 49189"/>
                <a:gd name="connsiteY26" fmla="*/ 13134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189" h="43480">
                  <a:moveTo>
                    <a:pt x="35502" y="37911"/>
                  </a:moveTo>
                  <a:cubicBezTo>
                    <a:pt x="33476" y="41093"/>
                    <a:pt x="30197" y="43599"/>
                    <a:pt x="25567" y="43599"/>
                  </a:cubicBezTo>
                  <a:cubicBezTo>
                    <a:pt x="13222" y="43599"/>
                    <a:pt x="683" y="30006"/>
                    <a:pt x="683" y="16123"/>
                  </a:cubicBezTo>
                  <a:cubicBezTo>
                    <a:pt x="683" y="6771"/>
                    <a:pt x="6952" y="119"/>
                    <a:pt x="15247" y="119"/>
                  </a:cubicBezTo>
                  <a:cubicBezTo>
                    <a:pt x="20455" y="119"/>
                    <a:pt x="25085" y="3108"/>
                    <a:pt x="28943" y="6868"/>
                  </a:cubicBezTo>
                  <a:cubicBezTo>
                    <a:pt x="30776" y="1083"/>
                    <a:pt x="36370" y="119"/>
                    <a:pt x="38878" y="119"/>
                  </a:cubicBezTo>
                  <a:cubicBezTo>
                    <a:pt x="42350" y="119"/>
                    <a:pt x="44761" y="2240"/>
                    <a:pt x="46497" y="5229"/>
                  </a:cubicBezTo>
                  <a:cubicBezTo>
                    <a:pt x="48619" y="8989"/>
                    <a:pt x="49873" y="14484"/>
                    <a:pt x="49873" y="14870"/>
                  </a:cubicBezTo>
                  <a:cubicBezTo>
                    <a:pt x="49873" y="16123"/>
                    <a:pt x="48619" y="16123"/>
                    <a:pt x="48330" y="16123"/>
                  </a:cubicBezTo>
                  <a:cubicBezTo>
                    <a:pt x="46979" y="16123"/>
                    <a:pt x="46883" y="15737"/>
                    <a:pt x="46208" y="13134"/>
                  </a:cubicBezTo>
                  <a:cubicBezTo>
                    <a:pt x="45050" y="8507"/>
                    <a:pt x="43218" y="2818"/>
                    <a:pt x="39167" y="2818"/>
                  </a:cubicBezTo>
                  <a:cubicBezTo>
                    <a:pt x="36659" y="2818"/>
                    <a:pt x="35984" y="4939"/>
                    <a:pt x="35984" y="7542"/>
                  </a:cubicBezTo>
                  <a:cubicBezTo>
                    <a:pt x="35984" y="9181"/>
                    <a:pt x="36756" y="12652"/>
                    <a:pt x="37431" y="15159"/>
                  </a:cubicBezTo>
                  <a:cubicBezTo>
                    <a:pt x="38106" y="17762"/>
                    <a:pt x="39070" y="21714"/>
                    <a:pt x="39553" y="23835"/>
                  </a:cubicBezTo>
                  <a:lnTo>
                    <a:pt x="41482" y="31162"/>
                  </a:lnTo>
                  <a:cubicBezTo>
                    <a:pt x="42060" y="33669"/>
                    <a:pt x="43218" y="38200"/>
                    <a:pt x="43218" y="38682"/>
                  </a:cubicBezTo>
                  <a:cubicBezTo>
                    <a:pt x="43218" y="40803"/>
                    <a:pt x="41482" y="41767"/>
                    <a:pt x="39938" y="41767"/>
                  </a:cubicBezTo>
                  <a:cubicBezTo>
                    <a:pt x="38299" y="41767"/>
                    <a:pt x="36080" y="40610"/>
                    <a:pt x="35502" y="37911"/>
                  </a:cubicBezTo>
                  <a:moveTo>
                    <a:pt x="29329" y="13134"/>
                  </a:moveTo>
                  <a:cubicBezTo>
                    <a:pt x="28654" y="10435"/>
                    <a:pt x="26532" y="8507"/>
                    <a:pt x="24410" y="6675"/>
                  </a:cubicBezTo>
                  <a:cubicBezTo>
                    <a:pt x="23542" y="5904"/>
                    <a:pt x="19684" y="2818"/>
                    <a:pt x="15537" y="2818"/>
                  </a:cubicBezTo>
                  <a:cubicBezTo>
                    <a:pt x="11968" y="2818"/>
                    <a:pt x="8496" y="5325"/>
                    <a:pt x="8496" y="12170"/>
                  </a:cubicBezTo>
                  <a:cubicBezTo>
                    <a:pt x="8496" y="17280"/>
                    <a:pt x="11293" y="27885"/>
                    <a:pt x="13511" y="31741"/>
                  </a:cubicBezTo>
                  <a:cubicBezTo>
                    <a:pt x="17948" y="39454"/>
                    <a:pt x="22867" y="40900"/>
                    <a:pt x="25567" y="40900"/>
                  </a:cubicBezTo>
                  <a:cubicBezTo>
                    <a:pt x="32319" y="40900"/>
                    <a:pt x="34151" y="33573"/>
                    <a:pt x="34151" y="32512"/>
                  </a:cubicBezTo>
                  <a:cubicBezTo>
                    <a:pt x="34151" y="32127"/>
                    <a:pt x="33959" y="31452"/>
                    <a:pt x="33862" y="31162"/>
                  </a:cubicBezTo>
                  <a:lnTo>
                    <a:pt x="29329" y="1313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306ECC57-C5B8-BA26-DB9D-B839CF5E1626}"/>
                </a:ext>
              </a:extLst>
            </p:cNvPr>
            <p:cNvSpPr/>
            <p:nvPr/>
          </p:nvSpPr>
          <p:spPr>
            <a:xfrm flipV="1">
              <a:off x="3750874" y="3453418"/>
              <a:ext cx="16121" cy="41180"/>
            </a:xfrm>
            <a:custGeom>
              <a:avLst/>
              <a:gdLst>
                <a:gd name="connsiteX0" fmla="*/ 16816 w 16121"/>
                <a:gd name="connsiteY0" fmla="*/ 26839 h 41180"/>
                <a:gd name="connsiteX1" fmla="*/ 7997 w 16121"/>
                <a:gd name="connsiteY1" fmla="*/ 41300 h 41180"/>
                <a:gd name="connsiteX2" fmla="*/ 695 w 16121"/>
                <a:gd name="connsiteY2" fmla="*/ 34001 h 41180"/>
                <a:gd name="connsiteX3" fmla="*/ 7997 w 16121"/>
                <a:gd name="connsiteY3" fmla="*/ 26702 h 41180"/>
                <a:gd name="connsiteX4" fmla="*/ 12820 w 16121"/>
                <a:gd name="connsiteY4" fmla="*/ 28492 h 41180"/>
                <a:gd name="connsiteX5" fmla="*/ 13509 w 16121"/>
                <a:gd name="connsiteY5" fmla="*/ 28905 h 41180"/>
                <a:gd name="connsiteX6" fmla="*/ 13784 w 16121"/>
                <a:gd name="connsiteY6" fmla="*/ 26839 h 41180"/>
                <a:gd name="connsiteX7" fmla="*/ 4415 w 16121"/>
                <a:gd name="connsiteY7" fmla="*/ 3839 h 41180"/>
                <a:gd name="connsiteX8" fmla="*/ 2899 w 16121"/>
                <a:gd name="connsiteY8" fmla="*/ 1635 h 41180"/>
                <a:gd name="connsiteX9" fmla="*/ 4277 w 16121"/>
                <a:gd name="connsiteY9" fmla="*/ 120 h 41180"/>
                <a:gd name="connsiteX10" fmla="*/ 16816 w 16121"/>
                <a:gd name="connsiteY10" fmla="*/ 2683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6816" y="26839"/>
                  </a:moveTo>
                  <a:cubicBezTo>
                    <a:pt x="16816" y="35929"/>
                    <a:pt x="13371" y="41300"/>
                    <a:pt x="7997" y="41300"/>
                  </a:cubicBezTo>
                  <a:cubicBezTo>
                    <a:pt x="3450" y="41300"/>
                    <a:pt x="695" y="37857"/>
                    <a:pt x="695" y="34001"/>
                  </a:cubicBezTo>
                  <a:cubicBezTo>
                    <a:pt x="695" y="30282"/>
                    <a:pt x="3450" y="26702"/>
                    <a:pt x="7997" y="26702"/>
                  </a:cubicBezTo>
                  <a:cubicBezTo>
                    <a:pt x="9651" y="26702"/>
                    <a:pt x="11442" y="27252"/>
                    <a:pt x="12820" y="28492"/>
                  </a:cubicBezTo>
                  <a:cubicBezTo>
                    <a:pt x="13233" y="28767"/>
                    <a:pt x="13371" y="28905"/>
                    <a:pt x="13509" y="28905"/>
                  </a:cubicBezTo>
                  <a:cubicBezTo>
                    <a:pt x="13647" y="28905"/>
                    <a:pt x="13784" y="28767"/>
                    <a:pt x="13784" y="26839"/>
                  </a:cubicBezTo>
                  <a:cubicBezTo>
                    <a:pt x="13784" y="16647"/>
                    <a:pt x="8962" y="8384"/>
                    <a:pt x="4415" y="3839"/>
                  </a:cubicBezTo>
                  <a:cubicBezTo>
                    <a:pt x="2899" y="2324"/>
                    <a:pt x="2899" y="2049"/>
                    <a:pt x="2899" y="1635"/>
                  </a:cubicBezTo>
                  <a:cubicBezTo>
                    <a:pt x="2899" y="671"/>
                    <a:pt x="3588" y="120"/>
                    <a:pt x="4277" y="120"/>
                  </a:cubicBezTo>
                  <a:cubicBezTo>
                    <a:pt x="5793" y="120"/>
                    <a:pt x="16816" y="10725"/>
                    <a:pt x="16816" y="268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3DF67D09-D4CA-6206-4221-E81C292B0E1B}"/>
                </a:ext>
              </a:extLst>
            </p:cNvPr>
            <p:cNvSpPr/>
            <p:nvPr/>
          </p:nvSpPr>
          <p:spPr>
            <a:xfrm flipV="1">
              <a:off x="3804333" y="3376983"/>
              <a:ext cx="36375" cy="92551"/>
            </a:xfrm>
            <a:custGeom>
              <a:avLst/>
              <a:gdLst>
                <a:gd name="connsiteX0" fmla="*/ 35843 w 36375"/>
                <a:gd name="connsiteY0" fmla="*/ 87704 h 92551"/>
                <a:gd name="connsiteX1" fmla="*/ 30745 w 36375"/>
                <a:gd name="connsiteY1" fmla="*/ 92662 h 92551"/>
                <a:gd name="connsiteX2" fmla="*/ 23304 w 36375"/>
                <a:gd name="connsiteY2" fmla="*/ 85362 h 92551"/>
                <a:gd name="connsiteX3" fmla="*/ 28540 w 36375"/>
                <a:gd name="connsiteY3" fmla="*/ 80404 h 92551"/>
                <a:gd name="connsiteX4" fmla="*/ 35843 w 36375"/>
                <a:gd name="connsiteY4" fmla="*/ 87704 h 92551"/>
                <a:gd name="connsiteX5" fmla="*/ 25371 w 36375"/>
                <a:gd name="connsiteY5" fmla="*/ 35919 h 92551"/>
                <a:gd name="connsiteX6" fmla="*/ 28402 w 36375"/>
                <a:gd name="connsiteY6" fmla="*/ 43907 h 92551"/>
                <a:gd name="connsiteX7" fmla="*/ 30194 w 36375"/>
                <a:gd name="connsiteY7" fmla="*/ 51206 h 92551"/>
                <a:gd name="connsiteX8" fmla="*/ 18895 w 36375"/>
                <a:gd name="connsiteY8" fmla="*/ 62500 h 92551"/>
                <a:gd name="connsiteX9" fmla="*/ 707 w 36375"/>
                <a:gd name="connsiteY9" fmla="*/ 41290 h 92551"/>
                <a:gd name="connsiteX10" fmla="*/ 2361 w 36375"/>
                <a:gd name="connsiteY10" fmla="*/ 39913 h 92551"/>
                <a:gd name="connsiteX11" fmla="*/ 4565 w 36375"/>
                <a:gd name="connsiteY11" fmla="*/ 42392 h 92551"/>
                <a:gd name="connsiteX12" fmla="*/ 18482 w 36375"/>
                <a:gd name="connsiteY12" fmla="*/ 59470 h 92551"/>
                <a:gd name="connsiteX13" fmla="*/ 21926 w 36375"/>
                <a:gd name="connsiteY13" fmla="*/ 55063 h 92551"/>
                <a:gd name="connsiteX14" fmla="*/ 20411 w 36375"/>
                <a:gd name="connsiteY14" fmla="*/ 47901 h 92551"/>
                <a:gd name="connsiteX15" fmla="*/ 10904 w 36375"/>
                <a:gd name="connsiteY15" fmla="*/ 22422 h 92551"/>
                <a:gd name="connsiteX16" fmla="*/ 7734 w 36375"/>
                <a:gd name="connsiteY16" fmla="*/ 11404 h 92551"/>
                <a:gd name="connsiteX17" fmla="*/ 19033 w 36375"/>
                <a:gd name="connsiteY17" fmla="*/ 110 h 92551"/>
                <a:gd name="connsiteX18" fmla="*/ 37083 w 36375"/>
                <a:gd name="connsiteY18" fmla="*/ 21320 h 92551"/>
                <a:gd name="connsiteX19" fmla="*/ 35430 w 36375"/>
                <a:gd name="connsiteY19" fmla="*/ 22697 h 92551"/>
                <a:gd name="connsiteX20" fmla="*/ 33363 w 36375"/>
                <a:gd name="connsiteY20" fmla="*/ 20218 h 92551"/>
                <a:gd name="connsiteX21" fmla="*/ 19309 w 36375"/>
                <a:gd name="connsiteY21" fmla="*/ 3140 h 92551"/>
                <a:gd name="connsiteX22" fmla="*/ 16002 w 36375"/>
                <a:gd name="connsiteY22" fmla="*/ 7685 h 92551"/>
                <a:gd name="connsiteX23" fmla="*/ 19997 w 36375"/>
                <a:gd name="connsiteY23" fmla="*/ 21458 h 92551"/>
                <a:gd name="connsiteX24" fmla="*/ 25371 w 36375"/>
                <a:gd name="connsiteY24" fmla="*/ 35919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5843" y="87704"/>
                  </a:moveTo>
                  <a:cubicBezTo>
                    <a:pt x="35843" y="90458"/>
                    <a:pt x="33914" y="92662"/>
                    <a:pt x="30745" y="92662"/>
                  </a:cubicBezTo>
                  <a:cubicBezTo>
                    <a:pt x="27025" y="92662"/>
                    <a:pt x="23304" y="89081"/>
                    <a:pt x="23304" y="85362"/>
                  </a:cubicBezTo>
                  <a:cubicBezTo>
                    <a:pt x="23304" y="82746"/>
                    <a:pt x="25233" y="80404"/>
                    <a:pt x="28540" y="80404"/>
                  </a:cubicBezTo>
                  <a:cubicBezTo>
                    <a:pt x="31709" y="80404"/>
                    <a:pt x="35843" y="83572"/>
                    <a:pt x="35843" y="87704"/>
                  </a:cubicBezTo>
                  <a:moveTo>
                    <a:pt x="25371" y="35919"/>
                  </a:moveTo>
                  <a:cubicBezTo>
                    <a:pt x="27025" y="39913"/>
                    <a:pt x="27025" y="40188"/>
                    <a:pt x="28402" y="43907"/>
                  </a:cubicBezTo>
                  <a:cubicBezTo>
                    <a:pt x="29505" y="46661"/>
                    <a:pt x="30194" y="48590"/>
                    <a:pt x="30194" y="51206"/>
                  </a:cubicBezTo>
                  <a:cubicBezTo>
                    <a:pt x="30194" y="57404"/>
                    <a:pt x="25784" y="62500"/>
                    <a:pt x="18895" y="62500"/>
                  </a:cubicBezTo>
                  <a:cubicBezTo>
                    <a:pt x="5943" y="62500"/>
                    <a:pt x="707" y="42530"/>
                    <a:pt x="707" y="41290"/>
                  </a:cubicBezTo>
                  <a:cubicBezTo>
                    <a:pt x="707" y="39913"/>
                    <a:pt x="2085" y="39913"/>
                    <a:pt x="2361" y="39913"/>
                  </a:cubicBezTo>
                  <a:cubicBezTo>
                    <a:pt x="3739" y="39913"/>
                    <a:pt x="3876" y="40188"/>
                    <a:pt x="4565" y="42392"/>
                  </a:cubicBezTo>
                  <a:cubicBezTo>
                    <a:pt x="8286" y="55338"/>
                    <a:pt x="13797" y="59470"/>
                    <a:pt x="18482" y="59470"/>
                  </a:cubicBezTo>
                  <a:cubicBezTo>
                    <a:pt x="19584" y="59470"/>
                    <a:pt x="21926" y="59470"/>
                    <a:pt x="21926" y="55063"/>
                  </a:cubicBezTo>
                  <a:cubicBezTo>
                    <a:pt x="21926" y="52170"/>
                    <a:pt x="20962" y="49278"/>
                    <a:pt x="20411" y="47901"/>
                  </a:cubicBezTo>
                  <a:cubicBezTo>
                    <a:pt x="19309" y="44320"/>
                    <a:pt x="13108" y="28344"/>
                    <a:pt x="10904" y="22422"/>
                  </a:cubicBezTo>
                  <a:cubicBezTo>
                    <a:pt x="9526" y="18841"/>
                    <a:pt x="7734" y="14296"/>
                    <a:pt x="7734" y="11404"/>
                  </a:cubicBezTo>
                  <a:cubicBezTo>
                    <a:pt x="7734" y="4930"/>
                    <a:pt x="12419" y="110"/>
                    <a:pt x="19033" y="110"/>
                  </a:cubicBezTo>
                  <a:cubicBezTo>
                    <a:pt x="31985" y="110"/>
                    <a:pt x="37083" y="20080"/>
                    <a:pt x="37083" y="21320"/>
                  </a:cubicBezTo>
                  <a:cubicBezTo>
                    <a:pt x="37083" y="22697"/>
                    <a:pt x="35843" y="22697"/>
                    <a:pt x="35430" y="22697"/>
                  </a:cubicBezTo>
                  <a:cubicBezTo>
                    <a:pt x="34052" y="22697"/>
                    <a:pt x="34052" y="22284"/>
                    <a:pt x="33363" y="20218"/>
                  </a:cubicBezTo>
                  <a:cubicBezTo>
                    <a:pt x="30883" y="11541"/>
                    <a:pt x="26336" y="3140"/>
                    <a:pt x="19309" y="3140"/>
                  </a:cubicBezTo>
                  <a:cubicBezTo>
                    <a:pt x="16966" y="3140"/>
                    <a:pt x="16002" y="4517"/>
                    <a:pt x="16002" y="7685"/>
                  </a:cubicBezTo>
                  <a:cubicBezTo>
                    <a:pt x="16002" y="11128"/>
                    <a:pt x="16828" y="13056"/>
                    <a:pt x="19997" y="21458"/>
                  </a:cubicBezTo>
                  <a:lnTo>
                    <a:pt x="25371" y="3591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8E27284D-EB2B-849B-682B-58BF89D6B212}"/>
                </a:ext>
              </a:extLst>
            </p:cNvPr>
            <p:cNvSpPr/>
            <p:nvPr/>
          </p:nvSpPr>
          <p:spPr>
            <a:xfrm flipV="1">
              <a:off x="3853614" y="3446171"/>
              <a:ext cx="49189" cy="43480"/>
            </a:xfrm>
            <a:custGeom>
              <a:avLst/>
              <a:gdLst>
                <a:gd name="connsiteX0" fmla="*/ 35537 w 49189"/>
                <a:gd name="connsiteY0" fmla="*/ 37911 h 43480"/>
                <a:gd name="connsiteX1" fmla="*/ 25603 w 49189"/>
                <a:gd name="connsiteY1" fmla="*/ 43599 h 43480"/>
                <a:gd name="connsiteX2" fmla="*/ 718 w 49189"/>
                <a:gd name="connsiteY2" fmla="*/ 16123 h 43480"/>
                <a:gd name="connsiteX3" fmla="*/ 15282 w 49189"/>
                <a:gd name="connsiteY3" fmla="*/ 119 h 43480"/>
                <a:gd name="connsiteX4" fmla="*/ 28978 w 49189"/>
                <a:gd name="connsiteY4" fmla="*/ 6868 h 43480"/>
                <a:gd name="connsiteX5" fmla="*/ 38913 w 49189"/>
                <a:gd name="connsiteY5" fmla="*/ 119 h 43480"/>
                <a:gd name="connsiteX6" fmla="*/ 46532 w 49189"/>
                <a:gd name="connsiteY6" fmla="*/ 5229 h 43480"/>
                <a:gd name="connsiteX7" fmla="*/ 49908 w 49189"/>
                <a:gd name="connsiteY7" fmla="*/ 14870 h 43480"/>
                <a:gd name="connsiteX8" fmla="*/ 48365 w 49189"/>
                <a:gd name="connsiteY8" fmla="*/ 16123 h 43480"/>
                <a:gd name="connsiteX9" fmla="*/ 46243 w 49189"/>
                <a:gd name="connsiteY9" fmla="*/ 13134 h 43480"/>
                <a:gd name="connsiteX10" fmla="*/ 39202 w 49189"/>
                <a:gd name="connsiteY10" fmla="*/ 2818 h 43480"/>
                <a:gd name="connsiteX11" fmla="*/ 36019 w 49189"/>
                <a:gd name="connsiteY11" fmla="*/ 7542 h 43480"/>
                <a:gd name="connsiteX12" fmla="*/ 37466 w 49189"/>
                <a:gd name="connsiteY12" fmla="*/ 15159 h 43480"/>
                <a:gd name="connsiteX13" fmla="*/ 39588 w 49189"/>
                <a:gd name="connsiteY13" fmla="*/ 23835 h 43480"/>
                <a:gd name="connsiteX14" fmla="*/ 41517 w 49189"/>
                <a:gd name="connsiteY14" fmla="*/ 31162 h 43480"/>
                <a:gd name="connsiteX15" fmla="*/ 43253 w 49189"/>
                <a:gd name="connsiteY15" fmla="*/ 38682 h 43480"/>
                <a:gd name="connsiteX16" fmla="*/ 39974 w 49189"/>
                <a:gd name="connsiteY16" fmla="*/ 41767 h 43480"/>
                <a:gd name="connsiteX17" fmla="*/ 35537 w 49189"/>
                <a:gd name="connsiteY17" fmla="*/ 37911 h 43480"/>
                <a:gd name="connsiteX18" fmla="*/ 29364 w 49189"/>
                <a:gd name="connsiteY18" fmla="*/ 13134 h 43480"/>
                <a:gd name="connsiteX19" fmla="*/ 24445 w 49189"/>
                <a:gd name="connsiteY19" fmla="*/ 6675 h 43480"/>
                <a:gd name="connsiteX20" fmla="*/ 15572 w 49189"/>
                <a:gd name="connsiteY20" fmla="*/ 2818 h 43480"/>
                <a:gd name="connsiteX21" fmla="*/ 8531 w 49189"/>
                <a:gd name="connsiteY21" fmla="*/ 12170 h 43480"/>
                <a:gd name="connsiteX22" fmla="*/ 13546 w 49189"/>
                <a:gd name="connsiteY22" fmla="*/ 31741 h 43480"/>
                <a:gd name="connsiteX23" fmla="*/ 25603 w 49189"/>
                <a:gd name="connsiteY23" fmla="*/ 40900 h 43480"/>
                <a:gd name="connsiteX24" fmla="*/ 34187 w 49189"/>
                <a:gd name="connsiteY24" fmla="*/ 32512 h 43480"/>
                <a:gd name="connsiteX25" fmla="*/ 33897 w 49189"/>
                <a:gd name="connsiteY25" fmla="*/ 31162 h 43480"/>
                <a:gd name="connsiteX26" fmla="*/ 29364 w 49189"/>
                <a:gd name="connsiteY26" fmla="*/ 13134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189" h="43480">
                  <a:moveTo>
                    <a:pt x="35537" y="37911"/>
                  </a:moveTo>
                  <a:cubicBezTo>
                    <a:pt x="33512" y="41093"/>
                    <a:pt x="30232" y="43599"/>
                    <a:pt x="25603" y="43599"/>
                  </a:cubicBezTo>
                  <a:cubicBezTo>
                    <a:pt x="13257" y="43599"/>
                    <a:pt x="718" y="30006"/>
                    <a:pt x="718" y="16123"/>
                  </a:cubicBezTo>
                  <a:cubicBezTo>
                    <a:pt x="718" y="6771"/>
                    <a:pt x="6988" y="119"/>
                    <a:pt x="15282" y="119"/>
                  </a:cubicBezTo>
                  <a:cubicBezTo>
                    <a:pt x="20491" y="119"/>
                    <a:pt x="25120" y="3108"/>
                    <a:pt x="28978" y="6868"/>
                  </a:cubicBezTo>
                  <a:cubicBezTo>
                    <a:pt x="30811" y="1083"/>
                    <a:pt x="36405" y="119"/>
                    <a:pt x="38913" y="119"/>
                  </a:cubicBezTo>
                  <a:cubicBezTo>
                    <a:pt x="42385" y="119"/>
                    <a:pt x="44796" y="2240"/>
                    <a:pt x="46532" y="5229"/>
                  </a:cubicBezTo>
                  <a:cubicBezTo>
                    <a:pt x="48654" y="8989"/>
                    <a:pt x="49908" y="14484"/>
                    <a:pt x="49908" y="14870"/>
                  </a:cubicBezTo>
                  <a:cubicBezTo>
                    <a:pt x="49908" y="16123"/>
                    <a:pt x="48654" y="16123"/>
                    <a:pt x="48365" y="16123"/>
                  </a:cubicBezTo>
                  <a:cubicBezTo>
                    <a:pt x="47015" y="16123"/>
                    <a:pt x="46918" y="15737"/>
                    <a:pt x="46243" y="13134"/>
                  </a:cubicBezTo>
                  <a:cubicBezTo>
                    <a:pt x="45086" y="8507"/>
                    <a:pt x="43253" y="2818"/>
                    <a:pt x="39202" y="2818"/>
                  </a:cubicBezTo>
                  <a:cubicBezTo>
                    <a:pt x="36694" y="2818"/>
                    <a:pt x="36019" y="4939"/>
                    <a:pt x="36019" y="7542"/>
                  </a:cubicBezTo>
                  <a:cubicBezTo>
                    <a:pt x="36019" y="9181"/>
                    <a:pt x="36791" y="12652"/>
                    <a:pt x="37466" y="15159"/>
                  </a:cubicBezTo>
                  <a:cubicBezTo>
                    <a:pt x="38141" y="17762"/>
                    <a:pt x="39106" y="21714"/>
                    <a:pt x="39588" y="23835"/>
                  </a:cubicBezTo>
                  <a:lnTo>
                    <a:pt x="41517" y="31162"/>
                  </a:lnTo>
                  <a:cubicBezTo>
                    <a:pt x="42096" y="33669"/>
                    <a:pt x="43253" y="38200"/>
                    <a:pt x="43253" y="38682"/>
                  </a:cubicBezTo>
                  <a:cubicBezTo>
                    <a:pt x="43253" y="40803"/>
                    <a:pt x="41517" y="41767"/>
                    <a:pt x="39974" y="41767"/>
                  </a:cubicBezTo>
                  <a:cubicBezTo>
                    <a:pt x="38334" y="41767"/>
                    <a:pt x="36116" y="40610"/>
                    <a:pt x="35537" y="37911"/>
                  </a:cubicBezTo>
                  <a:moveTo>
                    <a:pt x="29364" y="13134"/>
                  </a:moveTo>
                  <a:cubicBezTo>
                    <a:pt x="28689" y="10435"/>
                    <a:pt x="26567" y="8507"/>
                    <a:pt x="24445" y="6675"/>
                  </a:cubicBezTo>
                  <a:cubicBezTo>
                    <a:pt x="23577" y="5904"/>
                    <a:pt x="19719" y="2818"/>
                    <a:pt x="15572" y="2818"/>
                  </a:cubicBezTo>
                  <a:cubicBezTo>
                    <a:pt x="12003" y="2818"/>
                    <a:pt x="8531" y="5325"/>
                    <a:pt x="8531" y="12170"/>
                  </a:cubicBezTo>
                  <a:cubicBezTo>
                    <a:pt x="8531" y="17280"/>
                    <a:pt x="11328" y="27885"/>
                    <a:pt x="13546" y="31741"/>
                  </a:cubicBezTo>
                  <a:cubicBezTo>
                    <a:pt x="17983" y="39454"/>
                    <a:pt x="22902" y="40900"/>
                    <a:pt x="25603" y="40900"/>
                  </a:cubicBezTo>
                  <a:cubicBezTo>
                    <a:pt x="32354" y="40900"/>
                    <a:pt x="34187" y="33573"/>
                    <a:pt x="34187" y="32512"/>
                  </a:cubicBezTo>
                  <a:cubicBezTo>
                    <a:pt x="34187" y="32127"/>
                    <a:pt x="33994" y="31452"/>
                    <a:pt x="33897" y="31162"/>
                  </a:cubicBezTo>
                  <a:lnTo>
                    <a:pt x="29364" y="1313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A17F311-2FA9-001D-E9D0-974A3A362065}"/>
                </a:ext>
              </a:extLst>
            </p:cNvPr>
            <p:cNvSpPr/>
            <p:nvPr/>
          </p:nvSpPr>
          <p:spPr>
            <a:xfrm flipV="1">
              <a:off x="3269933" y="3817774"/>
              <a:ext cx="937742" cy="4976"/>
            </a:xfrm>
            <a:custGeom>
              <a:avLst/>
              <a:gdLst>
                <a:gd name="connsiteX0" fmla="*/ 627 w 937742"/>
                <a:gd name="connsiteY0" fmla="*/ 190 h 4976"/>
                <a:gd name="connsiteX1" fmla="*/ 938369 w 937742"/>
                <a:gd name="connsiteY1" fmla="*/ 190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2" h="4976">
                  <a:moveTo>
                    <a:pt x="627" y="190"/>
                  </a:moveTo>
                  <a:lnTo>
                    <a:pt x="938369" y="190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19E64E1C-E071-4F59-0401-4CEED7E6B096}"/>
                </a:ext>
              </a:extLst>
            </p:cNvPr>
            <p:cNvSpPr/>
            <p:nvPr/>
          </p:nvSpPr>
          <p:spPr>
            <a:xfrm flipV="1">
              <a:off x="4192810" y="3799170"/>
              <a:ext cx="49391" cy="37207"/>
            </a:xfrm>
            <a:custGeom>
              <a:avLst/>
              <a:gdLst>
                <a:gd name="connsiteX0" fmla="*/ 50175 w 49391"/>
                <a:gd name="connsiteY0" fmla="*/ 18793 h 37207"/>
                <a:gd name="connsiteX1" fmla="*/ 784 w 49391"/>
                <a:gd name="connsiteY1" fmla="*/ 37397 h 37207"/>
                <a:gd name="connsiteX2" fmla="*/ 17026 w 49391"/>
                <a:gd name="connsiteY2" fmla="*/ 18793 h 37207"/>
                <a:gd name="connsiteX3" fmla="*/ 784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793"/>
                  </a:moveTo>
                  <a:lnTo>
                    <a:pt x="784" y="37397"/>
                  </a:lnTo>
                  <a:lnTo>
                    <a:pt x="17026" y="18793"/>
                  </a:lnTo>
                  <a:lnTo>
                    <a:pt x="784" y="190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B3387975-7E78-2CFA-3661-A316B1C939B4}"/>
                </a:ext>
              </a:extLst>
            </p:cNvPr>
            <p:cNvSpPr/>
            <p:nvPr/>
          </p:nvSpPr>
          <p:spPr>
            <a:xfrm flipV="1">
              <a:off x="4192810" y="3799170"/>
              <a:ext cx="49391" cy="37207"/>
            </a:xfrm>
            <a:custGeom>
              <a:avLst/>
              <a:gdLst>
                <a:gd name="connsiteX0" fmla="*/ 50175 w 49391"/>
                <a:gd name="connsiteY0" fmla="*/ 18793 h 37207"/>
                <a:gd name="connsiteX1" fmla="*/ 784 w 49391"/>
                <a:gd name="connsiteY1" fmla="*/ 37397 h 37207"/>
                <a:gd name="connsiteX2" fmla="*/ 17026 w 49391"/>
                <a:gd name="connsiteY2" fmla="*/ 18793 h 37207"/>
                <a:gd name="connsiteX3" fmla="*/ 784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793"/>
                  </a:moveTo>
                  <a:lnTo>
                    <a:pt x="784" y="37397"/>
                  </a:lnTo>
                  <a:lnTo>
                    <a:pt x="17026" y="18793"/>
                  </a:lnTo>
                  <a:lnTo>
                    <a:pt x="784" y="190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EB58B90-F3CE-3915-0979-2FACF7B5B8FB}"/>
                </a:ext>
              </a:extLst>
            </p:cNvPr>
            <p:cNvSpPr/>
            <p:nvPr/>
          </p:nvSpPr>
          <p:spPr>
            <a:xfrm flipV="1">
              <a:off x="3620884" y="3681459"/>
              <a:ext cx="60488" cy="62389"/>
            </a:xfrm>
            <a:custGeom>
              <a:avLst/>
              <a:gdLst>
                <a:gd name="connsiteX0" fmla="*/ 61161 w 60488"/>
                <a:gd name="connsiteY0" fmla="*/ 52917 h 62389"/>
                <a:gd name="connsiteX1" fmla="*/ 55098 w 60488"/>
                <a:gd name="connsiteY1" fmla="*/ 62558 h 62389"/>
                <a:gd name="connsiteX2" fmla="*/ 48347 w 60488"/>
                <a:gd name="connsiteY2" fmla="*/ 55947 h 62389"/>
                <a:gd name="connsiteX3" fmla="*/ 50552 w 60488"/>
                <a:gd name="connsiteY3" fmla="*/ 51816 h 62389"/>
                <a:gd name="connsiteX4" fmla="*/ 55236 w 60488"/>
                <a:gd name="connsiteY4" fmla="*/ 40522 h 62389"/>
                <a:gd name="connsiteX5" fmla="*/ 30710 w 60488"/>
                <a:gd name="connsiteY5" fmla="*/ 3198 h 62389"/>
                <a:gd name="connsiteX6" fmla="*/ 20514 w 60488"/>
                <a:gd name="connsiteY6" fmla="*/ 15180 h 62389"/>
                <a:gd name="connsiteX7" fmla="*/ 28506 w 60488"/>
                <a:gd name="connsiteY7" fmla="*/ 44378 h 62389"/>
                <a:gd name="connsiteX8" fmla="*/ 30159 w 60488"/>
                <a:gd name="connsiteY8" fmla="*/ 51265 h 62389"/>
                <a:gd name="connsiteX9" fmla="*/ 18861 w 60488"/>
                <a:gd name="connsiteY9" fmla="*/ 62558 h 62389"/>
                <a:gd name="connsiteX10" fmla="*/ 673 w 60488"/>
                <a:gd name="connsiteY10" fmla="*/ 41348 h 62389"/>
                <a:gd name="connsiteX11" fmla="*/ 2326 w 60488"/>
                <a:gd name="connsiteY11" fmla="*/ 39971 h 62389"/>
                <a:gd name="connsiteX12" fmla="*/ 4531 w 60488"/>
                <a:gd name="connsiteY12" fmla="*/ 42450 h 62389"/>
                <a:gd name="connsiteX13" fmla="*/ 18447 w 60488"/>
                <a:gd name="connsiteY13" fmla="*/ 59528 h 62389"/>
                <a:gd name="connsiteX14" fmla="*/ 21892 w 60488"/>
                <a:gd name="connsiteY14" fmla="*/ 55121 h 62389"/>
                <a:gd name="connsiteX15" fmla="*/ 19550 w 60488"/>
                <a:gd name="connsiteY15" fmla="*/ 45480 h 62389"/>
                <a:gd name="connsiteX16" fmla="*/ 11696 w 60488"/>
                <a:gd name="connsiteY16" fmla="*/ 17246 h 62389"/>
                <a:gd name="connsiteX17" fmla="*/ 30159 w 60488"/>
                <a:gd name="connsiteY17" fmla="*/ 168 h 62389"/>
                <a:gd name="connsiteX18" fmla="*/ 61161 w 60488"/>
                <a:gd name="connsiteY18" fmla="*/ 52917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161" y="52917"/>
                  </a:moveTo>
                  <a:cubicBezTo>
                    <a:pt x="61161" y="60355"/>
                    <a:pt x="57579" y="62558"/>
                    <a:pt x="55098" y="62558"/>
                  </a:cubicBezTo>
                  <a:cubicBezTo>
                    <a:pt x="51654" y="62558"/>
                    <a:pt x="48347" y="58977"/>
                    <a:pt x="48347" y="55947"/>
                  </a:cubicBezTo>
                  <a:cubicBezTo>
                    <a:pt x="48347" y="54157"/>
                    <a:pt x="49036" y="53331"/>
                    <a:pt x="50552" y="51816"/>
                  </a:cubicBezTo>
                  <a:cubicBezTo>
                    <a:pt x="53445" y="49061"/>
                    <a:pt x="55236" y="45480"/>
                    <a:pt x="55236" y="40522"/>
                  </a:cubicBezTo>
                  <a:cubicBezTo>
                    <a:pt x="55236" y="34738"/>
                    <a:pt x="46831" y="3198"/>
                    <a:pt x="30710" y="3198"/>
                  </a:cubicBezTo>
                  <a:cubicBezTo>
                    <a:pt x="23683" y="3198"/>
                    <a:pt x="20514" y="8019"/>
                    <a:pt x="20514" y="15180"/>
                  </a:cubicBezTo>
                  <a:cubicBezTo>
                    <a:pt x="20514" y="22893"/>
                    <a:pt x="24234" y="32947"/>
                    <a:pt x="28506" y="44378"/>
                  </a:cubicBezTo>
                  <a:cubicBezTo>
                    <a:pt x="29470" y="46720"/>
                    <a:pt x="30159" y="48648"/>
                    <a:pt x="30159" y="51265"/>
                  </a:cubicBezTo>
                  <a:cubicBezTo>
                    <a:pt x="30159" y="57462"/>
                    <a:pt x="25750" y="62558"/>
                    <a:pt x="18861" y="62558"/>
                  </a:cubicBezTo>
                  <a:cubicBezTo>
                    <a:pt x="5909" y="62558"/>
                    <a:pt x="673" y="42588"/>
                    <a:pt x="673" y="41348"/>
                  </a:cubicBezTo>
                  <a:cubicBezTo>
                    <a:pt x="673" y="39971"/>
                    <a:pt x="2051" y="39971"/>
                    <a:pt x="2326" y="39971"/>
                  </a:cubicBezTo>
                  <a:cubicBezTo>
                    <a:pt x="3704" y="39971"/>
                    <a:pt x="3842" y="40247"/>
                    <a:pt x="4531" y="42450"/>
                  </a:cubicBezTo>
                  <a:cubicBezTo>
                    <a:pt x="8527" y="56361"/>
                    <a:pt x="14451" y="59528"/>
                    <a:pt x="18447" y="59528"/>
                  </a:cubicBezTo>
                  <a:cubicBezTo>
                    <a:pt x="19550" y="59528"/>
                    <a:pt x="21892" y="59528"/>
                    <a:pt x="21892" y="55121"/>
                  </a:cubicBezTo>
                  <a:cubicBezTo>
                    <a:pt x="21892" y="51678"/>
                    <a:pt x="20514" y="47959"/>
                    <a:pt x="19550" y="45480"/>
                  </a:cubicBezTo>
                  <a:cubicBezTo>
                    <a:pt x="13487" y="29504"/>
                    <a:pt x="11696" y="23169"/>
                    <a:pt x="11696" y="17246"/>
                  </a:cubicBezTo>
                  <a:cubicBezTo>
                    <a:pt x="11696" y="2372"/>
                    <a:pt x="23821" y="168"/>
                    <a:pt x="30159" y="168"/>
                  </a:cubicBezTo>
                  <a:cubicBezTo>
                    <a:pt x="53307" y="168"/>
                    <a:pt x="61161" y="45756"/>
                    <a:pt x="61161" y="5291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06D7606-653A-55F4-4CDA-7574BBD01731}"/>
                </a:ext>
              </a:extLst>
            </p:cNvPr>
            <p:cNvSpPr/>
            <p:nvPr/>
          </p:nvSpPr>
          <p:spPr>
            <a:xfrm flipV="1">
              <a:off x="3690041" y="3696079"/>
              <a:ext cx="39062" cy="67871"/>
            </a:xfrm>
            <a:custGeom>
              <a:avLst/>
              <a:gdLst>
                <a:gd name="connsiteX0" fmla="*/ 19782 w 39062"/>
                <a:gd name="connsiteY0" fmla="*/ 65151 h 67871"/>
                <a:gd name="connsiteX1" fmla="*/ 20168 w 39062"/>
                <a:gd name="connsiteY1" fmla="*/ 66693 h 67871"/>
                <a:gd name="connsiteX2" fmla="*/ 18624 w 39062"/>
                <a:gd name="connsiteY2" fmla="*/ 68043 h 67871"/>
                <a:gd name="connsiteX3" fmla="*/ 6279 w 39062"/>
                <a:gd name="connsiteY3" fmla="*/ 67079 h 67871"/>
                <a:gd name="connsiteX4" fmla="*/ 4157 w 39062"/>
                <a:gd name="connsiteY4" fmla="*/ 64861 h 67871"/>
                <a:gd name="connsiteX5" fmla="*/ 6665 w 39062"/>
                <a:gd name="connsiteY5" fmla="*/ 63512 h 67871"/>
                <a:gd name="connsiteX6" fmla="*/ 11294 w 39062"/>
                <a:gd name="connsiteY6" fmla="*/ 62066 h 67871"/>
                <a:gd name="connsiteX7" fmla="*/ 9751 w 39062"/>
                <a:gd name="connsiteY7" fmla="*/ 55317 h 67871"/>
                <a:gd name="connsiteX8" fmla="*/ 7533 w 39062"/>
                <a:gd name="connsiteY8" fmla="*/ 46448 h 67871"/>
                <a:gd name="connsiteX9" fmla="*/ 1167 w 39062"/>
                <a:gd name="connsiteY9" fmla="*/ 20803 h 67871"/>
                <a:gd name="connsiteX10" fmla="*/ 685 w 39062"/>
                <a:gd name="connsiteY10" fmla="*/ 16079 h 67871"/>
                <a:gd name="connsiteX11" fmla="*/ 14863 w 39062"/>
                <a:gd name="connsiteY11" fmla="*/ 172 h 67871"/>
                <a:gd name="connsiteX12" fmla="*/ 39747 w 39062"/>
                <a:gd name="connsiteY12" fmla="*/ 27552 h 67871"/>
                <a:gd name="connsiteX13" fmla="*/ 25279 w 39062"/>
                <a:gd name="connsiteY13" fmla="*/ 43652 h 67871"/>
                <a:gd name="connsiteX14" fmla="*/ 13127 w 39062"/>
                <a:gd name="connsiteY14" fmla="*/ 38349 h 67871"/>
                <a:gd name="connsiteX15" fmla="*/ 19782 w 39062"/>
                <a:gd name="connsiteY15" fmla="*/ 65151 h 67871"/>
                <a:gd name="connsiteX16" fmla="*/ 14959 w 39062"/>
                <a:gd name="connsiteY16" fmla="*/ 2871 h 67871"/>
                <a:gd name="connsiteX17" fmla="*/ 7533 w 39062"/>
                <a:gd name="connsiteY17" fmla="*/ 12705 h 67871"/>
                <a:gd name="connsiteX18" fmla="*/ 11101 w 39062"/>
                <a:gd name="connsiteY18" fmla="*/ 30444 h 67871"/>
                <a:gd name="connsiteX19" fmla="*/ 13512 w 39062"/>
                <a:gd name="connsiteY19" fmla="*/ 34589 h 67871"/>
                <a:gd name="connsiteX20" fmla="*/ 24990 w 39062"/>
                <a:gd name="connsiteY20" fmla="*/ 40952 h 67871"/>
                <a:gd name="connsiteX21" fmla="*/ 32031 w 39062"/>
                <a:gd name="connsiteY21" fmla="*/ 31601 h 67871"/>
                <a:gd name="connsiteX22" fmla="*/ 27016 w 39062"/>
                <a:gd name="connsiteY22" fmla="*/ 12223 h 67871"/>
                <a:gd name="connsiteX23" fmla="*/ 14959 w 39062"/>
                <a:gd name="connsiteY23" fmla="*/ 2871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2" h="67871">
                  <a:moveTo>
                    <a:pt x="19782" y="65151"/>
                  </a:moveTo>
                  <a:cubicBezTo>
                    <a:pt x="19878" y="65344"/>
                    <a:pt x="20168" y="66597"/>
                    <a:pt x="20168" y="66693"/>
                  </a:cubicBezTo>
                  <a:cubicBezTo>
                    <a:pt x="20168" y="67175"/>
                    <a:pt x="19782" y="68043"/>
                    <a:pt x="18624" y="68043"/>
                  </a:cubicBezTo>
                  <a:cubicBezTo>
                    <a:pt x="16695" y="68043"/>
                    <a:pt x="8690" y="67272"/>
                    <a:pt x="6279" y="67079"/>
                  </a:cubicBezTo>
                  <a:cubicBezTo>
                    <a:pt x="5507" y="66982"/>
                    <a:pt x="4157" y="66886"/>
                    <a:pt x="4157" y="64861"/>
                  </a:cubicBezTo>
                  <a:cubicBezTo>
                    <a:pt x="4157" y="63512"/>
                    <a:pt x="5507" y="63512"/>
                    <a:pt x="6665" y="63512"/>
                  </a:cubicBezTo>
                  <a:cubicBezTo>
                    <a:pt x="11294" y="63512"/>
                    <a:pt x="11294" y="62837"/>
                    <a:pt x="11294" y="62066"/>
                  </a:cubicBezTo>
                  <a:cubicBezTo>
                    <a:pt x="11294" y="61391"/>
                    <a:pt x="10330" y="57534"/>
                    <a:pt x="9751" y="55317"/>
                  </a:cubicBezTo>
                  <a:lnTo>
                    <a:pt x="7533" y="46448"/>
                  </a:lnTo>
                  <a:cubicBezTo>
                    <a:pt x="6665" y="43170"/>
                    <a:pt x="1360" y="22056"/>
                    <a:pt x="1167" y="20803"/>
                  </a:cubicBezTo>
                  <a:cubicBezTo>
                    <a:pt x="685" y="18489"/>
                    <a:pt x="685" y="17236"/>
                    <a:pt x="685" y="16079"/>
                  </a:cubicBezTo>
                  <a:cubicBezTo>
                    <a:pt x="685" y="6342"/>
                    <a:pt x="6857" y="172"/>
                    <a:pt x="14863" y="172"/>
                  </a:cubicBezTo>
                  <a:cubicBezTo>
                    <a:pt x="26919" y="172"/>
                    <a:pt x="39747" y="13283"/>
                    <a:pt x="39747" y="27552"/>
                  </a:cubicBezTo>
                  <a:cubicBezTo>
                    <a:pt x="39747" y="38831"/>
                    <a:pt x="31934" y="43652"/>
                    <a:pt x="25279" y="43652"/>
                  </a:cubicBezTo>
                  <a:cubicBezTo>
                    <a:pt x="20264" y="43652"/>
                    <a:pt x="16020" y="40856"/>
                    <a:pt x="13127" y="38349"/>
                  </a:cubicBezTo>
                  <a:lnTo>
                    <a:pt x="19782" y="65151"/>
                  </a:lnTo>
                  <a:moveTo>
                    <a:pt x="14959" y="2871"/>
                  </a:moveTo>
                  <a:cubicBezTo>
                    <a:pt x="10233" y="2871"/>
                    <a:pt x="7533" y="7017"/>
                    <a:pt x="7533" y="12705"/>
                  </a:cubicBezTo>
                  <a:cubicBezTo>
                    <a:pt x="7533" y="16272"/>
                    <a:pt x="8401" y="19550"/>
                    <a:pt x="11101" y="30444"/>
                  </a:cubicBezTo>
                  <a:cubicBezTo>
                    <a:pt x="11680" y="32276"/>
                    <a:pt x="11680" y="32468"/>
                    <a:pt x="13512" y="34589"/>
                  </a:cubicBezTo>
                  <a:cubicBezTo>
                    <a:pt x="17178" y="38831"/>
                    <a:pt x="21518" y="40952"/>
                    <a:pt x="24990" y="40952"/>
                  </a:cubicBezTo>
                  <a:cubicBezTo>
                    <a:pt x="28752" y="40952"/>
                    <a:pt x="32031" y="38156"/>
                    <a:pt x="32031" y="31601"/>
                  </a:cubicBezTo>
                  <a:cubicBezTo>
                    <a:pt x="32031" y="27648"/>
                    <a:pt x="29909" y="17814"/>
                    <a:pt x="27016" y="12223"/>
                  </a:cubicBezTo>
                  <a:cubicBezTo>
                    <a:pt x="24701" y="7499"/>
                    <a:pt x="19878" y="2871"/>
                    <a:pt x="14959" y="2871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F20112F0-80DD-3254-47D0-D690158D7F51}"/>
                </a:ext>
              </a:extLst>
            </p:cNvPr>
            <p:cNvSpPr/>
            <p:nvPr/>
          </p:nvSpPr>
          <p:spPr>
            <a:xfrm flipV="1">
              <a:off x="3750874" y="3727737"/>
              <a:ext cx="16121" cy="41180"/>
            </a:xfrm>
            <a:custGeom>
              <a:avLst/>
              <a:gdLst>
                <a:gd name="connsiteX0" fmla="*/ 16816 w 16121"/>
                <a:gd name="connsiteY0" fmla="*/ 26894 h 41180"/>
                <a:gd name="connsiteX1" fmla="*/ 7997 w 16121"/>
                <a:gd name="connsiteY1" fmla="*/ 41356 h 41180"/>
                <a:gd name="connsiteX2" fmla="*/ 695 w 16121"/>
                <a:gd name="connsiteY2" fmla="*/ 34056 h 41180"/>
                <a:gd name="connsiteX3" fmla="*/ 7997 w 16121"/>
                <a:gd name="connsiteY3" fmla="*/ 26757 h 41180"/>
                <a:gd name="connsiteX4" fmla="*/ 12820 w 16121"/>
                <a:gd name="connsiteY4" fmla="*/ 28547 h 41180"/>
                <a:gd name="connsiteX5" fmla="*/ 13509 w 16121"/>
                <a:gd name="connsiteY5" fmla="*/ 28960 h 41180"/>
                <a:gd name="connsiteX6" fmla="*/ 13784 w 16121"/>
                <a:gd name="connsiteY6" fmla="*/ 26894 h 41180"/>
                <a:gd name="connsiteX7" fmla="*/ 4415 w 16121"/>
                <a:gd name="connsiteY7" fmla="*/ 3894 h 41180"/>
                <a:gd name="connsiteX8" fmla="*/ 2899 w 16121"/>
                <a:gd name="connsiteY8" fmla="*/ 1690 h 41180"/>
                <a:gd name="connsiteX9" fmla="*/ 4277 w 16121"/>
                <a:gd name="connsiteY9" fmla="*/ 175 h 41180"/>
                <a:gd name="connsiteX10" fmla="*/ 16816 w 16121"/>
                <a:gd name="connsiteY10" fmla="*/ 26894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6816" y="26894"/>
                  </a:moveTo>
                  <a:cubicBezTo>
                    <a:pt x="16816" y="35984"/>
                    <a:pt x="13371" y="41356"/>
                    <a:pt x="7997" y="41356"/>
                  </a:cubicBezTo>
                  <a:cubicBezTo>
                    <a:pt x="3450" y="41356"/>
                    <a:pt x="695" y="37912"/>
                    <a:pt x="695" y="34056"/>
                  </a:cubicBezTo>
                  <a:cubicBezTo>
                    <a:pt x="695" y="30338"/>
                    <a:pt x="3450" y="26757"/>
                    <a:pt x="7997" y="26757"/>
                  </a:cubicBezTo>
                  <a:cubicBezTo>
                    <a:pt x="9651" y="26757"/>
                    <a:pt x="11442" y="27308"/>
                    <a:pt x="12820" y="28547"/>
                  </a:cubicBezTo>
                  <a:cubicBezTo>
                    <a:pt x="13233" y="28823"/>
                    <a:pt x="13371" y="28960"/>
                    <a:pt x="13509" y="28960"/>
                  </a:cubicBezTo>
                  <a:cubicBezTo>
                    <a:pt x="13647" y="28960"/>
                    <a:pt x="13784" y="28823"/>
                    <a:pt x="13784" y="26894"/>
                  </a:cubicBezTo>
                  <a:cubicBezTo>
                    <a:pt x="13784" y="16703"/>
                    <a:pt x="8962" y="8439"/>
                    <a:pt x="4415" y="3894"/>
                  </a:cubicBezTo>
                  <a:cubicBezTo>
                    <a:pt x="2899" y="2379"/>
                    <a:pt x="2899" y="2104"/>
                    <a:pt x="2899" y="1690"/>
                  </a:cubicBezTo>
                  <a:cubicBezTo>
                    <a:pt x="2899" y="726"/>
                    <a:pt x="3588" y="175"/>
                    <a:pt x="4277" y="175"/>
                  </a:cubicBezTo>
                  <a:cubicBezTo>
                    <a:pt x="5793" y="175"/>
                    <a:pt x="16816" y="10780"/>
                    <a:pt x="16816" y="2689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8F65C04-881F-DA7A-3396-155137D735A9}"/>
                </a:ext>
              </a:extLst>
            </p:cNvPr>
            <p:cNvSpPr/>
            <p:nvPr/>
          </p:nvSpPr>
          <p:spPr>
            <a:xfrm flipV="1">
              <a:off x="3804333" y="3651297"/>
              <a:ext cx="36375" cy="92551"/>
            </a:xfrm>
            <a:custGeom>
              <a:avLst/>
              <a:gdLst>
                <a:gd name="connsiteX0" fmla="*/ 35843 w 36375"/>
                <a:gd name="connsiteY0" fmla="*/ 87759 h 92551"/>
                <a:gd name="connsiteX1" fmla="*/ 30745 w 36375"/>
                <a:gd name="connsiteY1" fmla="*/ 92717 h 92551"/>
                <a:gd name="connsiteX2" fmla="*/ 23304 w 36375"/>
                <a:gd name="connsiteY2" fmla="*/ 85418 h 92551"/>
                <a:gd name="connsiteX3" fmla="*/ 28540 w 36375"/>
                <a:gd name="connsiteY3" fmla="*/ 80459 h 92551"/>
                <a:gd name="connsiteX4" fmla="*/ 35843 w 36375"/>
                <a:gd name="connsiteY4" fmla="*/ 87759 h 92551"/>
                <a:gd name="connsiteX5" fmla="*/ 25371 w 36375"/>
                <a:gd name="connsiteY5" fmla="*/ 35974 h 92551"/>
                <a:gd name="connsiteX6" fmla="*/ 28402 w 36375"/>
                <a:gd name="connsiteY6" fmla="*/ 43962 h 92551"/>
                <a:gd name="connsiteX7" fmla="*/ 30194 w 36375"/>
                <a:gd name="connsiteY7" fmla="*/ 51262 h 92551"/>
                <a:gd name="connsiteX8" fmla="*/ 18895 w 36375"/>
                <a:gd name="connsiteY8" fmla="*/ 62555 h 92551"/>
                <a:gd name="connsiteX9" fmla="*/ 707 w 36375"/>
                <a:gd name="connsiteY9" fmla="*/ 41345 h 92551"/>
                <a:gd name="connsiteX10" fmla="*/ 2361 w 36375"/>
                <a:gd name="connsiteY10" fmla="*/ 39968 h 92551"/>
                <a:gd name="connsiteX11" fmla="*/ 4565 w 36375"/>
                <a:gd name="connsiteY11" fmla="*/ 42447 h 92551"/>
                <a:gd name="connsiteX12" fmla="*/ 18482 w 36375"/>
                <a:gd name="connsiteY12" fmla="*/ 59525 h 92551"/>
                <a:gd name="connsiteX13" fmla="*/ 21926 w 36375"/>
                <a:gd name="connsiteY13" fmla="*/ 55118 h 92551"/>
                <a:gd name="connsiteX14" fmla="*/ 20411 w 36375"/>
                <a:gd name="connsiteY14" fmla="*/ 47956 h 92551"/>
                <a:gd name="connsiteX15" fmla="*/ 10904 w 36375"/>
                <a:gd name="connsiteY15" fmla="*/ 22477 h 92551"/>
                <a:gd name="connsiteX16" fmla="*/ 7734 w 36375"/>
                <a:gd name="connsiteY16" fmla="*/ 11459 h 92551"/>
                <a:gd name="connsiteX17" fmla="*/ 19033 w 36375"/>
                <a:gd name="connsiteY17" fmla="*/ 165 h 92551"/>
                <a:gd name="connsiteX18" fmla="*/ 37083 w 36375"/>
                <a:gd name="connsiteY18" fmla="*/ 21375 h 92551"/>
                <a:gd name="connsiteX19" fmla="*/ 35430 w 36375"/>
                <a:gd name="connsiteY19" fmla="*/ 22752 h 92551"/>
                <a:gd name="connsiteX20" fmla="*/ 33363 w 36375"/>
                <a:gd name="connsiteY20" fmla="*/ 20273 h 92551"/>
                <a:gd name="connsiteX21" fmla="*/ 19309 w 36375"/>
                <a:gd name="connsiteY21" fmla="*/ 3195 h 92551"/>
                <a:gd name="connsiteX22" fmla="*/ 16002 w 36375"/>
                <a:gd name="connsiteY22" fmla="*/ 7740 h 92551"/>
                <a:gd name="connsiteX23" fmla="*/ 19997 w 36375"/>
                <a:gd name="connsiteY23" fmla="*/ 21513 h 92551"/>
                <a:gd name="connsiteX24" fmla="*/ 25371 w 36375"/>
                <a:gd name="connsiteY24" fmla="*/ 35974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5843" y="87759"/>
                  </a:moveTo>
                  <a:cubicBezTo>
                    <a:pt x="35843" y="90513"/>
                    <a:pt x="33914" y="92717"/>
                    <a:pt x="30745" y="92717"/>
                  </a:cubicBezTo>
                  <a:cubicBezTo>
                    <a:pt x="27025" y="92717"/>
                    <a:pt x="23304" y="89136"/>
                    <a:pt x="23304" y="85418"/>
                  </a:cubicBezTo>
                  <a:cubicBezTo>
                    <a:pt x="23304" y="82801"/>
                    <a:pt x="25233" y="80459"/>
                    <a:pt x="28540" y="80459"/>
                  </a:cubicBezTo>
                  <a:cubicBezTo>
                    <a:pt x="31709" y="80459"/>
                    <a:pt x="35843" y="83627"/>
                    <a:pt x="35843" y="87759"/>
                  </a:cubicBezTo>
                  <a:moveTo>
                    <a:pt x="25371" y="35974"/>
                  </a:moveTo>
                  <a:cubicBezTo>
                    <a:pt x="27025" y="39968"/>
                    <a:pt x="27025" y="40243"/>
                    <a:pt x="28402" y="43962"/>
                  </a:cubicBezTo>
                  <a:cubicBezTo>
                    <a:pt x="29505" y="46717"/>
                    <a:pt x="30194" y="48645"/>
                    <a:pt x="30194" y="51262"/>
                  </a:cubicBezTo>
                  <a:cubicBezTo>
                    <a:pt x="30194" y="57459"/>
                    <a:pt x="25784" y="62555"/>
                    <a:pt x="18895" y="62555"/>
                  </a:cubicBezTo>
                  <a:cubicBezTo>
                    <a:pt x="5943" y="62555"/>
                    <a:pt x="707" y="42585"/>
                    <a:pt x="707" y="41345"/>
                  </a:cubicBezTo>
                  <a:cubicBezTo>
                    <a:pt x="707" y="39968"/>
                    <a:pt x="2085" y="39968"/>
                    <a:pt x="2361" y="39968"/>
                  </a:cubicBezTo>
                  <a:cubicBezTo>
                    <a:pt x="3739" y="39968"/>
                    <a:pt x="3876" y="40243"/>
                    <a:pt x="4565" y="42447"/>
                  </a:cubicBezTo>
                  <a:cubicBezTo>
                    <a:pt x="8286" y="55393"/>
                    <a:pt x="13797" y="59525"/>
                    <a:pt x="18482" y="59525"/>
                  </a:cubicBezTo>
                  <a:cubicBezTo>
                    <a:pt x="19584" y="59525"/>
                    <a:pt x="21926" y="59525"/>
                    <a:pt x="21926" y="55118"/>
                  </a:cubicBezTo>
                  <a:cubicBezTo>
                    <a:pt x="21926" y="52226"/>
                    <a:pt x="20962" y="49333"/>
                    <a:pt x="20411" y="47956"/>
                  </a:cubicBezTo>
                  <a:cubicBezTo>
                    <a:pt x="19309" y="44375"/>
                    <a:pt x="13108" y="28399"/>
                    <a:pt x="10904" y="22477"/>
                  </a:cubicBezTo>
                  <a:cubicBezTo>
                    <a:pt x="9526" y="18896"/>
                    <a:pt x="7734" y="14351"/>
                    <a:pt x="7734" y="11459"/>
                  </a:cubicBezTo>
                  <a:cubicBezTo>
                    <a:pt x="7734" y="4986"/>
                    <a:pt x="12419" y="165"/>
                    <a:pt x="19033" y="165"/>
                  </a:cubicBezTo>
                  <a:cubicBezTo>
                    <a:pt x="31985" y="165"/>
                    <a:pt x="37083" y="20135"/>
                    <a:pt x="37083" y="21375"/>
                  </a:cubicBezTo>
                  <a:cubicBezTo>
                    <a:pt x="37083" y="22752"/>
                    <a:pt x="35843" y="22752"/>
                    <a:pt x="35430" y="22752"/>
                  </a:cubicBezTo>
                  <a:cubicBezTo>
                    <a:pt x="34052" y="22752"/>
                    <a:pt x="34052" y="22339"/>
                    <a:pt x="33363" y="20273"/>
                  </a:cubicBezTo>
                  <a:cubicBezTo>
                    <a:pt x="30883" y="11596"/>
                    <a:pt x="26336" y="3195"/>
                    <a:pt x="19309" y="3195"/>
                  </a:cubicBezTo>
                  <a:cubicBezTo>
                    <a:pt x="16966" y="3195"/>
                    <a:pt x="16002" y="4572"/>
                    <a:pt x="16002" y="7740"/>
                  </a:cubicBezTo>
                  <a:cubicBezTo>
                    <a:pt x="16002" y="11183"/>
                    <a:pt x="16828" y="13111"/>
                    <a:pt x="19997" y="21513"/>
                  </a:cubicBezTo>
                  <a:lnTo>
                    <a:pt x="25371" y="35974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932E34C0-4B66-1649-7257-62FFA61C4FD6}"/>
                </a:ext>
              </a:extLst>
            </p:cNvPr>
            <p:cNvSpPr/>
            <p:nvPr/>
          </p:nvSpPr>
          <p:spPr>
            <a:xfrm flipV="1">
              <a:off x="3854097" y="3696079"/>
              <a:ext cx="39062" cy="67871"/>
            </a:xfrm>
            <a:custGeom>
              <a:avLst/>
              <a:gdLst>
                <a:gd name="connsiteX0" fmla="*/ 19815 w 39062"/>
                <a:gd name="connsiteY0" fmla="*/ 65151 h 67871"/>
                <a:gd name="connsiteX1" fmla="*/ 20201 w 39062"/>
                <a:gd name="connsiteY1" fmla="*/ 66693 h 67871"/>
                <a:gd name="connsiteX2" fmla="*/ 18657 w 39062"/>
                <a:gd name="connsiteY2" fmla="*/ 68043 h 67871"/>
                <a:gd name="connsiteX3" fmla="*/ 6312 w 39062"/>
                <a:gd name="connsiteY3" fmla="*/ 67079 h 67871"/>
                <a:gd name="connsiteX4" fmla="*/ 4190 w 39062"/>
                <a:gd name="connsiteY4" fmla="*/ 64861 h 67871"/>
                <a:gd name="connsiteX5" fmla="*/ 6697 w 39062"/>
                <a:gd name="connsiteY5" fmla="*/ 63512 h 67871"/>
                <a:gd name="connsiteX6" fmla="*/ 11327 w 39062"/>
                <a:gd name="connsiteY6" fmla="*/ 62066 h 67871"/>
                <a:gd name="connsiteX7" fmla="*/ 9784 w 39062"/>
                <a:gd name="connsiteY7" fmla="*/ 55317 h 67871"/>
                <a:gd name="connsiteX8" fmla="*/ 7566 w 39062"/>
                <a:gd name="connsiteY8" fmla="*/ 46448 h 67871"/>
                <a:gd name="connsiteX9" fmla="*/ 1200 w 39062"/>
                <a:gd name="connsiteY9" fmla="*/ 20803 h 67871"/>
                <a:gd name="connsiteX10" fmla="*/ 718 w 39062"/>
                <a:gd name="connsiteY10" fmla="*/ 16079 h 67871"/>
                <a:gd name="connsiteX11" fmla="*/ 14896 w 39062"/>
                <a:gd name="connsiteY11" fmla="*/ 172 h 67871"/>
                <a:gd name="connsiteX12" fmla="*/ 39780 w 39062"/>
                <a:gd name="connsiteY12" fmla="*/ 27552 h 67871"/>
                <a:gd name="connsiteX13" fmla="*/ 25312 w 39062"/>
                <a:gd name="connsiteY13" fmla="*/ 43652 h 67871"/>
                <a:gd name="connsiteX14" fmla="*/ 13160 w 39062"/>
                <a:gd name="connsiteY14" fmla="*/ 38349 h 67871"/>
                <a:gd name="connsiteX15" fmla="*/ 19815 w 39062"/>
                <a:gd name="connsiteY15" fmla="*/ 65151 h 67871"/>
                <a:gd name="connsiteX16" fmla="*/ 14992 w 39062"/>
                <a:gd name="connsiteY16" fmla="*/ 2871 h 67871"/>
                <a:gd name="connsiteX17" fmla="*/ 7566 w 39062"/>
                <a:gd name="connsiteY17" fmla="*/ 12705 h 67871"/>
                <a:gd name="connsiteX18" fmla="*/ 11134 w 39062"/>
                <a:gd name="connsiteY18" fmla="*/ 30444 h 67871"/>
                <a:gd name="connsiteX19" fmla="*/ 13545 w 39062"/>
                <a:gd name="connsiteY19" fmla="*/ 34589 h 67871"/>
                <a:gd name="connsiteX20" fmla="*/ 25023 w 39062"/>
                <a:gd name="connsiteY20" fmla="*/ 40952 h 67871"/>
                <a:gd name="connsiteX21" fmla="*/ 32064 w 39062"/>
                <a:gd name="connsiteY21" fmla="*/ 31601 h 67871"/>
                <a:gd name="connsiteX22" fmla="*/ 27048 w 39062"/>
                <a:gd name="connsiteY22" fmla="*/ 12223 h 67871"/>
                <a:gd name="connsiteX23" fmla="*/ 14992 w 39062"/>
                <a:gd name="connsiteY23" fmla="*/ 2871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2" h="67871">
                  <a:moveTo>
                    <a:pt x="19815" y="65151"/>
                  </a:moveTo>
                  <a:cubicBezTo>
                    <a:pt x="19911" y="65344"/>
                    <a:pt x="20201" y="66597"/>
                    <a:pt x="20201" y="66693"/>
                  </a:cubicBezTo>
                  <a:cubicBezTo>
                    <a:pt x="20201" y="67175"/>
                    <a:pt x="19815" y="68043"/>
                    <a:pt x="18657" y="68043"/>
                  </a:cubicBezTo>
                  <a:cubicBezTo>
                    <a:pt x="16728" y="68043"/>
                    <a:pt x="8723" y="67272"/>
                    <a:pt x="6312" y="67079"/>
                  </a:cubicBezTo>
                  <a:cubicBezTo>
                    <a:pt x="5540" y="66982"/>
                    <a:pt x="4190" y="66886"/>
                    <a:pt x="4190" y="64861"/>
                  </a:cubicBezTo>
                  <a:cubicBezTo>
                    <a:pt x="4190" y="63512"/>
                    <a:pt x="5540" y="63512"/>
                    <a:pt x="6697" y="63512"/>
                  </a:cubicBezTo>
                  <a:cubicBezTo>
                    <a:pt x="11327" y="63512"/>
                    <a:pt x="11327" y="62837"/>
                    <a:pt x="11327" y="62066"/>
                  </a:cubicBezTo>
                  <a:cubicBezTo>
                    <a:pt x="11327" y="61391"/>
                    <a:pt x="10363" y="57534"/>
                    <a:pt x="9784" y="55317"/>
                  </a:cubicBezTo>
                  <a:lnTo>
                    <a:pt x="7566" y="46448"/>
                  </a:lnTo>
                  <a:cubicBezTo>
                    <a:pt x="6697" y="43170"/>
                    <a:pt x="1393" y="22056"/>
                    <a:pt x="1200" y="20803"/>
                  </a:cubicBezTo>
                  <a:cubicBezTo>
                    <a:pt x="718" y="18489"/>
                    <a:pt x="718" y="17236"/>
                    <a:pt x="718" y="16079"/>
                  </a:cubicBezTo>
                  <a:cubicBezTo>
                    <a:pt x="718" y="6342"/>
                    <a:pt x="6890" y="172"/>
                    <a:pt x="14896" y="172"/>
                  </a:cubicBezTo>
                  <a:cubicBezTo>
                    <a:pt x="26952" y="172"/>
                    <a:pt x="39780" y="13283"/>
                    <a:pt x="39780" y="27552"/>
                  </a:cubicBezTo>
                  <a:cubicBezTo>
                    <a:pt x="39780" y="38831"/>
                    <a:pt x="31967" y="43652"/>
                    <a:pt x="25312" y="43652"/>
                  </a:cubicBezTo>
                  <a:cubicBezTo>
                    <a:pt x="20297" y="43652"/>
                    <a:pt x="16053" y="40856"/>
                    <a:pt x="13160" y="38349"/>
                  </a:cubicBezTo>
                  <a:lnTo>
                    <a:pt x="19815" y="65151"/>
                  </a:lnTo>
                  <a:moveTo>
                    <a:pt x="14992" y="2871"/>
                  </a:moveTo>
                  <a:cubicBezTo>
                    <a:pt x="10266" y="2871"/>
                    <a:pt x="7566" y="7017"/>
                    <a:pt x="7566" y="12705"/>
                  </a:cubicBezTo>
                  <a:cubicBezTo>
                    <a:pt x="7566" y="16272"/>
                    <a:pt x="8434" y="19550"/>
                    <a:pt x="11134" y="30444"/>
                  </a:cubicBezTo>
                  <a:cubicBezTo>
                    <a:pt x="11713" y="32276"/>
                    <a:pt x="11713" y="32468"/>
                    <a:pt x="13545" y="34589"/>
                  </a:cubicBezTo>
                  <a:cubicBezTo>
                    <a:pt x="17211" y="38831"/>
                    <a:pt x="21551" y="40952"/>
                    <a:pt x="25023" y="40952"/>
                  </a:cubicBezTo>
                  <a:cubicBezTo>
                    <a:pt x="28785" y="40952"/>
                    <a:pt x="32064" y="38156"/>
                    <a:pt x="32064" y="31601"/>
                  </a:cubicBezTo>
                  <a:cubicBezTo>
                    <a:pt x="32064" y="27648"/>
                    <a:pt x="29942" y="17814"/>
                    <a:pt x="27048" y="12223"/>
                  </a:cubicBezTo>
                  <a:cubicBezTo>
                    <a:pt x="24734" y="7499"/>
                    <a:pt x="19911" y="2871"/>
                    <a:pt x="14992" y="2871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E45F9DCD-A123-D4EF-608B-B34EF7EC2100}"/>
                </a:ext>
              </a:extLst>
            </p:cNvPr>
            <p:cNvSpPr/>
            <p:nvPr/>
          </p:nvSpPr>
          <p:spPr>
            <a:xfrm flipV="1">
              <a:off x="3269933" y="4092086"/>
              <a:ext cx="937742" cy="4976"/>
            </a:xfrm>
            <a:custGeom>
              <a:avLst/>
              <a:gdLst>
                <a:gd name="connsiteX0" fmla="*/ 627 w 937742"/>
                <a:gd name="connsiteY0" fmla="*/ 265 h 4976"/>
                <a:gd name="connsiteX1" fmla="*/ 938369 w 937742"/>
                <a:gd name="connsiteY1" fmla="*/ 26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2" h="4976">
                  <a:moveTo>
                    <a:pt x="627" y="265"/>
                  </a:moveTo>
                  <a:lnTo>
                    <a:pt x="938369" y="26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724F5491-DEFC-EB9B-F38F-976A5DBA34F9}"/>
                </a:ext>
              </a:extLst>
            </p:cNvPr>
            <p:cNvSpPr/>
            <p:nvPr/>
          </p:nvSpPr>
          <p:spPr>
            <a:xfrm flipV="1">
              <a:off x="4192810" y="4073484"/>
              <a:ext cx="49391" cy="37207"/>
            </a:xfrm>
            <a:custGeom>
              <a:avLst/>
              <a:gdLst>
                <a:gd name="connsiteX0" fmla="*/ 50175 w 49391"/>
                <a:gd name="connsiteY0" fmla="*/ 18848 h 37207"/>
                <a:gd name="connsiteX1" fmla="*/ 784 w 49391"/>
                <a:gd name="connsiteY1" fmla="*/ 37452 h 37207"/>
                <a:gd name="connsiteX2" fmla="*/ 17026 w 49391"/>
                <a:gd name="connsiteY2" fmla="*/ 18848 h 37207"/>
                <a:gd name="connsiteX3" fmla="*/ 784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848"/>
                  </a:moveTo>
                  <a:lnTo>
                    <a:pt x="784" y="37452"/>
                  </a:lnTo>
                  <a:lnTo>
                    <a:pt x="17026" y="18848"/>
                  </a:lnTo>
                  <a:lnTo>
                    <a:pt x="784" y="245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CE68BCA-2A11-AA5F-3E32-D04CCF4EFE96}"/>
                </a:ext>
              </a:extLst>
            </p:cNvPr>
            <p:cNvSpPr/>
            <p:nvPr/>
          </p:nvSpPr>
          <p:spPr>
            <a:xfrm flipV="1">
              <a:off x="4192810" y="4073484"/>
              <a:ext cx="49391" cy="37207"/>
            </a:xfrm>
            <a:custGeom>
              <a:avLst/>
              <a:gdLst>
                <a:gd name="connsiteX0" fmla="*/ 50175 w 49391"/>
                <a:gd name="connsiteY0" fmla="*/ 18848 h 37207"/>
                <a:gd name="connsiteX1" fmla="*/ 784 w 49391"/>
                <a:gd name="connsiteY1" fmla="*/ 37452 h 37207"/>
                <a:gd name="connsiteX2" fmla="*/ 17026 w 49391"/>
                <a:gd name="connsiteY2" fmla="*/ 18848 h 37207"/>
                <a:gd name="connsiteX3" fmla="*/ 784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175" y="18848"/>
                  </a:moveTo>
                  <a:lnTo>
                    <a:pt x="784" y="37452"/>
                  </a:lnTo>
                  <a:lnTo>
                    <a:pt x="17026" y="18848"/>
                  </a:lnTo>
                  <a:lnTo>
                    <a:pt x="784" y="245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AF888265-6295-0912-B57B-4BF8A39BEFCD}"/>
                </a:ext>
              </a:extLst>
            </p:cNvPr>
            <p:cNvSpPr/>
            <p:nvPr/>
          </p:nvSpPr>
          <p:spPr>
            <a:xfrm flipV="1">
              <a:off x="3620097" y="3955763"/>
              <a:ext cx="60488" cy="62389"/>
            </a:xfrm>
            <a:custGeom>
              <a:avLst/>
              <a:gdLst>
                <a:gd name="connsiteX0" fmla="*/ 61161 w 60488"/>
                <a:gd name="connsiteY0" fmla="*/ 52972 h 62389"/>
                <a:gd name="connsiteX1" fmla="*/ 55098 w 60488"/>
                <a:gd name="connsiteY1" fmla="*/ 62613 h 62389"/>
                <a:gd name="connsiteX2" fmla="*/ 48347 w 60488"/>
                <a:gd name="connsiteY2" fmla="*/ 56002 h 62389"/>
                <a:gd name="connsiteX3" fmla="*/ 50551 w 60488"/>
                <a:gd name="connsiteY3" fmla="*/ 51871 h 62389"/>
                <a:gd name="connsiteX4" fmla="*/ 55236 w 60488"/>
                <a:gd name="connsiteY4" fmla="*/ 40577 h 62389"/>
                <a:gd name="connsiteX5" fmla="*/ 30710 w 60488"/>
                <a:gd name="connsiteY5" fmla="*/ 3253 h 62389"/>
                <a:gd name="connsiteX6" fmla="*/ 20514 w 60488"/>
                <a:gd name="connsiteY6" fmla="*/ 15235 h 62389"/>
                <a:gd name="connsiteX7" fmla="*/ 28506 w 60488"/>
                <a:gd name="connsiteY7" fmla="*/ 44433 h 62389"/>
                <a:gd name="connsiteX8" fmla="*/ 30159 w 60488"/>
                <a:gd name="connsiteY8" fmla="*/ 51320 h 62389"/>
                <a:gd name="connsiteX9" fmla="*/ 18860 w 60488"/>
                <a:gd name="connsiteY9" fmla="*/ 62613 h 62389"/>
                <a:gd name="connsiteX10" fmla="*/ 673 w 60488"/>
                <a:gd name="connsiteY10" fmla="*/ 41403 h 62389"/>
                <a:gd name="connsiteX11" fmla="*/ 2326 w 60488"/>
                <a:gd name="connsiteY11" fmla="*/ 40026 h 62389"/>
                <a:gd name="connsiteX12" fmla="*/ 4531 w 60488"/>
                <a:gd name="connsiteY12" fmla="*/ 42505 h 62389"/>
                <a:gd name="connsiteX13" fmla="*/ 18447 w 60488"/>
                <a:gd name="connsiteY13" fmla="*/ 59583 h 62389"/>
                <a:gd name="connsiteX14" fmla="*/ 21892 w 60488"/>
                <a:gd name="connsiteY14" fmla="*/ 55176 h 62389"/>
                <a:gd name="connsiteX15" fmla="*/ 19549 w 60488"/>
                <a:gd name="connsiteY15" fmla="*/ 45535 h 62389"/>
                <a:gd name="connsiteX16" fmla="*/ 11696 w 60488"/>
                <a:gd name="connsiteY16" fmla="*/ 17301 h 62389"/>
                <a:gd name="connsiteX17" fmla="*/ 30159 w 60488"/>
                <a:gd name="connsiteY17" fmla="*/ 223 h 62389"/>
                <a:gd name="connsiteX18" fmla="*/ 61161 w 60488"/>
                <a:gd name="connsiteY18" fmla="*/ 52972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161" y="52972"/>
                  </a:moveTo>
                  <a:cubicBezTo>
                    <a:pt x="61161" y="60410"/>
                    <a:pt x="57578" y="62613"/>
                    <a:pt x="55098" y="62613"/>
                  </a:cubicBezTo>
                  <a:cubicBezTo>
                    <a:pt x="51654" y="62613"/>
                    <a:pt x="48347" y="59032"/>
                    <a:pt x="48347" y="56002"/>
                  </a:cubicBezTo>
                  <a:cubicBezTo>
                    <a:pt x="48347" y="54212"/>
                    <a:pt x="49036" y="53386"/>
                    <a:pt x="50551" y="51871"/>
                  </a:cubicBezTo>
                  <a:cubicBezTo>
                    <a:pt x="53445" y="49116"/>
                    <a:pt x="55236" y="45535"/>
                    <a:pt x="55236" y="40577"/>
                  </a:cubicBezTo>
                  <a:cubicBezTo>
                    <a:pt x="55236" y="34793"/>
                    <a:pt x="46831" y="3253"/>
                    <a:pt x="30710" y="3253"/>
                  </a:cubicBezTo>
                  <a:cubicBezTo>
                    <a:pt x="23683" y="3253"/>
                    <a:pt x="20514" y="8074"/>
                    <a:pt x="20514" y="15235"/>
                  </a:cubicBezTo>
                  <a:cubicBezTo>
                    <a:pt x="20514" y="22948"/>
                    <a:pt x="24234" y="33002"/>
                    <a:pt x="28506" y="44433"/>
                  </a:cubicBezTo>
                  <a:cubicBezTo>
                    <a:pt x="29470" y="46775"/>
                    <a:pt x="30159" y="48703"/>
                    <a:pt x="30159" y="51320"/>
                  </a:cubicBezTo>
                  <a:cubicBezTo>
                    <a:pt x="30159" y="57517"/>
                    <a:pt x="25750" y="62613"/>
                    <a:pt x="18860" y="62613"/>
                  </a:cubicBezTo>
                  <a:cubicBezTo>
                    <a:pt x="5909" y="62613"/>
                    <a:pt x="673" y="42643"/>
                    <a:pt x="673" y="41403"/>
                  </a:cubicBezTo>
                  <a:cubicBezTo>
                    <a:pt x="673" y="40026"/>
                    <a:pt x="2051" y="40026"/>
                    <a:pt x="2326" y="40026"/>
                  </a:cubicBezTo>
                  <a:cubicBezTo>
                    <a:pt x="3704" y="40026"/>
                    <a:pt x="3842" y="40302"/>
                    <a:pt x="4531" y="42505"/>
                  </a:cubicBezTo>
                  <a:cubicBezTo>
                    <a:pt x="8526" y="56416"/>
                    <a:pt x="14451" y="59583"/>
                    <a:pt x="18447" y="59583"/>
                  </a:cubicBezTo>
                  <a:cubicBezTo>
                    <a:pt x="19549" y="59583"/>
                    <a:pt x="21892" y="59583"/>
                    <a:pt x="21892" y="55176"/>
                  </a:cubicBezTo>
                  <a:cubicBezTo>
                    <a:pt x="21892" y="51733"/>
                    <a:pt x="20514" y="48014"/>
                    <a:pt x="19549" y="45535"/>
                  </a:cubicBezTo>
                  <a:cubicBezTo>
                    <a:pt x="13487" y="29559"/>
                    <a:pt x="11696" y="23224"/>
                    <a:pt x="11696" y="17301"/>
                  </a:cubicBezTo>
                  <a:cubicBezTo>
                    <a:pt x="11696" y="2427"/>
                    <a:pt x="23821" y="223"/>
                    <a:pt x="30159" y="223"/>
                  </a:cubicBezTo>
                  <a:cubicBezTo>
                    <a:pt x="53307" y="223"/>
                    <a:pt x="61161" y="45811"/>
                    <a:pt x="61161" y="5297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63A45C10-32E7-4C52-82E3-AE1B59E00EB2}"/>
                </a:ext>
              </a:extLst>
            </p:cNvPr>
            <p:cNvSpPr/>
            <p:nvPr/>
          </p:nvSpPr>
          <p:spPr>
            <a:xfrm flipV="1">
              <a:off x="3688866" y="3994774"/>
              <a:ext cx="41762" cy="43480"/>
            </a:xfrm>
            <a:custGeom>
              <a:avLst/>
              <a:gdLst>
                <a:gd name="connsiteX0" fmla="*/ 36950 w 41762"/>
                <a:gd name="connsiteY0" fmla="*/ 38118 h 43480"/>
                <a:gd name="connsiteX1" fmla="*/ 32031 w 41762"/>
                <a:gd name="connsiteY1" fmla="*/ 32719 h 43480"/>
                <a:gd name="connsiteX2" fmla="*/ 35793 w 41762"/>
                <a:gd name="connsiteY2" fmla="*/ 29152 h 43480"/>
                <a:gd name="connsiteX3" fmla="*/ 41290 w 41762"/>
                <a:gd name="connsiteY3" fmla="*/ 35322 h 43480"/>
                <a:gd name="connsiteX4" fmla="*/ 28559 w 41762"/>
                <a:gd name="connsiteY4" fmla="*/ 43709 h 43480"/>
                <a:gd name="connsiteX5" fmla="*/ 685 w 41762"/>
                <a:gd name="connsiteY5" fmla="*/ 17004 h 43480"/>
                <a:gd name="connsiteX6" fmla="*/ 18528 w 41762"/>
                <a:gd name="connsiteY6" fmla="*/ 229 h 43480"/>
                <a:gd name="connsiteX7" fmla="*/ 42448 w 41762"/>
                <a:gd name="connsiteY7" fmla="*/ 11123 h 43480"/>
                <a:gd name="connsiteX8" fmla="*/ 40808 w 41762"/>
                <a:gd name="connsiteY8" fmla="*/ 12762 h 43480"/>
                <a:gd name="connsiteX9" fmla="*/ 39265 w 41762"/>
                <a:gd name="connsiteY9" fmla="*/ 11798 h 43480"/>
                <a:gd name="connsiteX10" fmla="*/ 18721 w 41762"/>
                <a:gd name="connsiteY10" fmla="*/ 2929 h 43480"/>
                <a:gd name="connsiteX11" fmla="*/ 8690 w 41762"/>
                <a:gd name="connsiteY11" fmla="*/ 13630 h 43480"/>
                <a:gd name="connsiteX12" fmla="*/ 15056 w 41762"/>
                <a:gd name="connsiteY12" fmla="*/ 33587 h 43480"/>
                <a:gd name="connsiteX13" fmla="*/ 28559 w 41762"/>
                <a:gd name="connsiteY13" fmla="*/ 41010 h 43480"/>
                <a:gd name="connsiteX14" fmla="*/ 36950 w 41762"/>
                <a:gd name="connsiteY14" fmla="*/ 38118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762" h="43480">
                  <a:moveTo>
                    <a:pt x="36950" y="38118"/>
                  </a:moveTo>
                  <a:cubicBezTo>
                    <a:pt x="33478" y="37539"/>
                    <a:pt x="32031" y="34840"/>
                    <a:pt x="32031" y="32719"/>
                  </a:cubicBezTo>
                  <a:cubicBezTo>
                    <a:pt x="32031" y="30116"/>
                    <a:pt x="34056" y="29152"/>
                    <a:pt x="35793" y="29152"/>
                  </a:cubicBezTo>
                  <a:cubicBezTo>
                    <a:pt x="37914" y="29152"/>
                    <a:pt x="41290" y="30694"/>
                    <a:pt x="41290" y="35322"/>
                  </a:cubicBezTo>
                  <a:cubicBezTo>
                    <a:pt x="41290" y="41878"/>
                    <a:pt x="33767" y="43709"/>
                    <a:pt x="28559" y="43709"/>
                  </a:cubicBezTo>
                  <a:cubicBezTo>
                    <a:pt x="14091" y="43709"/>
                    <a:pt x="685" y="30405"/>
                    <a:pt x="685" y="17004"/>
                  </a:cubicBezTo>
                  <a:cubicBezTo>
                    <a:pt x="685" y="8713"/>
                    <a:pt x="6472" y="229"/>
                    <a:pt x="18528" y="229"/>
                  </a:cubicBezTo>
                  <a:cubicBezTo>
                    <a:pt x="34828" y="229"/>
                    <a:pt x="42448" y="9774"/>
                    <a:pt x="42448" y="11123"/>
                  </a:cubicBezTo>
                  <a:cubicBezTo>
                    <a:pt x="42448" y="11702"/>
                    <a:pt x="41580" y="12762"/>
                    <a:pt x="40808" y="12762"/>
                  </a:cubicBezTo>
                  <a:cubicBezTo>
                    <a:pt x="40229" y="12762"/>
                    <a:pt x="40036" y="12570"/>
                    <a:pt x="39265" y="11798"/>
                  </a:cubicBezTo>
                  <a:cubicBezTo>
                    <a:pt x="31742" y="2929"/>
                    <a:pt x="20457" y="2929"/>
                    <a:pt x="18721" y="2929"/>
                  </a:cubicBezTo>
                  <a:cubicBezTo>
                    <a:pt x="11776" y="2929"/>
                    <a:pt x="8690" y="7653"/>
                    <a:pt x="8690" y="13630"/>
                  </a:cubicBezTo>
                  <a:cubicBezTo>
                    <a:pt x="8690" y="16426"/>
                    <a:pt x="10040" y="26934"/>
                    <a:pt x="15056" y="33587"/>
                  </a:cubicBezTo>
                  <a:cubicBezTo>
                    <a:pt x="18721" y="38311"/>
                    <a:pt x="23736" y="41010"/>
                    <a:pt x="28559" y="41010"/>
                  </a:cubicBezTo>
                  <a:cubicBezTo>
                    <a:pt x="29909" y="41010"/>
                    <a:pt x="34539" y="40817"/>
                    <a:pt x="36950" y="38118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9538AD5F-F0E0-A7AD-76A5-E1F59E6CA918}"/>
                </a:ext>
              </a:extLst>
            </p:cNvPr>
            <p:cNvSpPr/>
            <p:nvPr/>
          </p:nvSpPr>
          <p:spPr>
            <a:xfrm flipV="1">
              <a:off x="3750874" y="4002035"/>
              <a:ext cx="16121" cy="41180"/>
            </a:xfrm>
            <a:custGeom>
              <a:avLst/>
              <a:gdLst>
                <a:gd name="connsiteX0" fmla="*/ 16816 w 16121"/>
                <a:gd name="connsiteY0" fmla="*/ 26949 h 41180"/>
                <a:gd name="connsiteX1" fmla="*/ 7997 w 16121"/>
                <a:gd name="connsiteY1" fmla="*/ 41411 h 41180"/>
                <a:gd name="connsiteX2" fmla="*/ 695 w 16121"/>
                <a:gd name="connsiteY2" fmla="*/ 34111 h 41180"/>
                <a:gd name="connsiteX3" fmla="*/ 7997 w 16121"/>
                <a:gd name="connsiteY3" fmla="*/ 26812 h 41180"/>
                <a:gd name="connsiteX4" fmla="*/ 12820 w 16121"/>
                <a:gd name="connsiteY4" fmla="*/ 28602 h 41180"/>
                <a:gd name="connsiteX5" fmla="*/ 13509 w 16121"/>
                <a:gd name="connsiteY5" fmla="*/ 29015 h 41180"/>
                <a:gd name="connsiteX6" fmla="*/ 13784 w 16121"/>
                <a:gd name="connsiteY6" fmla="*/ 26949 h 41180"/>
                <a:gd name="connsiteX7" fmla="*/ 4415 w 16121"/>
                <a:gd name="connsiteY7" fmla="*/ 3949 h 41180"/>
                <a:gd name="connsiteX8" fmla="*/ 2899 w 16121"/>
                <a:gd name="connsiteY8" fmla="*/ 1746 h 41180"/>
                <a:gd name="connsiteX9" fmla="*/ 4277 w 16121"/>
                <a:gd name="connsiteY9" fmla="*/ 231 h 41180"/>
                <a:gd name="connsiteX10" fmla="*/ 16816 w 16121"/>
                <a:gd name="connsiteY10" fmla="*/ 2694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6816" y="26949"/>
                  </a:moveTo>
                  <a:cubicBezTo>
                    <a:pt x="16816" y="36039"/>
                    <a:pt x="13371" y="41411"/>
                    <a:pt x="7997" y="41411"/>
                  </a:cubicBezTo>
                  <a:cubicBezTo>
                    <a:pt x="3450" y="41411"/>
                    <a:pt x="695" y="37968"/>
                    <a:pt x="695" y="34111"/>
                  </a:cubicBezTo>
                  <a:cubicBezTo>
                    <a:pt x="695" y="30393"/>
                    <a:pt x="3450" y="26812"/>
                    <a:pt x="7997" y="26812"/>
                  </a:cubicBezTo>
                  <a:cubicBezTo>
                    <a:pt x="9651" y="26812"/>
                    <a:pt x="11442" y="27363"/>
                    <a:pt x="12820" y="28602"/>
                  </a:cubicBezTo>
                  <a:cubicBezTo>
                    <a:pt x="13233" y="28878"/>
                    <a:pt x="13371" y="29015"/>
                    <a:pt x="13509" y="29015"/>
                  </a:cubicBezTo>
                  <a:cubicBezTo>
                    <a:pt x="13647" y="29015"/>
                    <a:pt x="13784" y="28878"/>
                    <a:pt x="13784" y="26949"/>
                  </a:cubicBezTo>
                  <a:cubicBezTo>
                    <a:pt x="13784" y="16758"/>
                    <a:pt x="8962" y="8494"/>
                    <a:pt x="4415" y="3949"/>
                  </a:cubicBezTo>
                  <a:cubicBezTo>
                    <a:pt x="2899" y="2434"/>
                    <a:pt x="2899" y="2159"/>
                    <a:pt x="2899" y="1746"/>
                  </a:cubicBezTo>
                  <a:cubicBezTo>
                    <a:pt x="2899" y="781"/>
                    <a:pt x="3588" y="231"/>
                    <a:pt x="4277" y="231"/>
                  </a:cubicBezTo>
                  <a:cubicBezTo>
                    <a:pt x="5793" y="231"/>
                    <a:pt x="16816" y="10836"/>
                    <a:pt x="16816" y="2694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76C71BB8-35BA-42CD-38B1-9655DF7C10F1}"/>
                </a:ext>
              </a:extLst>
            </p:cNvPr>
            <p:cNvSpPr/>
            <p:nvPr/>
          </p:nvSpPr>
          <p:spPr>
            <a:xfrm flipV="1">
              <a:off x="3804333" y="3925601"/>
              <a:ext cx="36375" cy="92551"/>
            </a:xfrm>
            <a:custGeom>
              <a:avLst/>
              <a:gdLst>
                <a:gd name="connsiteX0" fmla="*/ 35843 w 36375"/>
                <a:gd name="connsiteY0" fmla="*/ 87814 h 92551"/>
                <a:gd name="connsiteX1" fmla="*/ 30745 w 36375"/>
                <a:gd name="connsiteY1" fmla="*/ 92772 h 92551"/>
                <a:gd name="connsiteX2" fmla="*/ 23304 w 36375"/>
                <a:gd name="connsiteY2" fmla="*/ 85473 h 92551"/>
                <a:gd name="connsiteX3" fmla="*/ 28540 w 36375"/>
                <a:gd name="connsiteY3" fmla="*/ 80515 h 92551"/>
                <a:gd name="connsiteX4" fmla="*/ 35843 w 36375"/>
                <a:gd name="connsiteY4" fmla="*/ 87814 h 92551"/>
                <a:gd name="connsiteX5" fmla="*/ 25371 w 36375"/>
                <a:gd name="connsiteY5" fmla="*/ 36029 h 92551"/>
                <a:gd name="connsiteX6" fmla="*/ 28402 w 36375"/>
                <a:gd name="connsiteY6" fmla="*/ 44017 h 92551"/>
                <a:gd name="connsiteX7" fmla="*/ 30194 w 36375"/>
                <a:gd name="connsiteY7" fmla="*/ 51317 h 92551"/>
                <a:gd name="connsiteX8" fmla="*/ 18895 w 36375"/>
                <a:gd name="connsiteY8" fmla="*/ 62610 h 92551"/>
                <a:gd name="connsiteX9" fmla="*/ 707 w 36375"/>
                <a:gd name="connsiteY9" fmla="*/ 41400 h 92551"/>
                <a:gd name="connsiteX10" fmla="*/ 2361 w 36375"/>
                <a:gd name="connsiteY10" fmla="*/ 40023 h 92551"/>
                <a:gd name="connsiteX11" fmla="*/ 4565 w 36375"/>
                <a:gd name="connsiteY11" fmla="*/ 42502 h 92551"/>
                <a:gd name="connsiteX12" fmla="*/ 18482 w 36375"/>
                <a:gd name="connsiteY12" fmla="*/ 59580 h 92551"/>
                <a:gd name="connsiteX13" fmla="*/ 21926 w 36375"/>
                <a:gd name="connsiteY13" fmla="*/ 55173 h 92551"/>
                <a:gd name="connsiteX14" fmla="*/ 20411 w 36375"/>
                <a:gd name="connsiteY14" fmla="*/ 48011 h 92551"/>
                <a:gd name="connsiteX15" fmla="*/ 10904 w 36375"/>
                <a:gd name="connsiteY15" fmla="*/ 22532 h 92551"/>
                <a:gd name="connsiteX16" fmla="*/ 7734 w 36375"/>
                <a:gd name="connsiteY16" fmla="*/ 11514 h 92551"/>
                <a:gd name="connsiteX17" fmla="*/ 19033 w 36375"/>
                <a:gd name="connsiteY17" fmla="*/ 220 h 92551"/>
                <a:gd name="connsiteX18" fmla="*/ 37083 w 36375"/>
                <a:gd name="connsiteY18" fmla="*/ 21430 h 92551"/>
                <a:gd name="connsiteX19" fmla="*/ 35430 w 36375"/>
                <a:gd name="connsiteY19" fmla="*/ 22807 h 92551"/>
                <a:gd name="connsiteX20" fmla="*/ 33363 w 36375"/>
                <a:gd name="connsiteY20" fmla="*/ 20328 h 92551"/>
                <a:gd name="connsiteX21" fmla="*/ 19309 w 36375"/>
                <a:gd name="connsiteY21" fmla="*/ 3250 h 92551"/>
                <a:gd name="connsiteX22" fmla="*/ 16002 w 36375"/>
                <a:gd name="connsiteY22" fmla="*/ 7795 h 92551"/>
                <a:gd name="connsiteX23" fmla="*/ 19997 w 36375"/>
                <a:gd name="connsiteY23" fmla="*/ 21568 h 92551"/>
                <a:gd name="connsiteX24" fmla="*/ 25371 w 36375"/>
                <a:gd name="connsiteY24" fmla="*/ 36029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5843" y="87814"/>
                  </a:moveTo>
                  <a:cubicBezTo>
                    <a:pt x="35843" y="90569"/>
                    <a:pt x="33914" y="92772"/>
                    <a:pt x="30745" y="92772"/>
                  </a:cubicBezTo>
                  <a:cubicBezTo>
                    <a:pt x="27025" y="92772"/>
                    <a:pt x="23304" y="89191"/>
                    <a:pt x="23304" y="85473"/>
                  </a:cubicBezTo>
                  <a:cubicBezTo>
                    <a:pt x="23304" y="82856"/>
                    <a:pt x="25233" y="80515"/>
                    <a:pt x="28540" y="80515"/>
                  </a:cubicBezTo>
                  <a:cubicBezTo>
                    <a:pt x="31709" y="80515"/>
                    <a:pt x="35843" y="83682"/>
                    <a:pt x="35843" y="87814"/>
                  </a:cubicBezTo>
                  <a:moveTo>
                    <a:pt x="25371" y="36029"/>
                  </a:moveTo>
                  <a:cubicBezTo>
                    <a:pt x="27025" y="40023"/>
                    <a:pt x="27025" y="40299"/>
                    <a:pt x="28402" y="44017"/>
                  </a:cubicBezTo>
                  <a:cubicBezTo>
                    <a:pt x="29505" y="46772"/>
                    <a:pt x="30194" y="48700"/>
                    <a:pt x="30194" y="51317"/>
                  </a:cubicBezTo>
                  <a:cubicBezTo>
                    <a:pt x="30194" y="57514"/>
                    <a:pt x="25784" y="62610"/>
                    <a:pt x="18895" y="62610"/>
                  </a:cubicBezTo>
                  <a:cubicBezTo>
                    <a:pt x="5943" y="62610"/>
                    <a:pt x="707" y="42640"/>
                    <a:pt x="707" y="41400"/>
                  </a:cubicBezTo>
                  <a:cubicBezTo>
                    <a:pt x="707" y="40023"/>
                    <a:pt x="2085" y="40023"/>
                    <a:pt x="2361" y="40023"/>
                  </a:cubicBezTo>
                  <a:cubicBezTo>
                    <a:pt x="3739" y="40023"/>
                    <a:pt x="3876" y="40299"/>
                    <a:pt x="4565" y="42502"/>
                  </a:cubicBezTo>
                  <a:cubicBezTo>
                    <a:pt x="8286" y="55448"/>
                    <a:pt x="13797" y="59580"/>
                    <a:pt x="18482" y="59580"/>
                  </a:cubicBezTo>
                  <a:cubicBezTo>
                    <a:pt x="19584" y="59580"/>
                    <a:pt x="21926" y="59580"/>
                    <a:pt x="21926" y="55173"/>
                  </a:cubicBezTo>
                  <a:cubicBezTo>
                    <a:pt x="21926" y="52281"/>
                    <a:pt x="20962" y="49388"/>
                    <a:pt x="20411" y="48011"/>
                  </a:cubicBezTo>
                  <a:cubicBezTo>
                    <a:pt x="19309" y="44430"/>
                    <a:pt x="13108" y="28454"/>
                    <a:pt x="10904" y="22532"/>
                  </a:cubicBezTo>
                  <a:cubicBezTo>
                    <a:pt x="9526" y="18951"/>
                    <a:pt x="7734" y="14406"/>
                    <a:pt x="7734" y="11514"/>
                  </a:cubicBezTo>
                  <a:cubicBezTo>
                    <a:pt x="7734" y="5041"/>
                    <a:pt x="12419" y="220"/>
                    <a:pt x="19033" y="220"/>
                  </a:cubicBezTo>
                  <a:cubicBezTo>
                    <a:pt x="31985" y="220"/>
                    <a:pt x="37083" y="20191"/>
                    <a:pt x="37083" y="21430"/>
                  </a:cubicBezTo>
                  <a:cubicBezTo>
                    <a:pt x="37083" y="22807"/>
                    <a:pt x="35843" y="22807"/>
                    <a:pt x="35430" y="22807"/>
                  </a:cubicBezTo>
                  <a:cubicBezTo>
                    <a:pt x="34052" y="22807"/>
                    <a:pt x="34052" y="22394"/>
                    <a:pt x="33363" y="20328"/>
                  </a:cubicBezTo>
                  <a:cubicBezTo>
                    <a:pt x="30883" y="11651"/>
                    <a:pt x="26336" y="3250"/>
                    <a:pt x="19309" y="3250"/>
                  </a:cubicBezTo>
                  <a:cubicBezTo>
                    <a:pt x="16966" y="3250"/>
                    <a:pt x="16002" y="4627"/>
                    <a:pt x="16002" y="7795"/>
                  </a:cubicBezTo>
                  <a:cubicBezTo>
                    <a:pt x="16002" y="11238"/>
                    <a:pt x="16828" y="13166"/>
                    <a:pt x="19997" y="21568"/>
                  </a:cubicBezTo>
                  <a:lnTo>
                    <a:pt x="25371" y="3602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8B8440B9-AB11-69FE-D726-FD800DEA2E16}"/>
                </a:ext>
              </a:extLst>
            </p:cNvPr>
            <p:cNvSpPr/>
            <p:nvPr/>
          </p:nvSpPr>
          <p:spPr>
            <a:xfrm flipV="1">
              <a:off x="3853709" y="3994774"/>
              <a:ext cx="41762" cy="43480"/>
            </a:xfrm>
            <a:custGeom>
              <a:avLst/>
              <a:gdLst>
                <a:gd name="connsiteX0" fmla="*/ 36983 w 41762"/>
                <a:gd name="connsiteY0" fmla="*/ 38118 h 43480"/>
                <a:gd name="connsiteX1" fmla="*/ 32064 w 41762"/>
                <a:gd name="connsiteY1" fmla="*/ 32719 h 43480"/>
                <a:gd name="connsiteX2" fmla="*/ 35826 w 41762"/>
                <a:gd name="connsiteY2" fmla="*/ 29152 h 43480"/>
                <a:gd name="connsiteX3" fmla="*/ 41323 w 41762"/>
                <a:gd name="connsiteY3" fmla="*/ 35322 h 43480"/>
                <a:gd name="connsiteX4" fmla="*/ 28592 w 41762"/>
                <a:gd name="connsiteY4" fmla="*/ 43709 h 43480"/>
                <a:gd name="connsiteX5" fmla="*/ 718 w 41762"/>
                <a:gd name="connsiteY5" fmla="*/ 17004 h 43480"/>
                <a:gd name="connsiteX6" fmla="*/ 18561 w 41762"/>
                <a:gd name="connsiteY6" fmla="*/ 229 h 43480"/>
                <a:gd name="connsiteX7" fmla="*/ 42481 w 41762"/>
                <a:gd name="connsiteY7" fmla="*/ 11123 h 43480"/>
                <a:gd name="connsiteX8" fmla="*/ 40841 w 41762"/>
                <a:gd name="connsiteY8" fmla="*/ 12762 h 43480"/>
                <a:gd name="connsiteX9" fmla="*/ 39298 w 41762"/>
                <a:gd name="connsiteY9" fmla="*/ 11798 h 43480"/>
                <a:gd name="connsiteX10" fmla="*/ 18754 w 41762"/>
                <a:gd name="connsiteY10" fmla="*/ 2929 h 43480"/>
                <a:gd name="connsiteX11" fmla="*/ 8723 w 41762"/>
                <a:gd name="connsiteY11" fmla="*/ 13630 h 43480"/>
                <a:gd name="connsiteX12" fmla="*/ 15089 w 41762"/>
                <a:gd name="connsiteY12" fmla="*/ 33587 h 43480"/>
                <a:gd name="connsiteX13" fmla="*/ 28592 w 41762"/>
                <a:gd name="connsiteY13" fmla="*/ 41010 h 43480"/>
                <a:gd name="connsiteX14" fmla="*/ 36983 w 41762"/>
                <a:gd name="connsiteY14" fmla="*/ 38118 h 4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762" h="43480">
                  <a:moveTo>
                    <a:pt x="36983" y="38118"/>
                  </a:moveTo>
                  <a:cubicBezTo>
                    <a:pt x="33511" y="37539"/>
                    <a:pt x="32064" y="34840"/>
                    <a:pt x="32064" y="32719"/>
                  </a:cubicBezTo>
                  <a:cubicBezTo>
                    <a:pt x="32064" y="30116"/>
                    <a:pt x="34090" y="29152"/>
                    <a:pt x="35826" y="29152"/>
                  </a:cubicBezTo>
                  <a:cubicBezTo>
                    <a:pt x="37948" y="29152"/>
                    <a:pt x="41323" y="30694"/>
                    <a:pt x="41323" y="35322"/>
                  </a:cubicBezTo>
                  <a:cubicBezTo>
                    <a:pt x="41323" y="41878"/>
                    <a:pt x="33800" y="43709"/>
                    <a:pt x="28592" y="43709"/>
                  </a:cubicBezTo>
                  <a:cubicBezTo>
                    <a:pt x="14124" y="43709"/>
                    <a:pt x="718" y="30405"/>
                    <a:pt x="718" y="17004"/>
                  </a:cubicBezTo>
                  <a:cubicBezTo>
                    <a:pt x="718" y="8713"/>
                    <a:pt x="6505" y="229"/>
                    <a:pt x="18561" y="229"/>
                  </a:cubicBezTo>
                  <a:cubicBezTo>
                    <a:pt x="34861" y="229"/>
                    <a:pt x="42481" y="9774"/>
                    <a:pt x="42481" y="11123"/>
                  </a:cubicBezTo>
                  <a:cubicBezTo>
                    <a:pt x="42481" y="11702"/>
                    <a:pt x="41613" y="12762"/>
                    <a:pt x="40841" y="12762"/>
                  </a:cubicBezTo>
                  <a:cubicBezTo>
                    <a:pt x="40262" y="12762"/>
                    <a:pt x="40069" y="12570"/>
                    <a:pt x="39298" y="11798"/>
                  </a:cubicBezTo>
                  <a:cubicBezTo>
                    <a:pt x="31775" y="2929"/>
                    <a:pt x="20490" y="2929"/>
                    <a:pt x="18754" y="2929"/>
                  </a:cubicBezTo>
                  <a:cubicBezTo>
                    <a:pt x="11809" y="2929"/>
                    <a:pt x="8723" y="7653"/>
                    <a:pt x="8723" y="13630"/>
                  </a:cubicBezTo>
                  <a:cubicBezTo>
                    <a:pt x="8723" y="16426"/>
                    <a:pt x="10073" y="26934"/>
                    <a:pt x="15089" y="33587"/>
                  </a:cubicBezTo>
                  <a:cubicBezTo>
                    <a:pt x="18754" y="38311"/>
                    <a:pt x="23769" y="41010"/>
                    <a:pt x="28592" y="41010"/>
                  </a:cubicBezTo>
                  <a:cubicBezTo>
                    <a:pt x="29942" y="41010"/>
                    <a:pt x="34572" y="40817"/>
                    <a:pt x="36983" y="38118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14F9B91-16DA-9821-2587-F28C2855CF39}"/>
                </a:ext>
              </a:extLst>
            </p:cNvPr>
            <p:cNvSpPr/>
            <p:nvPr/>
          </p:nvSpPr>
          <p:spPr>
            <a:xfrm flipV="1">
              <a:off x="3759991" y="3347524"/>
              <a:ext cx="4978" cy="940499"/>
            </a:xfrm>
            <a:custGeom>
              <a:avLst/>
              <a:gdLst>
                <a:gd name="connsiteX0" fmla="*/ 629 w 4978"/>
                <a:gd name="connsiteY0" fmla="*/ 940689 h 940499"/>
                <a:gd name="connsiteX1" fmla="*/ 629 w 4978"/>
                <a:gd name="connsiteY1" fmla="*/ 470439 h 940499"/>
                <a:gd name="connsiteX2" fmla="*/ 629 w 4978"/>
                <a:gd name="connsiteY2" fmla="*/ 190 h 940499"/>
                <a:gd name="connsiteX3" fmla="*/ 629 w 4978"/>
                <a:gd name="connsiteY3" fmla="*/ 470439 h 940499"/>
                <a:gd name="connsiteX4" fmla="*/ 629 w 4978"/>
                <a:gd name="connsiteY4" fmla="*/ 940689 h 94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78" h="940499">
                  <a:moveTo>
                    <a:pt x="629" y="940689"/>
                  </a:moveTo>
                  <a:cubicBezTo>
                    <a:pt x="629" y="940689"/>
                    <a:pt x="629" y="730154"/>
                    <a:pt x="629" y="470439"/>
                  </a:cubicBezTo>
                  <a:cubicBezTo>
                    <a:pt x="629" y="210724"/>
                    <a:pt x="629" y="190"/>
                    <a:pt x="629" y="190"/>
                  </a:cubicBezTo>
                  <a:cubicBezTo>
                    <a:pt x="629" y="190"/>
                    <a:pt x="629" y="210724"/>
                    <a:pt x="629" y="470439"/>
                  </a:cubicBezTo>
                  <a:cubicBezTo>
                    <a:pt x="629" y="730154"/>
                    <a:pt x="629" y="940689"/>
                    <a:pt x="629" y="940689"/>
                  </a:cubicBez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custDash>
                <a:ds d="224162" sp="224162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F3F64302-5C09-BCBB-9EB7-9C81246E2EDE}"/>
                </a:ext>
              </a:extLst>
            </p:cNvPr>
            <p:cNvSpPr/>
            <p:nvPr/>
          </p:nvSpPr>
          <p:spPr>
            <a:xfrm flipV="1">
              <a:off x="3759991" y="3389880"/>
              <a:ext cx="4978" cy="427893"/>
            </a:xfrm>
            <a:custGeom>
              <a:avLst/>
              <a:gdLst>
                <a:gd name="connsiteX0" fmla="*/ 629 w 4978"/>
                <a:gd name="connsiteY0" fmla="*/ 131 h 427893"/>
                <a:gd name="connsiteX1" fmla="*/ 629 w 4978"/>
                <a:gd name="connsiteY1" fmla="*/ 428024 h 42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8" h="427893">
                  <a:moveTo>
                    <a:pt x="629" y="131"/>
                  </a:moveTo>
                  <a:lnTo>
                    <a:pt x="629" y="428024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custDash>
                <a:ds d="224162" sp="224162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53EA369B-132F-E80B-1D71-9417375FDC77}"/>
                </a:ext>
              </a:extLst>
            </p:cNvPr>
            <p:cNvSpPr/>
            <p:nvPr/>
          </p:nvSpPr>
          <p:spPr>
            <a:xfrm rot="16200000" flipV="1">
              <a:off x="3735295" y="3361448"/>
              <a:ext cx="49391" cy="37207"/>
            </a:xfrm>
            <a:custGeom>
              <a:avLst/>
              <a:gdLst>
                <a:gd name="connsiteX0" fmla="*/ 50084 w 49391"/>
                <a:gd name="connsiteY0" fmla="*/ 18705 h 37207"/>
                <a:gd name="connsiteX1" fmla="*/ 692 w 49391"/>
                <a:gd name="connsiteY1" fmla="*/ 37309 h 37207"/>
                <a:gd name="connsiteX2" fmla="*/ 16934 w 49391"/>
                <a:gd name="connsiteY2" fmla="*/ 18705 h 37207"/>
                <a:gd name="connsiteX3" fmla="*/ 692 w 49391"/>
                <a:gd name="connsiteY3" fmla="*/ 102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084" y="18705"/>
                  </a:moveTo>
                  <a:lnTo>
                    <a:pt x="692" y="37309"/>
                  </a:lnTo>
                  <a:lnTo>
                    <a:pt x="16934" y="18705"/>
                  </a:lnTo>
                  <a:lnTo>
                    <a:pt x="692" y="102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D04DA5B-0D60-90EE-C257-F459497304E5}"/>
                </a:ext>
              </a:extLst>
            </p:cNvPr>
            <p:cNvSpPr/>
            <p:nvPr/>
          </p:nvSpPr>
          <p:spPr>
            <a:xfrm rot="16200000" flipV="1">
              <a:off x="3735295" y="3361448"/>
              <a:ext cx="49391" cy="37207"/>
            </a:xfrm>
            <a:custGeom>
              <a:avLst/>
              <a:gdLst>
                <a:gd name="connsiteX0" fmla="*/ 50084 w 49391"/>
                <a:gd name="connsiteY0" fmla="*/ 18705 h 37207"/>
                <a:gd name="connsiteX1" fmla="*/ 692 w 49391"/>
                <a:gd name="connsiteY1" fmla="*/ 37309 h 37207"/>
                <a:gd name="connsiteX2" fmla="*/ 16934 w 49391"/>
                <a:gd name="connsiteY2" fmla="*/ 18705 h 37207"/>
                <a:gd name="connsiteX3" fmla="*/ 692 w 49391"/>
                <a:gd name="connsiteY3" fmla="*/ 102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084" y="18705"/>
                  </a:moveTo>
                  <a:lnTo>
                    <a:pt x="692" y="37309"/>
                  </a:lnTo>
                  <a:lnTo>
                    <a:pt x="16934" y="18705"/>
                  </a:lnTo>
                  <a:lnTo>
                    <a:pt x="692" y="102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7CD31D90-A65B-B890-ACA9-D059313CB78A}"/>
              </a:ext>
            </a:extLst>
          </p:cNvPr>
          <p:cNvGrpSpPr/>
          <p:nvPr/>
        </p:nvGrpSpPr>
        <p:grpSpPr>
          <a:xfrm>
            <a:off x="4314616" y="4763859"/>
            <a:ext cx="828259" cy="1101829"/>
            <a:chOff x="4252808" y="3266859"/>
            <a:chExt cx="828259" cy="110182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7AC69A-F809-D4F4-E9FF-5FB5DB85D97D}"/>
                </a:ext>
              </a:extLst>
            </p:cNvPr>
            <p:cNvSpPr/>
            <p:nvPr/>
          </p:nvSpPr>
          <p:spPr>
            <a:xfrm flipV="1">
              <a:off x="4303670" y="3776182"/>
              <a:ext cx="89423" cy="93240"/>
            </a:xfrm>
            <a:custGeom>
              <a:avLst/>
              <a:gdLst>
                <a:gd name="connsiteX0" fmla="*/ 87618 w 89423"/>
                <a:gd name="connsiteY0" fmla="*/ 93431 h 93240"/>
                <a:gd name="connsiteX1" fmla="*/ 3431 w 89423"/>
                <a:gd name="connsiteY1" fmla="*/ 93431 h 93240"/>
                <a:gd name="connsiteX2" fmla="*/ 813 w 89423"/>
                <a:gd name="connsiteY2" fmla="*/ 62442 h 93240"/>
                <a:gd name="connsiteX3" fmla="*/ 4257 w 89423"/>
                <a:gd name="connsiteY3" fmla="*/ 62442 h 93240"/>
                <a:gd name="connsiteX4" fmla="*/ 29059 w 89423"/>
                <a:gd name="connsiteY4" fmla="*/ 89161 h 93240"/>
                <a:gd name="connsiteX5" fmla="*/ 36499 w 89423"/>
                <a:gd name="connsiteY5" fmla="*/ 88886 h 93240"/>
                <a:gd name="connsiteX6" fmla="*/ 39393 w 89423"/>
                <a:gd name="connsiteY6" fmla="*/ 83652 h 93240"/>
                <a:gd name="connsiteX7" fmla="*/ 39393 w 89423"/>
                <a:gd name="connsiteY7" fmla="*/ 11071 h 93240"/>
                <a:gd name="connsiteX8" fmla="*/ 24925 w 89423"/>
                <a:gd name="connsiteY8" fmla="*/ 4460 h 93240"/>
                <a:gd name="connsiteX9" fmla="*/ 19414 w 89423"/>
                <a:gd name="connsiteY9" fmla="*/ 4460 h 93240"/>
                <a:gd name="connsiteX10" fmla="*/ 19414 w 89423"/>
                <a:gd name="connsiteY10" fmla="*/ 190 h 93240"/>
                <a:gd name="connsiteX11" fmla="*/ 45456 w 89423"/>
                <a:gd name="connsiteY11" fmla="*/ 603 h 93240"/>
                <a:gd name="connsiteX12" fmla="*/ 71635 w 89423"/>
                <a:gd name="connsiteY12" fmla="*/ 190 h 93240"/>
                <a:gd name="connsiteX13" fmla="*/ 71635 w 89423"/>
                <a:gd name="connsiteY13" fmla="*/ 4460 h 93240"/>
                <a:gd name="connsiteX14" fmla="*/ 66124 w 89423"/>
                <a:gd name="connsiteY14" fmla="*/ 4460 h 93240"/>
                <a:gd name="connsiteX15" fmla="*/ 51656 w 89423"/>
                <a:gd name="connsiteY15" fmla="*/ 11071 h 93240"/>
                <a:gd name="connsiteX16" fmla="*/ 51656 w 89423"/>
                <a:gd name="connsiteY16" fmla="*/ 83652 h 93240"/>
                <a:gd name="connsiteX17" fmla="*/ 54136 w 89423"/>
                <a:gd name="connsiteY17" fmla="*/ 88886 h 93240"/>
                <a:gd name="connsiteX18" fmla="*/ 61990 w 89423"/>
                <a:gd name="connsiteY18" fmla="*/ 89161 h 93240"/>
                <a:gd name="connsiteX19" fmla="*/ 86791 w 89423"/>
                <a:gd name="connsiteY19" fmla="*/ 62442 h 93240"/>
                <a:gd name="connsiteX20" fmla="*/ 90236 w 89423"/>
                <a:gd name="connsiteY20" fmla="*/ 62442 h 93240"/>
                <a:gd name="connsiteX21" fmla="*/ 87618 w 89423"/>
                <a:gd name="connsiteY21" fmla="*/ 93431 h 9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423" h="93240">
                  <a:moveTo>
                    <a:pt x="87618" y="93431"/>
                  </a:moveTo>
                  <a:lnTo>
                    <a:pt x="3431" y="93431"/>
                  </a:lnTo>
                  <a:lnTo>
                    <a:pt x="813" y="62442"/>
                  </a:lnTo>
                  <a:lnTo>
                    <a:pt x="4257" y="62442"/>
                  </a:lnTo>
                  <a:cubicBezTo>
                    <a:pt x="6186" y="84616"/>
                    <a:pt x="8253" y="89161"/>
                    <a:pt x="29059" y="89161"/>
                  </a:cubicBezTo>
                  <a:cubicBezTo>
                    <a:pt x="31539" y="89161"/>
                    <a:pt x="35122" y="89161"/>
                    <a:pt x="36499" y="88886"/>
                  </a:cubicBezTo>
                  <a:cubicBezTo>
                    <a:pt x="39393" y="88335"/>
                    <a:pt x="39393" y="86820"/>
                    <a:pt x="39393" y="83652"/>
                  </a:cubicBezTo>
                  <a:lnTo>
                    <a:pt x="39393" y="11071"/>
                  </a:lnTo>
                  <a:cubicBezTo>
                    <a:pt x="39393" y="6388"/>
                    <a:pt x="39393" y="4460"/>
                    <a:pt x="24925" y="4460"/>
                  </a:cubicBezTo>
                  <a:lnTo>
                    <a:pt x="19414" y="4460"/>
                  </a:lnTo>
                  <a:lnTo>
                    <a:pt x="19414" y="190"/>
                  </a:lnTo>
                  <a:cubicBezTo>
                    <a:pt x="25063" y="603"/>
                    <a:pt x="39117" y="603"/>
                    <a:pt x="45456" y="603"/>
                  </a:cubicBezTo>
                  <a:cubicBezTo>
                    <a:pt x="51794" y="603"/>
                    <a:pt x="65986" y="603"/>
                    <a:pt x="71635" y="190"/>
                  </a:cubicBezTo>
                  <a:lnTo>
                    <a:pt x="71635" y="4460"/>
                  </a:lnTo>
                  <a:lnTo>
                    <a:pt x="66124" y="4460"/>
                  </a:lnTo>
                  <a:cubicBezTo>
                    <a:pt x="51656" y="4460"/>
                    <a:pt x="51656" y="6388"/>
                    <a:pt x="51656" y="11071"/>
                  </a:cubicBezTo>
                  <a:lnTo>
                    <a:pt x="51656" y="83652"/>
                  </a:lnTo>
                  <a:cubicBezTo>
                    <a:pt x="51656" y="86407"/>
                    <a:pt x="51656" y="88335"/>
                    <a:pt x="54136" y="88886"/>
                  </a:cubicBezTo>
                  <a:cubicBezTo>
                    <a:pt x="55652" y="89161"/>
                    <a:pt x="59372" y="89161"/>
                    <a:pt x="61990" y="89161"/>
                  </a:cubicBezTo>
                  <a:cubicBezTo>
                    <a:pt x="82796" y="89161"/>
                    <a:pt x="84862" y="84616"/>
                    <a:pt x="86791" y="62442"/>
                  </a:cubicBezTo>
                  <a:lnTo>
                    <a:pt x="90236" y="62442"/>
                  </a:lnTo>
                  <a:lnTo>
                    <a:pt x="87618" y="93431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B22886-436C-6BD1-EE21-253EAFED0CDA}"/>
                </a:ext>
              </a:extLst>
            </p:cNvPr>
            <p:cNvSpPr/>
            <p:nvPr/>
          </p:nvSpPr>
          <p:spPr>
            <a:xfrm flipV="1">
              <a:off x="4252808" y="3266859"/>
              <a:ext cx="828259" cy="1101829"/>
            </a:xfrm>
            <a:custGeom>
              <a:avLst/>
              <a:gdLst>
                <a:gd name="connsiteX0" fmla="*/ 746 w 828259"/>
                <a:gd name="connsiteY0" fmla="*/ 190 h 1101829"/>
                <a:gd name="connsiteX1" fmla="*/ 829005 w 828259"/>
                <a:gd name="connsiteY1" fmla="*/ 190 h 1101829"/>
                <a:gd name="connsiteX2" fmla="*/ 829005 w 828259"/>
                <a:gd name="connsiteY2" fmla="*/ 1102019 h 1101829"/>
                <a:gd name="connsiteX3" fmla="*/ 746 w 828259"/>
                <a:gd name="connsiteY3" fmla="*/ 1102019 h 11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259" h="1101829">
                  <a:moveTo>
                    <a:pt x="746" y="190"/>
                  </a:moveTo>
                  <a:lnTo>
                    <a:pt x="829005" y="190"/>
                  </a:lnTo>
                  <a:lnTo>
                    <a:pt x="829005" y="1102019"/>
                  </a:lnTo>
                  <a:lnTo>
                    <a:pt x="746" y="1102019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AD74EC-8C2C-644C-3667-A782F35097E4}"/>
                </a:ext>
              </a:extLst>
            </p:cNvPr>
            <p:cNvSpPr/>
            <p:nvPr/>
          </p:nvSpPr>
          <p:spPr>
            <a:xfrm flipV="1">
              <a:off x="4423911" y="3642436"/>
              <a:ext cx="62141" cy="63216"/>
            </a:xfrm>
            <a:custGeom>
              <a:avLst/>
              <a:gdLst>
                <a:gd name="connsiteX0" fmla="*/ 40930 w 62141"/>
                <a:gd name="connsiteY0" fmla="*/ 12143 h 63216"/>
                <a:gd name="connsiteX1" fmla="*/ 51677 w 62141"/>
                <a:gd name="connsiteY1" fmla="*/ 849 h 63216"/>
                <a:gd name="connsiteX2" fmla="*/ 62976 w 62141"/>
                <a:gd name="connsiteY2" fmla="*/ 13933 h 63216"/>
                <a:gd name="connsiteX3" fmla="*/ 62976 w 62141"/>
                <a:gd name="connsiteY3" fmla="*/ 21646 h 63216"/>
                <a:gd name="connsiteX4" fmla="*/ 59531 w 62141"/>
                <a:gd name="connsiteY4" fmla="*/ 21646 h 63216"/>
                <a:gd name="connsiteX5" fmla="*/ 59531 w 62141"/>
                <a:gd name="connsiteY5" fmla="*/ 13933 h 63216"/>
                <a:gd name="connsiteX6" fmla="*/ 54571 w 62141"/>
                <a:gd name="connsiteY6" fmla="*/ 5119 h 63216"/>
                <a:gd name="connsiteX7" fmla="*/ 49473 w 62141"/>
                <a:gd name="connsiteY7" fmla="*/ 12005 h 63216"/>
                <a:gd name="connsiteX8" fmla="*/ 49473 w 62141"/>
                <a:gd name="connsiteY8" fmla="*/ 39550 h 63216"/>
                <a:gd name="connsiteX9" fmla="*/ 44513 w 62141"/>
                <a:gd name="connsiteY9" fmla="*/ 55802 h 63216"/>
                <a:gd name="connsiteX10" fmla="*/ 25636 w 62141"/>
                <a:gd name="connsiteY10" fmla="*/ 63377 h 63216"/>
                <a:gd name="connsiteX11" fmla="*/ 4830 w 62141"/>
                <a:gd name="connsiteY11" fmla="*/ 47814 h 63216"/>
                <a:gd name="connsiteX12" fmla="*/ 11168 w 62141"/>
                <a:gd name="connsiteY12" fmla="*/ 41341 h 63216"/>
                <a:gd name="connsiteX13" fmla="*/ 17506 w 62141"/>
                <a:gd name="connsiteY13" fmla="*/ 47676 h 63216"/>
                <a:gd name="connsiteX14" fmla="*/ 10479 w 62141"/>
                <a:gd name="connsiteY14" fmla="*/ 54011 h 63216"/>
                <a:gd name="connsiteX15" fmla="*/ 25360 w 62141"/>
                <a:gd name="connsiteY15" fmla="*/ 60347 h 63216"/>
                <a:gd name="connsiteX16" fmla="*/ 39966 w 62141"/>
                <a:gd name="connsiteY16" fmla="*/ 42718 h 63216"/>
                <a:gd name="connsiteX17" fmla="*/ 39966 w 62141"/>
                <a:gd name="connsiteY17" fmla="*/ 37622 h 63216"/>
                <a:gd name="connsiteX18" fmla="*/ 14613 w 62141"/>
                <a:gd name="connsiteY18" fmla="*/ 32664 h 63216"/>
                <a:gd name="connsiteX19" fmla="*/ 834 w 62141"/>
                <a:gd name="connsiteY19" fmla="*/ 14759 h 63216"/>
                <a:gd name="connsiteX20" fmla="*/ 22880 w 62141"/>
                <a:gd name="connsiteY20" fmla="*/ 160 h 63216"/>
                <a:gd name="connsiteX21" fmla="*/ 40930 w 62141"/>
                <a:gd name="connsiteY21" fmla="*/ 12143 h 63216"/>
                <a:gd name="connsiteX22" fmla="*/ 39966 w 62141"/>
                <a:gd name="connsiteY22" fmla="*/ 34730 h 63216"/>
                <a:gd name="connsiteX23" fmla="*/ 39966 w 62141"/>
                <a:gd name="connsiteY23" fmla="*/ 20957 h 63216"/>
                <a:gd name="connsiteX24" fmla="*/ 23845 w 62141"/>
                <a:gd name="connsiteY24" fmla="*/ 3190 h 63216"/>
                <a:gd name="connsiteX25" fmla="*/ 11444 w 62141"/>
                <a:gd name="connsiteY25" fmla="*/ 14897 h 63216"/>
                <a:gd name="connsiteX26" fmla="*/ 39966 w 62141"/>
                <a:gd name="connsiteY26" fmla="*/ 34730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930" y="12143"/>
                  </a:moveTo>
                  <a:cubicBezTo>
                    <a:pt x="41481" y="6634"/>
                    <a:pt x="45201" y="849"/>
                    <a:pt x="51677" y="849"/>
                  </a:cubicBezTo>
                  <a:cubicBezTo>
                    <a:pt x="54571" y="849"/>
                    <a:pt x="62976" y="2777"/>
                    <a:pt x="62976" y="13933"/>
                  </a:cubicBezTo>
                  <a:lnTo>
                    <a:pt x="62976" y="21646"/>
                  </a:lnTo>
                  <a:lnTo>
                    <a:pt x="59531" y="21646"/>
                  </a:lnTo>
                  <a:lnTo>
                    <a:pt x="59531" y="13933"/>
                  </a:lnTo>
                  <a:cubicBezTo>
                    <a:pt x="59531" y="5945"/>
                    <a:pt x="56087" y="5119"/>
                    <a:pt x="54571" y="5119"/>
                  </a:cubicBezTo>
                  <a:cubicBezTo>
                    <a:pt x="50024" y="5119"/>
                    <a:pt x="49473" y="11316"/>
                    <a:pt x="49473" y="12005"/>
                  </a:cubicBezTo>
                  <a:lnTo>
                    <a:pt x="49473" y="39550"/>
                  </a:lnTo>
                  <a:cubicBezTo>
                    <a:pt x="49473" y="45335"/>
                    <a:pt x="49473" y="50706"/>
                    <a:pt x="44513" y="55802"/>
                  </a:cubicBezTo>
                  <a:cubicBezTo>
                    <a:pt x="39139" y="61173"/>
                    <a:pt x="32250" y="63377"/>
                    <a:pt x="25636" y="63377"/>
                  </a:cubicBezTo>
                  <a:cubicBezTo>
                    <a:pt x="14337" y="63377"/>
                    <a:pt x="4830" y="56904"/>
                    <a:pt x="4830" y="47814"/>
                  </a:cubicBezTo>
                  <a:cubicBezTo>
                    <a:pt x="4830" y="43682"/>
                    <a:pt x="7586" y="41341"/>
                    <a:pt x="11168" y="41341"/>
                  </a:cubicBezTo>
                  <a:cubicBezTo>
                    <a:pt x="15026" y="41341"/>
                    <a:pt x="17506" y="44095"/>
                    <a:pt x="17506" y="47676"/>
                  </a:cubicBezTo>
                  <a:cubicBezTo>
                    <a:pt x="17506" y="49329"/>
                    <a:pt x="16817" y="53874"/>
                    <a:pt x="10479" y="54011"/>
                  </a:cubicBezTo>
                  <a:cubicBezTo>
                    <a:pt x="14200" y="58832"/>
                    <a:pt x="20951" y="60347"/>
                    <a:pt x="25360" y="60347"/>
                  </a:cubicBezTo>
                  <a:cubicBezTo>
                    <a:pt x="32112" y="60347"/>
                    <a:pt x="39966" y="54975"/>
                    <a:pt x="39966" y="42718"/>
                  </a:cubicBezTo>
                  <a:lnTo>
                    <a:pt x="39966" y="37622"/>
                  </a:lnTo>
                  <a:cubicBezTo>
                    <a:pt x="32939" y="37209"/>
                    <a:pt x="23293" y="36796"/>
                    <a:pt x="14613" y="32664"/>
                  </a:cubicBezTo>
                  <a:cubicBezTo>
                    <a:pt x="4279" y="27981"/>
                    <a:pt x="834" y="20819"/>
                    <a:pt x="834" y="14759"/>
                  </a:cubicBezTo>
                  <a:cubicBezTo>
                    <a:pt x="834" y="3604"/>
                    <a:pt x="14200" y="160"/>
                    <a:pt x="22880" y="160"/>
                  </a:cubicBezTo>
                  <a:cubicBezTo>
                    <a:pt x="31974" y="160"/>
                    <a:pt x="38312" y="5670"/>
                    <a:pt x="40930" y="12143"/>
                  </a:cubicBezTo>
                  <a:moveTo>
                    <a:pt x="39966" y="34730"/>
                  </a:moveTo>
                  <a:lnTo>
                    <a:pt x="39966" y="20957"/>
                  </a:lnTo>
                  <a:cubicBezTo>
                    <a:pt x="39966" y="7873"/>
                    <a:pt x="30045" y="3190"/>
                    <a:pt x="23845" y="3190"/>
                  </a:cubicBezTo>
                  <a:cubicBezTo>
                    <a:pt x="17093" y="3190"/>
                    <a:pt x="11444" y="8011"/>
                    <a:pt x="11444" y="14897"/>
                  </a:cubicBezTo>
                  <a:cubicBezTo>
                    <a:pt x="11444" y="22472"/>
                    <a:pt x="17231" y="33903"/>
                    <a:pt x="39966" y="3473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718E3C-D3F6-0F1D-DB89-0760235C1E5E}"/>
                </a:ext>
              </a:extLst>
            </p:cNvPr>
            <p:cNvSpPr/>
            <p:nvPr/>
          </p:nvSpPr>
          <p:spPr>
            <a:xfrm flipV="1">
              <a:off x="4490872" y="3608555"/>
              <a:ext cx="67928" cy="97096"/>
            </a:xfrm>
            <a:custGeom>
              <a:avLst/>
              <a:gdLst>
                <a:gd name="connsiteX0" fmla="*/ 20690 w 67928"/>
                <a:gd name="connsiteY0" fmla="*/ 53595 h 97096"/>
                <a:gd name="connsiteX1" fmla="*/ 20690 w 67928"/>
                <a:gd name="connsiteY1" fmla="*/ 97254 h 97096"/>
                <a:gd name="connsiteX2" fmla="*/ 848 w 67928"/>
                <a:gd name="connsiteY2" fmla="*/ 95739 h 97096"/>
                <a:gd name="connsiteX3" fmla="*/ 848 w 67928"/>
                <a:gd name="connsiteY3" fmla="*/ 91469 h 97096"/>
                <a:gd name="connsiteX4" fmla="*/ 11596 w 67928"/>
                <a:gd name="connsiteY4" fmla="*/ 83757 h 97096"/>
                <a:gd name="connsiteX5" fmla="*/ 11596 w 67928"/>
                <a:gd name="connsiteY5" fmla="*/ 1672 h 97096"/>
                <a:gd name="connsiteX6" fmla="*/ 15040 w 67928"/>
                <a:gd name="connsiteY6" fmla="*/ 1672 h 97096"/>
                <a:gd name="connsiteX7" fmla="*/ 20001 w 67928"/>
                <a:gd name="connsiteY7" fmla="*/ 10211 h 97096"/>
                <a:gd name="connsiteX8" fmla="*/ 38051 w 67928"/>
                <a:gd name="connsiteY8" fmla="*/ 157 h 97096"/>
                <a:gd name="connsiteX9" fmla="*/ 68777 w 67928"/>
                <a:gd name="connsiteY9" fmla="*/ 31421 h 97096"/>
                <a:gd name="connsiteX10" fmla="*/ 39566 w 67928"/>
                <a:gd name="connsiteY10" fmla="*/ 62547 h 97096"/>
                <a:gd name="connsiteX11" fmla="*/ 20690 w 67928"/>
                <a:gd name="connsiteY11" fmla="*/ 53595 h 97096"/>
                <a:gd name="connsiteX12" fmla="*/ 21103 w 67928"/>
                <a:gd name="connsiteY12" fmla="*/ 17373 h 97096"/>
                <a:gd name="connsiteX13" fmla="*/ 21103 w 67928"/>
                <a:gd name="connsiteY13" fmla="*/ 45744 h 97096"/>
                <a:gd name="connsiteX14" fmla="*/ 22619 w 67928"/>
                <a:gd name="connsiteY14" fmla="*/ 50702 h 97096"/>
                <a:gd name="connsiteX15" fmla="*/ 38877 w 67928"/>
                <a:gd name="connsiteY15" fmla="*/ 59517 h 97096"/>
                <a:gd name="connsiteX16" fmla="*/ 53345 w 67928"/>
                <a:gd name="connsiteY16" fmla="*/ 50702 h 97096"/>
                <a:gd name="connsiteX17" fmla="*/ 57341 w 67928"/>
                <a:gd name="connsiteY17" fmla="*/ 31559 h 97096"/>
                <a:gd name="connsiteX18" fmla="*/ 53069 w 67928"/>
                <a:gd name="connsiteY18" fmla="*/ 12001 h 97096"/>
                <a:gd name="connsiteX19" fmla="*/ 37499 w 67928"/>
                <a:gd name="connsiteY19" fmla="*/ 3187 h 97096"/>
                <a:gd name="connsiteX20" fmla="*/ 23032 w 67928"/>
                <a:gd name="connsiteY20" fmla="*/ 11588 h 97096"/>
                <a:gd name="connsiteX21" fmla="*/ 21103 w 67928"/>
                <a:gd name="connsiteY21" fmla="*/ 17373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928" h="97096">
                  <a:moveTo>
                    <a:pt x="20690" y="53595"/>
                  </a:moveTo>
                  <a:lnTo>
                    <a:pt x="20690" y="97254"/>
                  </a:lnTo>
                  <a:lnTo>
                    <a:pt x="848" y="95739"/>
                  </a:lnTo>
                  <a:lnTo>
                    <a:pt x="848" y="91469"/>
                  </a:lnTo>
                  <a:cubicBezTo>
                    <a:pt x="10493" y="91469"/>
                    <a:pt x="11596" y="90505"/>
                    <a:pt x="11596" y="83757"/>
                  </a:cubicBezTo>
                  <a:lnTo>
                    <a:pt x="11596" y="1672"/>
                  </a:lnTo>
                  <a:lnTo>
                    <a:pt x="15040" y="1672"/>
                  </a:lnTo>
                  <a:cubicBezTo>
                    <a:pt x="15178" y="1810"/>
                    <a:pt x="16280" y="3738"/>
                    <a:pt x="20001" y="10211"/>
                  </a:cubicBezTo>
                  <a:cubicBezTo>
                    <a:pt x="22067" y="7043"/>
                    <a:pt x="27854" y="157"/>
                    <a:pt x="38051" y="157"/>
                  </a:cubicBezTo>
                  <a:cubicBezTo>
                    <a:pt x="54447" y="157"/>
                    <a:pt x="68777" y="13654"/>
                    <a:pt x="68777" y="31421"/>
                  </a:cubicBezTo>
                  <a:cubicBezTo>
                    <a:pt x="68777" y="48912"/>
                    <a:pt x="55274" y="62547"/>
                    <a:pt x="39566" y="62547"/>
                  </a:cubicBezTo>
                  <a:cubicBezTo>
                    <a:pt x="28819" y="62547"/>
                    <a:pt x="22894" y="56074"/>
                    <a:pt x="20690" y="53595"/>
                  </a:cubicBezTo>
                  <a:moveTo>
                    <a:pt x="21103" y="17373"/>
                  </a:moveTo>
                  <a:lnTo>
                    <a:pt x="21103" y="45744"/>
                  </a:lnTo>
                  <a:cubicBezTo>
                    <a:pt x="21103" y="48361"/>
                    <a:pt x="21103" y="48499"/>
                    <a:pt x="22619" y="50702"/>
                  </a:cubicBezTo>
                  <a:cubicBezTo>
                    <a:pt x="27992" y="58415"/>
                    <a:pt x="35570" y="59517"/>
                    <a:pt x="38877" y="59517"/>
                  </a:cubicBezTo>
                  <a:cubicBezTo>
                    <a:pt x="45078" y="59517"/>
                    <a:pt x="50038" y="55936"/>
                    <a:pt x="53345" y="50702"/>
                  </a:cubicBezTo>
                  <a:cubicBezTo>
                    <a:pt x="56927" y="45056"/>
                    <a:pt x="57341" y="37205"/>
                    <a:pt x="57341" y="31559"/>
                  </a:cubicBezTo>
                  <a:cubicBezTo>
                    <a:pt x="57341" y="26463"/>
                    <a:pt x="57065" y="18199"/>
                    <a:pt x="53069" y="12001"/>
                  </a:cubicBezTo>
                  <a:cubicBezTo>
                    <a:pt x="50176" y="7732"/>
                    <a:pt x="44940" y="3187"/>
                    <a:pt x="37499" y="3187"/>
                  </a:cubicBezTo>
                  <a:cubicBezTo>
                    <a:pt x="31299" y="3187"/>
                    <a:pt x="26339" y="6492"/>
                    <a:pt x="23032" y="11588"/>
                  </a:cubicBezTo>
                  <a:cubicBezTo>
                    <a:pt x="21103" y="14480"/>
                    <a:pt x="21103" y="14894"/>
                    <a:pt x="21103" y="17373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E61731-1559-8B86-752E-417F05BC9E43}"/>
                </a:ext>
              </a:extLst>
            </p:cNvPr>
            <p:cNvSpPr/>
            <p:nvPr/>
          </p:nvSpPr>
          <p:spPr>
            <a:xfrm flipV="1">
              <a:off x="4572168" y="3642436"/>
              <a:ext cx="52496" cy="63216"/>
            </a:xfrm>
            <a:custGeom>
              <a:avLst/>
              <a:gdLst>
                <a:gd name="connsiteX0" fmla="*/ 12299 w 52496"/>
                <a:gd name="connsiteY0" fmla="*/ 31700 h 63216"/>
                <a:gd name="connsiteX1" fmla="*/ 30901 w 52496"/>
                <a:gd name="connsiteY1" fmla="*/ 59934 h 63216"/>
                <a:gd name="connsiteX2" fmla="*/ 45644 w 52496"/>
                <a:gd name="connsiteY2" fmla="*/ 54838 h 63216"/>
                <a:gd name="connsiteX3" fmla="*/ 39168 w 52496"/>
                <a:gd name="connsiteY3" fmla="*/ 48502 h 63216"/>
                <a:gd name="connsiteX4" fmla="*/ 45506 w 52496"/>
                <a:gd name="connsiteY4" fmla="*/ 42167 h 63216"/>
                <a:gd name="connsiteX5" fmla="*/ 51844 w 52496"/>
                <a:gd name="connsiteY5" fmla="*/ 48640 h 63216"/>
                <a:gd name="connsiteX6" fmla="*/ 30763 w 52496"/>
                <a:gd name="connsiteY6" fmla="*/ 63377 h 63216"/>
                <a:gd name="connsiteX7" fmla="*/ 863 w 52496"/>
                <a:gd name="connsiteY7" fmla="*/ 31424 h 63216"/>
                <a:gd name="connsiteX8" fmla="*/ 30487 w 52496"/>
                <a:gd name="connsiteY8" fmla="*/ 160 h 63216"/>
                <a:gd name="connsiteX9" fmla="*/ 53360 w 52496"/>
                <a:gd name="connsiteY9" fmla="*/ 18065 h 63216"/>
                <a:gd name="connsiteX10" fmla="*/ 51569 w 52496"/>
                <a:gd name="connsiteY10" fmla="*/ 19442 h 63216"/>
                <a:gd name="connsiteX11" fmla="*/ 49777 w 52496"/>
                <a:gd name="connsiteY11" fmla="*/ 18065 h 63216"/>
                <a:gd name="connsiteX12" fmla="*/ 31727 w 52496"/>
                <a:gd name="connsiteY12" fmla="*/ 3604 h 63216"/>
                <a:gd name="connsiteX13" fmla="*/ 12299 w 52496"/>
                <a:gd name="connsiteY13" fmla="*/ 31700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96" h="63216">
                  <a:moveTo>
                    <a:pt x="12299" y="31700"/>
                  </a:moveTo>
                  <a:cubicBezTo>
                    <a:pt x="12299" y="54149"/>
                    <a:pt x="23598" y="59934"/>
                    <a:pt x="30901" y="59934"/>
                  </a:cubicBezTo>
                  <a:cubicBezTo>
                    <a:pt x="32141" y="59934"/>
                    <a:pt x="40821" y="59796"/>
                    <a:pt x="45644" y="54838"/>
                  </a:cubicBezTo>
                  <a:cubicBezTo>
                    <a:pt x="39994" y="54425"/>
                    <a:pt x="39168" y="50293"/>
                    <a:pt x="39168" y="48502"/>
                  </a:cubicBezTo>
                  <a:cubicBezTo>
                    <a:pt x="39168" y="44921"/>
                    <a:pt x="41648" y="42167"/>
                    <a:pt x="45506" y="42167"/>
                  </a:cubicBezTo>
                  <a:cubicBezTo>
                    <a:pt x="49088" y="42167"/>
                    <a:pt x="51844" y="44508"/>
                    <a:pt x="51844" y="48640"/>
                  </a:cubicBezTo>
                  <a:cubicBezTo>
                    <a:pt x="51844" y="58005"/>
                    <a:pt x="41372" y="63377"/>
                    <a:pt x="30763" y="63377"/>
                  </a:cubicBezTo>
                  <a:cubicBezTo>
                    <a:pt x="13539" y="63377"/>
                    <a:pt x="863" y="48502"/>
                    <a:pt x="863" y="31424"/>
                  </a:cubicBezTo>
                  <a:cubicBezTo>
                    <a:pt x="863" y="13795"/>
                    <a:pt x="14504" y="160"/>
                    <a:pt x="30487" y="160"/>
                  </a:cubicBezTo>
                  <a:cubicBezTo>
                    <a:pt x="48951" y="160"/>
                    <a:pt x="53360" y="16688"/>
                    <a:pt x="53360" y="18065"/>
                  </a:cubicBezTo>
                  <a:cubicBezTo>
                    <a:pt x="53360" y="19442"/>
                    <a:pt x="51982" y="19442"/>
                    <a:pt x="51569" y="19442"/>
                  </a:cubicBezTo>
                  <a:cubicBezTo>
                    <a:pt x="50328" y="19442"/>
                    <a:pt x="50053" y="18891"/>
                    <a:pt x="49777" y="18065"/>
                  </a:cubicBezTo>
                  <a:cubicBezTo>
                    <a:pt x="45781" y="5256"/>
                    <a:pt x="36825" y="3604"/>
                    <a:pt x="31727" y="3604"/>
                  </a:cubicBezTo>
                  <a:cubicBezTo>
                    <a:pt x="24425" y="3604"/>
                    <a:pt x="12299" y="9526"/>
                    <a:pt x="12299" y="3170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D7870E4-2B68-8FF1-8EF4-B58914C24652}"/>
                </a:ext>
              </a:extLst>
            </p:cNvPr>
            <p:cNvSpPr/>
            <p:nvPr/>
          </p:nvSpPr>
          <p:spPr>
            <a:xfrm flipV="1">
              <a:off x="4636377" y="3600842"/>
              <a:ext cx="53323" cy="137726"/>
            </a:xfrm>
            <a:custGeom>
              <a:avLst/>
              <a:gdLst>
                <a:gd name="connsiteX0" fmla="*/ 53510 w 53323"/>
                <a:gd name="connsiteY0" fmla="*/ 132652 h 137726"/>
                <a:gd name="connsiteX1" fmla="*/ 54199 w 53323"/>
                <a:gd name="connsiteY1" fmla="*/ 135131 h 137726"/>
                <a:gd name="connsiteX2" fmla="*/ 51444 w 53323"/>
                <a:gd name="connsiteY2" fmla="*/ 137886 h 137726"/>
                <a:gd name="connsiteX3" fmla="*/ 48550 w 53323"/>
                <a:gd name="connsiteY3" fmla="*/ 135131 h 137726"/>
                <a:gd name="connsiteX4" fmla="*/ 1565 w 53323"/>
                <a:gd name="connsiteY4" fmla="*/ 5393 h 137726"/>
                <a:gd name="connsiteX5" fmla="*/ 876 w 53323"/>
                <a:gd name="connsiteY5" fmla="*/ 2914 h 137726"/>
                <a:gd name="connsiteX6" fmla="*/ 3632 w 53323"/>
                <a:gd name="connsiteY6" fmla="*/ 159 h 137726"/>
                <a:gd name="connsiteX7" fmla="*/ 6525 w 53323"/>
                <a:gd name="connsiteY7" fmla="*/ 2914 h 137726"/>
                <a:gd name="connsiteX8" fmla="*/ 53510 w 53323"/>
                <a:gd name="connsiteY8" fmla="*/ 132652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23" h="137726">
                  <a:moveTo>
                    <a:pt x="53510" y="132652"/>
                  </a:moveTo>
                  <a:cubicBezTo>
                    <a:pt x="54199" y="134442"/>
                    <a:pt x="54199" y="134856"/>
                    <a:pt x="54199" y="135131"/>
                  </a:cubicBezTo>
                  <a:cubicBezTo>
                    <a:pt x="54199" y="136646"/>
                    <a:pt x="52959" y="137886"/>
                    <a:pt x="51444" y="137886"/>
                  </a:cubicBezTo>
                  <a:cubicBezTo>
                    <a:pt x="49515" y="137886"/>
                    <a:pt x="48964" y="136508"/>
                    <a:pt x="48550" y="135131"/>
                  </a:cubicBezTo>
                  <a:lnTo>
                    <a:pt x="1565" y="5393"/>
                  </a:lnTo>
                  <a:cubicBezTo>
                    <a:pt x="876" y="3602"/>
                    <a:pt x="876" y="3189"/>
                    <a:pt x="876" y="2914"/>
                  </a:cubicBezTo>
                  <a:cubicBezTo>
                    <a:pt x="876" y="1399"/>
                    <a:pt x="2116" y="159"/>
                    <a:pt x="3632" y="159"/>
                  </a:cubicBezTo>
                  <a:cubicBezTo>
                    <a:pt x="5561" y="159"/>
                    <a:pt x="6112" y="1537"/>
                    <a:pt x="6525" y="2914"/>
                  </a:cubicBezTo>
                  <a:lnTo>
                    <a:pt x="53510" y="13265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9450FB-1B36-A0F7-8F7F-2FCA6111FE63}"/>
                </a:ext>
              </a:extLst>
            </p:cNvPr>
            <p:cNvSpPr/>
            <p:nvPr/>
          </p:nvSpPr>
          <p:spPr>
            <a:xfrm flipV="1">
              <a:off x="4702238" y="3608555"/>
              <a:ext cx="67928" cy="97096"/>
            </a:xfrm>
            <a:custGeom>
              <a:avLst/>
              <a:gdLst>
                <a:gd name="connsiteX0" fmla="*/ 48565 w 67928"/>
                <a:gd name="connsiteY0" fmla="*/ 9247 h 97096"/>
                <a:gd name="connsiteX1" fmla="*/ 48565 w 67928"/>
                <a:gd name="connsiteY1" fmla="*/ 157 h 97096"/>
                <a:gd name="connsiteX2" fmla="*/ 68819 w 67928"/>
                <a:gd name="connsiteY2" fmla="*/ 1672 h 97096"/>
                <a:gd name="connsiteX3" fmla="*/ 68819 w 67928"/>
                <a:gd name="connsiteY3" fmla="*/ 5941 h 97096"/>
                <a:gd name="connsiteX4" fmla="*/ 58072 w 67928"/>
                <a:gd name="connsiteY4" fmla="*/ 13654 h 97096"/>
                <a:gd name="connsiteX5" fmla="*/ 58072 w 67928"/>
                <a:gd name="connsiteY5" fmla="*/ 97254 h 97096"/>
                <a:gd name="connsiteX6" fmla="*/ 38231 w 67928"/>
                <a:gd name="connsiteY6" fmla="*/ 95739 h 97096"/>
                <a:gd name="connsiteX7" fmla="*/ 38231 w 67928"/>
                <a:gd name="connsiteY7" fmla="*/ 91469 h 97096"/>
                <a:gd name="connsiteX8" fmla="*/ 48978 w 67928"/>
                <a:gd name="connsiteY8" fmla="*/ 83757 h 97096"/>
                <a:gd name="connsiteX9" fmla="*/ 48978 w 67928"/>
                <a:gd name="connsiteY9" fmla="*/ 54008 h 97096"/>
                <a:gd name="connsiteX10" fmla="*/ 31617 w 67928"/>
                <a:gd name="connsiteY10" fmla="*/ 62547 h 97096"/>
                <a:gd name="connsiteX11" fmla="*/ 891 w 67928"/>
                <a:gd name="connsiteY11" fmla="*/ 31283 h 97096"/>
                <a:gd name="connsiteX12" fmla="*/ 30101 w 67928"/>
                <a:gd name="connsiteY12" fmla="*/ 157 h 97096"/>
                <a:gd name="connsiteX13" fmla="*/ 48565 w 67928"/>
                <a:gd name="connsiteY13" fmla="*/ 9247 h 97096"/>
                <a:gd name="connsiteX14" fmla="*/ 48565 w 67928"/>
                <a:gd name="connsiteY14" fmla="*/ 46157 h 97096"/>
                <a:gd name="connsiteX15" fmla="*/ 48565 w 67928"/>
                <a:gd name="connsiteY15" fmla="*/ 17924 h 97096"/>
                <a:gd name="connsiteX16" fmla="*/ 47049 w 67928"/>
                <a:gd name="connsiteY16" fmla="*/ 12828 h 97096"/>
                <a:gd name="connsiteX17" fmla="*/ 30790 w 67928"/>
                <a:gd name="connsiteY17" fmla="*/ 3187 h 97096"/>
                <a:gd name="connsiteX18" fmla="*/ 16323 w 67928"/>
                <a:gd name="connsiteY18" fmla="*/ 12001 h 97096"/>
                <a:gd name="connsiteX19" fmla="*/ 12327 w 67928"/>
                <a:gd name="connsiteY19" fmla="*/ 31145 h 97096"/>
                <a:gd name="connsiteX20" fmla="*/ 16598 w 67928"/>
                <a:gd name="connsiteY20" fmla="*/ 50702 h 97096"/>
                <a:gd name="connsiteX21" fmla="*/ 32168 w 67928"/>
                <a:gd name="connsiteY21" fmla="*/ 59517 h 97096"/>
                <a:gd name="connsiteX22" fmla="*/ 47049 w 67928"/>
                <a:gd name="connsiteY22" fmla="*/ 51253 h 97096"/>
                <a:gd name="connsiteX23" fmla="*/ 48565 w 67928"/>
                <a:gd name="connsiteY23" fmla="*/ 46157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928" h="97096">
                  <a:moveTo>
                    <a:pt x="48565" y="9247"/>
                  </a:moveTo>
                  <a:lnTo>
                    <a:pt x="48565" y="157"/>
                  </a:lnTo>
                  <a:lnTo>
                    <a:pt x="68819" y="1672"/>
                  </a:lnTo>
                  <a:lnTo>
                    <a:pt x="68819" y="5941"/>
                  </a:lnTo>
                  <a:cubicBezTo>
                    <a:pt x="59174" y="5941"/>
                    <a:pt x="58072" y="6906"/>
                    <a:pt x="58072" y="13654"/>
                  </a:cubicBezTo>
                  <a:lnTo>
                    <a:pt x="58072" y="97254"/>
                  </a:lnTo>
                  <a:lnTo>
                    <a:pt x="38231" y="95739"/>
                  </a:lnTo>
                  <a:lnTo>
                    <a:pt x="38231" y="91469"/>
                  </a:lnTo>
                  <a:cubicBezTo>
                    <a:pt x="47876" y="91469"/>
                    <a:pt x="48978" y="90505"/>
                    <a:pt x="48978" y="83757"/>
                  </a:cubicBezTo>
                  <a:lnTo>
                    <a:pt x="48978" y="54008"/>
                  </a:lnTo>
                  <a:cubicBezTo>
                    <a:pt x="44982" y="58966"/>
                    <a:pt x="39058" y="62547"/>
                    <a:pt x="31617" y="62547"/>
                  </a:cubicBezTo>
                  <a:cubicBezTo>
                    <a:pt x="15358" y="62547"/>
                    <a:pt x="891" y="49050"/>
                    <a:pt x="891" y="31283"/>
                  </a:cubicBezTo>
                  <a:cubicBezTo>
                    <a:pt x="891" y="13792"/>
                    <a:pt x="14394" y="157"/>
                    <a:pt x="30101" y="157"/>
                  </a:cubicBezTo>
                  <a:cubicBezTo>
                    <a:pt x="38920" y="157"/>
                    <a:pt x="45120" y="4840"/>
                    <a:pt x="48565" y="9247"/>
                  </a:cubicBezTo>
                  <a:moveTo>
                    <a:pt x="48565" y="46157"/>
                  </a:moveTo>
                  <a:lnTo>
                    <a:pt x="48565" y="17924"/>
                  </a:lnTo>
                  <a:cubicBezTo>
                    <a:pt x="48565" y="15445"/>
                    <a:pt x="48565" y="15169"/>
                    <a:pt x="47049" y="12828"/>
                  </a:cubicBezTo>
                  <a:cubicBezTo>
                    <a:pt x="42916" y="6217"/>
                    <a:pt x="36715" y="3187"/>
                    <a:pt x="30790" y="3187"/>
                  </a:cubicBezTo>
                  <a:cubicBezTo>
                    <a:pt x="24590" y="3187"/>
                    <a:pt x="19630" y="6768"/>
                    <a:pt x="16323" y="12001"/>
                  </a:cubicBezTo>
                  <a:cubicBezTo>
                    <a:pt x="12740" y="17648"/>
                    <a:pt x="12327" y="25499"/>
                    <a:pt x="12327" y="31145"/>
                  </a:cubicBezTo>
                  <a:cubicBezTo>
                    <a:pt x="12327" y="36241"/>
                    <a:pt x="12603" y="44505"/>
                    <a:pt x="16598" y="50702"/>
                  </a:cubicBezTo>
                  <a:cubicBezTo>
                    <a:pt x="19492" y="54972"/>
                    <a:pt x="24728" y="59517"/>
                    <a:pt x="32168" y="59517"/>
                  </a:cubicBezTo>
                  <a:cubicBezTo>
                    <a:pt x="36991" y="59517"/>
                    <a:pt x="42778" y="57451"/>
                    <a:pt x="47049" y="51253"/>
                  </a:cubicBezTo>
                  <a:cubicBezTo>
                    <a:pt x="48565" y="48912"/>
                    <a:pt x="48565" y="48637"/>
                    <a:pt x="48565" y="4615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A8AD36B-35C7-71B9-E015-2E9CB322273F}"/>
                </a:ext>
              </a:extLst>
            </p:cNvPr>
            <p:cNvSpPr/>
            <p:nvPr/>
          </p:nvSpPr>
          <p:spPr>
            <a:xfrm flipV="1">
              <a:off x="4778849" y="3643261"/>
              <a:ext cx="67928" cy="87593"/>
            </a:xfrm>
            <a:custGeom>
              <a:avLst/>
              <a:gdLst>
                <a:gd name="connsiteX0" fmla="*/ 48580 w 67928"/>
                <a:gd name="connsiteY0" fmla="*/ 35283 h 87593"/>
                <a:gd name="connsiteX1" fmla="*/ 48580 w 67928"/>
                <a:gd name="connsiteY1" fmla="*/ 10630 h 87593"/>
                <a:gd name="connsiteX2" fmla="*/ 37833 w 67928"/>
                <a:gd name="connsiteY2" fmla="*/ 4433 h 87593"/>
                <a:gd name="connsiteX3" fmla="*/ 37833 w 67928"/>
                <a:gd name="connsiteY3" fmla="*/ 163 h 87593"/>
                <a:gd name="connsiteX4" fmla="*/ 53265 w 67928"/>
                <a:gd name="connsiteY4" fmla="*/ 576 h 87593"/>
                <a:gd name="connsiteX5" fmla="*/ 68835 w 67928"/>
                <a:gd name="connsiteY5" fmla="*/ 163 h 87593"/>
                <a:gd name="connsiteX6" fmla="*/ 68835 w 67928"/>
                <a:gd name="connsiteY6" fmla="*/ 4433 h 87593"/>
                <a:gd name="connsiteX7" fmla="*/ 58087 w 67928"/>
                <a:gd name="connsiteY7" fmla="*/ 10630 h 87593"/>
                <a:gd name="connsiteX8" fmla="*/ 58087 w 67928"/>
                <a:gd name="connsiteY8" fmla="*/ 87757 h 87593"/>
                <a:gd name="connsiteX9" fmla="*/ 55056 w 67928"/>
                <a:gd name="connsiteY9" fmla="*/ 87757 h 87593"/>
                <a:gd name="connsiteX10" fmla="*/ 49820 w 67928"/>
                <a:gd name="connsiteY10" fmla="*/ 75224 h 87593"/>
                <a:gd name="connsiteX11" fmla="*/ 31357 w 67928"/>
                <a:gd name="connsiteY11" fmla="*/ 87757 h 87593"/>
                <a:gd name="connsiteX12" fmla="*/ 906 w 67928"/>
                <a:gd name="connsiteY12" fmla="*/ 56493 h 87593"/>
                <a:gd name="connsiteX13" fmla="*/ 30255 w 67928"/>
                <a:gd name="connsiteY13" fmla="*/ 25367 h 87593"/>
                <a:gd name="connsiteX14" fmla="*/ 48580 w 67928"/>
                <a:gd name="connsiteY14" fmla="*/ 35283 h 87593"/>
                <a:gd name="connsiteX15" fmla="*/ 48994 w 67928"/>
                <a:gd name="connsiteY15" fmla="*/ 65032 h 87593"/>
                <a:gd name="connsiteX16" fmla="*/ 48994 w 67928"/>
                <a:gd name="connsiteY16" fmla="*/ 45613 h 87593"/>
                <a:gd name="connsiteX17" fmla="*/ 43482 w 67928"/>
                <a:gd name="connsiteY17" fmla="*/ 34044 h 87593"/>
                <a:gd name="connsiteX18" fmla="*/ 30806 w 67928"/>
                <a:gd name="connsiteY18" fmla="*/ 28397 h 87593"/>
                <a:gd name="connsiteX19" fmla="*/ 12342 w 67928"/>
                <a:gd name="connsiteY19" fmla="*/ 56493 h 87593"/>
                <a:gd name="connsiteX20" fmla="*/ 32184 w 67928"/>
                <a:gd name="connsiteY20" fmla="*/ 84314 h 87593"/>
                <a:gd name="connsiteX21" fmla="*/ 48994 w 67928"/>
                <a:gd name="connsiteY21" fmla="*/ 65032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928" h="87593">
                  <a:moveTo>
                    <a:pt x="48580" y="35283"/>
                  </a:moveTo>
                  <a:lnTo>
                    <a:pt x="48580" y="10630"/>
                  </a:lnTo>
                  <a:cubicBezTo>
                    <a:pt x="48580" y="4433"/>
                    <a:pt x="47065" y="4433"/>
                    <a:pt x="37833" y="4433"/>
                  </a:cubicBezTo>
                  <a:lnTo>
                    <a:pt x="37833" y="163"/>
                  </a:lnTo>
                  <a:cubicBezTo>
                    <a:pt x="42518" y="301"/>
                    <a:pt x="49683" y="576"/>
                    <a:pt x="53265" y="576"/>
                  </a:cubicBezTo>
                  <a:cubicBezTo>
                    <a:pt x="56985" y="576"/>
                    <a:pt x="64012" y="301"/>
                    <a:pt x="68835" y="163"/>
                  </a:cubicBezTo>
                  <a:lnTo>
                    <a:pt x="68835" y="4433"/>
                  </a:lnTo>
                  <a:cubicBezTo>
                    <a:pt x="59603" y="4433"/>
                    <a:pt x="58087" y="4433"/>
                    <a:pt x="58087" y="10630"/>
                  </a:cubicBezTo>
                  <a:lnTo>
                    <a:pt x="58087" y="87757"/>
                  </a:lnTo>
                  <a:lnTo>
                    <a:pt x="55056" y="87757"/>
                  </a:lnTo>
                  <a:lnTo>
                    <a:pt x="49820" y="75224"/>
                  </a:lnTo>
                  <a:cubicBezTo>
                    <a:pt x="48029" y="79080"/>
                    <a:pt x="42380" y="87757"/>
                    <a:pt x="31357" y="87757"/>
                  </a:cubicBezTo>
                  <a:cubicBezTo>
                    <a:pt x="15374" y="87757"/>
                    <a:pt x="906" y="74397"/>
                    <a:pt x="906" y="56493"/>
                  </a:cubicBezTo>
                  <a:cubicBezTo>
                    <a:pt x="906" y="39277"/>
                    <a:pt x="14271" y="25367"/>
                    <a:pt x="30255" y="25367"/>
                  </a:cubicBezTo>
                  <a:cubicBezTo>
                    <a:pt x="39900" y="25367"/>
                    <a:pt x="45549" y="31289"/>
                    <a:pt x="48580" y="35283"/>
                  </a:cubicBezTo>
                  <a:moveTo>
                    <a:pt x="48994" y="65032"/>
                  </a:moveTo>
                  <a:lnTo>
                    <a:pt x="48994" y="45613"/>
                  </a:lnTo>
                  <a:cubicBezTo>
                    <a:pt x="48994" y="41205"/>
                    <a:pt x="46513" y="37349"/>
                    <a:pt x="43482" y="34044"/>
                  </a:cubicBezTo>
                  <a:cubicBezTo>
                    <a:pt x="41691" y="32115"/>
                    <a:pt x="37282" y="28397"/>
                    <a:pt x="30806" y="28397"/>
                  </a:cubicBezTo>
                  <a:cubicBezTo>
                    <a:pt x="20747" y="28397"/>
                    <a:pt x="12342" y="40654"/>
                    <a:pt x="12342" y="56493"/>
                  </a:cubicBezTo>
                  <a:cubicBezTo>
                    <a:pt x="12342" y="72882"/>
                    <a:pt x="21987" y="84314"/>
                    <a:pt x="32184" y="84314"/>
                  </a:cubicBezTo>
                  <a:cubicBezTo>
                    <a:pt x="43207" y="84314"/>
                    <a:pt x="48994" y="72332"/>
                    <a:pt x="48994" y="6503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5378257-7842-9DD1-A918-9B73BCBE750B}"/>
                </a:ext>
              </a:extLst>
            </p:cNvPr>
            <p:cNvSpPr/>
            <p:nvPr/>
          </p:nvSpPr>
          <p:spPr>
            <a:xfrm flipV="1">
              <a:off x="4852288" y="3612410"/>
              <a:ext cx="58008" cy="94755"/>
            </a:xfrm>
            <a:custGeom>
              <a:avLst/>
              <a:gdLst>
                <a:gd name="connsiteX0" fmla="*/ 58928 w 58008"/>
                <a:gd name="connsiteY0" fmla="*/ 47260 h 94755"/>
                <a:gd name="connsiteX1" fmla="*/ 53417 w 58008"/>
                <a:gd name="connsiteY1" fmla="*/ 79488 h 94755"/>
                <a:gd name="connsiteX2" fmla="*/ 29993 w 58008"/>
                <a:gd name="connsiteY2" fmla="*/ 94913 h 94755"/>
                <a:gd name="connsiteX3" fmla="*/ 6018 w 58008"/>
                <a:gd name="connsiteY3" fmla="*/ 78524 h 94755"/>
                <a:gd name="connsiteX4" fmla="*/ 920 w 58008"/>
                <a:gd name="connsiteY4" fmla="*/ 47260 h 94755"/>
                <a:gd name="connsiteX5" fmla="*/ 7120 w 58008"/>
                <a:gd name="connsiteY5" fmla="*/ 14068 h 94755"/>
                <a:gd name="connsiteX6" fmla="*/ 29855 w 58008"/>
                <a:gd name="connsiteY6" fmla="*/ 157 h 94755"/>
                <a:gd name="connsiteX7" fmla="*/ 53830 w 58008"/>
                <a:gd name="connsiteY7" fmla="*/ 16134 h 94755"/>
                <a:gd name="connsiteX8" fmla="*/ 58928 w 58008"/>
                <a:gd name="connsiteY8" fmla="*/ 47260 h 94755"/>
                <a:gd name="connsiteX9" fmla="*/ 29855 w 58008"/>
                <a:gd name="connsiteY9" fmla="*/ 3187 h 94755"/>
                <a:gd name="connsiteX10" fmla="*/ 13872 w 58008"/>
                <a:gd name="connsiteY10" fmla="*/ 19852 h 94755"/>
                <a:gd name="connsiteX11" fmla="*/ 12356 w 58008"/>
                <a:gd name="connsiteY11" fmla="*/ 48913 h 94755"/>
                <a:gd name="connsiteX12" fmla="*/ 13458 w 58008"/>
                <a:gd name="connsiteY12" fmla="*/ 74254 h 94755"/>
                <a:gd name="connsiteX13" fmla="*/ 29855 w 58008"/>
                <a:gd name="connsiteY13" fmla="*/ 91883 h 94755"/>
                <a:gd name="connsiteX14" fmla="*/ 46114 w 58008"/>
                <a:gd name="connsiteY14" fmla="*/ 75769 h 94755"/>
                <a:gd name="connsiteX15" fmla="*/ 47492 w 58008"/>
                <a:gd name="connsiteY15" fmla="*/ 48913 h 94755"/>
                <a:gd name="connsiteX16" fmla="*/ 45976 w 58008"/>
                <a:gd name="connsiteY16" fmla="*/ 20403 h 94755"/>
                <a:gd name="connsiteX17" fmla="*/ 29855 w 58008"/>
                <a:gd name="connsiteY17" fmla="*/ 3187 h 9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008" h="94755">
                  <a:moveTo>
                    <a:pt x="58928" y="47260"/>
                  </a:moveTo>
                  <a:cubicBezTo>
                    <a:pt x="58928" y="58278"/>
                    <a:pt x="58239" y="69296"/>
                    <a:pt x="53417" y="79488"/>
                  </a:cubicBezTo>
                  <a:cubicBezTo>
                    <a:pt x="47078" y="92709"/>
                    <a:pt x="35780" y="94913"/>
                    <a:pt x="29993" y="94913"/>
                  </a:cubicBezTo>
                  <a:cubicBezTo>
                    <a:pt x="21726" y="94913"/>
                    <a:pt x="11667" y="91332"/>
                    <a:pt x="6018" y="78524"/>
                  </a:cubicBezTo>
                  <a:cubicBezTo>
                    <a:pt x="1609" y="69021"/>
                    <a:pt x="920" y="58278"/>
                    <a:pt x="920" y="47260"/>
                  </a:cubicBezTo>
                  <a:cubicBezTo>
                    <a:pt x="920" y="36930"/>
                    <a:pt x="1471" y="24535"/>
                    <a:pt x="7120" y="14068"/>
                  </a:cubicBezTo>
                  <a:cubicBezTo>
                    <a:pt x="13045" y="2912"/>
                    <a:pt x="23104" y="157"/>
                    <a:pt x="29855" y="157"/>
                  </a:cubicBezTo>
                  <a:cubicBezTo>
                    <a:pt x="37296" y="157"/>
                    <a:pt x="47767" y="3050"/>
                    <a:pt x="53830" y="16134"/>
                  </a:cubicBezTo>
                  <a:cubicBezTo>
                    <a:pt x="58239" y="25637"/>
                    <a:pt x="58928" y="36379"/>
                    <a:pt x="58928" y="47260"/>
                  </a:cubicBezTo>
                  <a:moveTo>
                    <a:pt x="29855" y="3187"/>
                  </a:moveTo>
                  <a:cubicBezTo>
                    <a:pt x="24481" y="3187"/>
                    <a:pt x="16352" y="6631"/>
                    <a:pt x="13872" y="19852"/>
                  </a:cubicBezTo>
                  <a:cubicBezTo>
                    <a:pt x="12356" y="28116"/>
                    <a:pt x="12356" y="40787"/>
                    <a:pt x="12356" y="48913"/>
                  </a:cubicBezTo>
                  <a:cubicBezTo>
                    <a:pt x="12356" y="57727"/>
                    <a:pt x="12356" y="66817"/>
                    <a:pt x="13458" y="74254"/>
                  </a:cubicBezTo>
                  <a:cubicBezTo>
                    <a:pt x="16076" y="90644"/>
                    <a:pt x="26410" y="91883"/>
                    <a:pt x="29855" y="91883"/>
                  </a:cubicBezTo>
                  <a:cubicBezTo>
                    <a:pt x="34402" y="91883"/>
                    <a:pt x="43496" y="89404"/>
                    <a:pt x="46114" y="75769"/>
                  </a:cubicBezTo>
                  <a:cubicBezTo>
                    <a:pt x="47492" y="68057"/>
                    <a:pt x="47492" y="57589"/>
                    <a:pt x="47492" y="48913"/>
                  </a:cubicBezTo>
                  <a:cubicBezTo>
                    <a:pt x="47492" y="38583"/>
                    <a:pt x="47492" y="29218"/>
                    <a:pt x="45976" y="20403"/>
                  </a:cubicBezTo>
                  <a:cubicBezTo>
                    <a:pt x="43909" y="7319"/>
                    <a:pt x="36055" y="3187"/>
                    <a:pt x="29855" y="318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82A7594-2781-3806-9CB3-F940C362B773}"/>
                </a:ext>
              </a:extLst>
            </p:cNvPr>
            <p:cNvSpPr/>
            <p:nvPr/>
          </p:nvSpPr>
          <p:spPr>
            <a:xfrm flipV="1">
              <a:off x="4390612" y="3808547"/>
              <a:ext cx="46296" cy="60874"/>
            </a:xfrm>
            <a:custGeom>
              <a:avLst/>
              <a:gdLst>
                <a:gd name="connsiteX0" fmla="*/ 19978 w 46296"/>
                <a:gd name="connsiteY0" fmla="*/ 45919 h 60874"/>
                <a:gd name="connsiteX1" fmla="*/ 19978 w 46296"/>
                <a:gd name="connsiteY1" fmla="*/ 61069 h 60874"/>
                <a:gd name="connsiteX2" fmla="*/ 826 w 46296"/>
                <a:gd name="connsiteY2" fmla="*/ 59554 h 60874"/>
                <a:gd name="connsiteX3" fmla="*/ 826 w 46296"/>
                <a:gd name="connsiteY3" fmla="*/ 55284 h 60874"/>
                <a:gd name="connsiteX4" fmla="*/ 11573 w 46296"/>
                <a:gd name="connsiteY4" fmla="*/ 47571 h 60874"/>
                <a:gd name="connsiteX5" fmla="*/ 11573 w 46296"/>
                <a:gd name="connsiteY5" fmla="*/ 10661 h 60874"/>
                <a:gd name="connsiteX6" fmla="*/ 826 w 46296"/>
                <a:gd name="connsiteY6" fmla="*/ 4463 h 60874"/>
                <a:gd name="connsiteX7" fmla="*/ 826 w 46296"/>
                <a:gd name="connsiteY7" fmla="*/ 194 h 60874"/>
                <a:gd name="connsiteX8" fmla="*/ 16534 w 46296"/>
                <a:gd name="connsiteY8" fmla="*/ 607 h 60874"/>
                <a:gd name="connsiteX9" fmla="*/ 34033 w 46296"/>
                <a:gd name="connsiteY9" fmla="*/ 194 h 60874"/>
                <a:gd name="connsiteX10" fmla="*/ 34033 w 46296"/>
                <a:gd name="connsiteY10" fmla="*/ 4463 h 60874"/>
                <a:gd name="connsiteX11" fmla="*/ 31139 w 46296"/>
                <a:gd name="connsiteY11" fmla="*/ 4463 h 60874"/>
                <a:gd name="connsiteX12" fmla="*/ 20667 w 46296"/>
                <a:gd name="connsiteY12" fmla="*/ 10936 h 60874"/>
                <a:gd name="connsiteX13" fmla="*/ 20667 w 46296"/>
                <a:gd name="connsiteY13" fmla="*/ 32146 h 60874"/>
                <a:gd name="connsiteX14" fmla="*/ 36926 w 46296"/>
                <a:gd name="connsiteY14" fmla="*/ 58039 h 60874"/>
                <a:gd name="connsiteX15" fmla="*/ 38442 w 46296"/>
                <a:gd name="connsiteY15" fmla="*/ 57901 h 60874"/>
                <a:gd name="connsiteX16" fmla="*/ 35273 w 46296"/>
                <a:gd name="connsiteY16" fmla="*/ 52530 h 60874"/>
                <a:gd name="connsiteX17" fmla="*/ 41197 w 46296"/>
                <a:gd name="connsiteY17" fmla="*/ 46607 h 60874"/>
                <a:gd name="connsiteX18" fmla="*/ 47122 w 46296"/>
                <a:gd name="connsiteY18" fmla="*/ 52667 h 60874"/>
                <a:gd name="connsiteX19" fmla="*/ 36926 w 46296"/>
                <a:gd name="connsiteY19" fmla="*/ 61069 h 60874"/>
                <a:gd name="connsiteX20" fmla="*/ 19978 w 46296"/>
                <a:gd name="connsiteY20" fmla="*/ 45919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19978" y="45919"/>
                  </a:moveTo>
                  <a:lnTo>
                    <a:pt x="19978" y="61069"/>
                  </a:lnTo>
                  <a:lnTo>
                    <a:pt x="826" y="59554"/>
                  </a:lnTo>
                  <a:lnTo>
                    <a:pt x="826" y="55284"/>
                  </a:lnTo>
                  <a:cubicBezTo>
                    <a:pt x="10471" y="55284"/>
                    <a:pt x="11573" y="54320"/>
                    <a:pt x="11573" y="47571"/>
                  </a:cubicBezTo>
                  <a:lnTo>
                    <a:pt x="11573" y="10661"/>
                  </a:lnTo>
                  <a:cubicBezTo>
                    <a:pt x="11573" y="4463"/>
                    <a:pt x="10058" y="4463"/>
                    <a:pt x="826" y="4463"/>
                  </a:cubicBezTo>
                  <a:lnTo>
                    <a:pt x="826" y="194"/>
                  </a:lnTo>
                  <a:cubicBezTo>
                    <a:pt x="6200" y="331"/>
                    <a:pt x="12676" y="607"/>
                    <a:pt x="16534" y="607"/>
                  </a:cubicBezTo>
                  <a:cubicBezTo>
                    <a:pt x="22045" y="607"/>
                    <a:pt x="28521" y="607"/>
                    <a:pt x="34033" y="194"/>
                  </a:cubicBezTo>
                  <a:lnTo>
                    <a:pt x="34033" y="4463"/>
                  </a:lnTo>
                  <a:lnTo>
                    <a:pt x="31139" y="4463"/>
                  </a:lnTo>
                  <a:cubicBezTo>
                    <a:pt x="20943" y="4463"/>
                    <a:pt x="20667" y="5978"/>
                    <a:pt x="20667" y="10936"/>
                  </a:cubicBezTo>
                  <a:lnTo>
                    <a:pt x="20667" y="32146"/>
                  </a:lnTo>
                  <a:cubicBezTo>
                    <a:pt x="20667" y="45781"/>
                    <a:pt x="26454" y="58039"/>
                    <a:pt x="36926" y="58039"/>
                  </a:cubicBezTo>
                  <a:cubicBezTo>
                    <a:pt x="37891" y="58039"/>
                    <a:pt x="38166" y="58039"/>
                    <a:pt x="38442" y="57901"/>
                  </a:cubicBezTo>
                  <a:cubicBezTo>
                    <a:pt x="38028" y="57763"/>
                    <a:pt x="35273" y="56110"/>
                    <a:pt x="35273" y="52530"/>
                  </a:cubicBezTo>
                  <a:cubicBezTo>
                    <a:pt x="35273" y="48673"/>
                    <a:pt x="38166" y="46607"/>
                    <a:pt x="41197" y="46607"/>
                  </a:cubicBezTo>
                  <a:cubicBezTo>
                    <a:pt x="43678" y="46607"/>
                    <a:pt x="47122" y="48260"/>
                    <a:pt x="47122" y="52667"/>
                  </a:cubicBezTo>
                  <a:cubicBezTo>
                    <a:pt x="47122" y="57075"/>
                    <a:pt x="42851" y="61069"/>
                    <a:pt x="36926" y="61069"/>
                  </a:cubicBezTo>
                  <a:cubicBezTo>
                    <a:pt x="26868" y="61069"/>
                    <a:pt x="21907" y="51841"/>
                    <a:pt x="19978" y="4591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C87B179-18D7-6233-6583-D0D4FF841AED}"/>
                </a:ext>
              </a:extLst>
            </p:cNvPr>
            <p:cNvSpPr/>
            <p:nvPr/>
          </p:nvSpPr>
          <p:spPr>
            <a:xfrm flipV="1">
              <a:off x="4446555" y="3807719"/>
              <a:ext cx="62141" cy="63216"/>
            </a:xfrm>
            <a:custGeom>
              <a:avLst/>
              <a:gdLst>
                <a:gd name="connsiteX0" fmla="*/ 40935 w 62141"/>
                <a:gd name="connsiteY0" fmla="*/ 12176 h 63216"/>
                <a:gd name="connsiteX1" fmla="*/ 51682 w 62141"/>
                <a:gd name="connsiteY1" fmla="*/ 882 h 63216"/>
                <a:gd name="connsiteX2" fmla="*/ 62980 w 62141"/>
                <a:gd name="connsiteY2" fmla="*/ 13966 h 63216"/>
                <a:gd name="connsiteX3" fmla="*/ 62980 w 62141"/>
                <a:gd name="connsiteY3" fmla="*/ 21679 h 63216"/>
                <a:gd name="connsiteX4" fmla="*/ 59536 w 62141"/>
                <a:gd name="connsiteY4" fmla="*/ 21679 h 63216"/>
                <a:gd name="connsiteX5" fmla="*/ 59536 w 62141"/>
                <a:gd name="connsiteY5" fmla="*/ 13966 h 63216"/>
                <a:gd name="connsiteX6" fmla="*/ 54576 w 62141"/>
                <a:gd name="connsiteY6" fmla="*/ 5152 h 63216"/>
                <a:gd name="connsiteX7" fmla="*/ 49477 w 62141"/>
                <a:gd name="connsiteY7" fmla="*/ 12038 h 63216"/>
                <a:gd name="connsiteX8" fmla="*/ 49477 w 62141"/>
                <a:gd name="connsiteY8" fmla="*/ 39583 h 63216"/>
                <a:gd name="connsiteX9" fmla="*/ 44517 w 62141"/>
                <a:gd name="connsiteY9" fmla="*/ 55835 h 63216"/>
                <a:gd name="connsiteX10" fmla="*/ 25640 w 62141"/>
                <a:gd name="connsiteY10" fmla="*/ 63410 h 63216"/>
                <a:gd name="connsiteX11" fmla="*/ 4835 w 62141"/>
                <a:gd name="connsiteY11" fmla="*/ 47847 h 63216"/>
                <a:gd name="connsiteX12" fmla="*/ 11173 w 62141"/>
                <a:gd name="connsiteY12" fmla="*/ 41374 h 63216"/>
                <a:gd name="connsiteX13" fmla="*/ 17511 w 62141"/>
                <a:gd name="connsiteY13" fmla="*/ 47709 h 63216"/>
                <a:gd name="connsiteX14" fmla="*/ 10484 w 62141"/>
                <a:gd name="connsiteY14" fmla="*/ 54045 h 63216"/>
                <a:gd name="connsiteX15" fmla="*/ 25365 w 62141"/>
                <a:gd name="connsiteY15" fmla="*/ 60380 h 63216"/>
                <a:gd name="connsiteX16" fmla="*/ 39970 w 62141"/>
                <a:gd name="connsiteY16" fmla="*/ 42751 h 63216"/>
                <a:gd name="connsiteX17" fmla="*/ 39970 w 62141"/>
                <a:gd name="connsiteY17" fmla="*/ 37655 h 63216"/>
                <a:gd name="connsiteX18" fmla="*/ 14617 w 62141"/>
                <a:gd name="connsiteY18" fmla="*/ 32697 h 63216"/>
                <a:gd name="connsiteX19" fmla="*/ 839 w 62141"/>
                <a:gd name="connsiteY19" fmla="*/ 14793 h 63216"/>
                <a:gd name="connsiteX20" fmla="*/ 22885 w 62141"/>
                <a:gd name="connsiteY20" fmla="*/ 194 h 63216"/>
                <a:gd name="connsiteX21" fmla="*/ 40935 w 62141"/>
                <a:gd name="connsiteY21" fmla="*/ 12176 h 63216"/>
                <a:gd name="connsiteX22" fmla="*/ 39970 w 62141"/>
                <a:gd name="connsiteY22" fmla="*/ 34763 h 63216"/>
                <a:gd name="connsiteX23" fmla="*/ 39970 w 62141"/>
                <a:gd name="connsiteY23" fmla="*/ 20990 h 63216"/>
                <a:gd name="connsiteX24" fmla="*/ 23849 w 62141"/>
                <a:gd name="connsiteY24" fmla="*/ 3224 h 63216"/>
                <a:gd name="connsiteX25" fmla="*/ 11448 w 62141"/>
                <a:gd name="connsiteY25" fmla="*/ 14930 h 63216"/>
                <a:gd name="connsiteX26" fmla="*/ 39970 w 62141"/>
                <a:gd name="connsiteY26" fmla="*/ 34763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935" y="12176"/>
                  </a:moveTo>
                  <a:cubicBezTo>
                    <a:pt x="41486" y="6667"/>
                    <a:pt x="45206" y="882"/>
                    <a:pt x="51682" y="882"/>
                  </a:cubicBezTo>
                  <a:cubicBezTo>
                    <a:pt x="54576" y="882"/>
                    <a:pt x="62980" y="2810"/>
                    <a:pt x="62980" y="13966"/>
                  </a:cubicBezTo>
                  <a:lnTo>
                    <a:pt x="62980" y="21679"/>
                  </a:lnTo>
                  <a:lnTo>
                    <a:pt x="59536" y="21679"/>
                  </a:lnTo>
                  <a:lnTo>
                    <a:pt x="59536" y="13966"/>
                  </a:lnTo>
                  <a:cubicBezTo>
                    <a:pt x="59536" y="5978"/>
                    <a:pt x="56091" y="5152"/>
                    <a:pt x="54576" y="5152"/>
                  </a:cubicBezTo>
                  <a:cubicBezTo>
                    <a:pt x="50029" y="5152"/>
                    <a:pt x="49477" y="11349"/>
                    <a:pt x="49477" y="12038"/>
                  </a:cubicBezTo>
                  <a:lnTo>
                    <a:pt x="49477" y="39583"/>
                  </a:lnTo>
                  <a:cubicBezTo>
                    <a:pt x="49477" y="45368"/>
                    <a:pt x="49477" y="50739"/>
                    <a:pt x="44517" y="55835"/>
                  </a:cubicBezTo>
                  <a:cubicBezTo>
                    <a:pt x="39143" y="61206"/>
                    <a:pt x="32254" y="63410"/>
                    <a:pt x="25640" y="63410"/>
                  </a:cubicBezTo>
                  <a:cubicBezTo>
                    <a:pt x="14342" y="63410"/>
                    <a:pt x="4835" y="56937"/>
                    <a:pt x="4835" y="47847"/>
                  </a:cubicBezTo>
                  <a:cubicBezTo>
                    <a:pt x="4835" y="43715"/>
                    <a:pt x="7590" y="41374"/>
                    <a:pt x="11173" y="41374"/>
                  </a:cubicBezTo>
                  <a:cubicBezTo>
                    <a:pt x="15031" y="41374"/>
                    <a:pt x="17511" y="44128"/>
                    <a:pt x="17511" y="47709"/>
                  </a:cubicBezTo>
                  <a:cubicBezTo>
                    <a:pt x="17511" y="49362"/>
                    <a:pt x="16822" y="53907"/>
                    <a:pt x="10484" y="54045"/>
                  </a:cubicBezTo>
                  <a:cubicBezTo>
                    <a:pt x="14204" y="58865"/>
                    <a:pt x="20956" y="60380"/>
                    <a:pt x="25365" y="60380"/>
                  </a:cubicBezTo>
                  <a:cubicBezTo>
                    <a:pt x="32116" y="60380"/>
                    <a:pt x="39970" y="55009"/>
                    <a:pt x="39970" y="42751"/>
                  </a:cubicBezTo>
                  <a:lnTo>
                    <a:pt x="39970" y="37655"/>
                  </a:lnTo>
                  <a:cubicBezTo>
                    <a:pt x="32943" y="37242"/>
                    <a:pt x="23298" y="36829"/>
                    <a:pt x="14617" y="32697"/>
                  </a:cubicBezTo>
                  <a:cubicBezTo>
                    <a:pt x="4283" y="28014"/>
                    <a:pt x="839" y="20853"/>
                    <a:pt x="839" y="14793"/>
                  </a:cubicBezTo>
                  <a:cubicBezTo>
                    <a:pt x="839" y="3637"/>
                    <a:pt x="14204" y="194"/>
                    <a:pt x="22885" y="194"/>
                  </a:cubicBezTo>
                  <a:cubicBezTo>
                    <a:pt x="31979" y="194"/>
                    <a:pt x="38317" y="5703"/>
                    <a:pt x="40935" y="12176"/>
                  </a:cubicBezTo>
                  <a:moveTo>
                    <a:pt x="39970" y="34763"/>
                  </a:moveTo>
                  <a:lnTo>
                    <a:pt x="39970" y="20990"/>
                  </a:lnTo>
                  <a:cubicBezTo>
                    <a:pt x="39970" y="7906"/>
                    <a:pt x="30050" y="3224"/>
                    <a:pt x="23849" y="3224"/>
                  </a:cubicBezTo>
                  <a:cubicBezTo>
                    <a:pt x="17098" y="3224"/>
                    <a:pt x="11448" y="8044"/>
                    <a:pt x="11448" y="14930"/>
                  </a:cubicBezTo>
                  <a:cubicBezTo>
                    <a:pt x="11448" y="22505"/>
                    <a:pt x="17235" y="33937"/>
                    <a:pt x="39970" y="34763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A77BB3C-76A9-6FE9-8FBA-D8E2B8A9C90A}"/>
                </a:ext>
              </a:extLst>
            </p:cNvPr>
            <p:cNvSpPr/>
            <p:nvPr/>
          </p:nvSpPr>
          <p:spPr>
            <a:xfrm flipV="1">
              <a:off x="4514069" y="3808547"/>
              <a:ext cx="69306" cy="60874"/>
            </a:xfrm>
            <a:custGeom>
              <a:avLst/>
              <a:gdLst>
                <a:gd name="connsiteX0" fmla="*/ 11600 w 69306"/>
                <a:gd name="connsiteY0" fmla="*/ 47571 h 60874"/>
                <a:gd name="connsiteX1" fmla="*/ 11600 w 69306"/>
                <a:gd name="connsiteY1" fmla="*/ 10661 h 60874"/>
                <a:gd name="connsiteX2" fmla="*/ 853 w 69306"/>
                <a:gd name="connsiteY2" fmla="*/ 4463 h 60874"/>
                <a:gd name="connsiteX3" fmla="*/ 853 w 69306"/>
                <a:gd name="connsiteY3" fmla="*/ 194 h 60874"/>
                <a:gd name="connsiteX4" fmla="*/ 16423 w 69306"/>
                <a:gd name="connsiteY4" fmla="*/ 607 h 60874"/>
                <a:gd name="connsiteX5" fmla="*/ 31855 w 69306"/>
                <a:gd name="connsiteY5" fmla="*/ 194 h 60874"/>
                <a:gd name="connsiteX6" fmla="*/ 31855 w 69306"/>
                <a:gd name="connsiteY6" fmla="*/ 4463 h 60874"/>
                <a:gd name="connsiteX7" fmla="*/ 21108 w 69306"/>
                <a:gd name="connsiteY7" fmla="*/ 10661 h 60874"/>
                <a:gd name="connsiteX8" fmla="*/ 21108 w 69306"/>
                <a:gd name="connsiteY8" fmla="*/ 36002 h 60874"/>
                <a:gd name="connsiteX9" fmla="*/ 39709 w 69306"/>
                <a:gd name="connsiteY9" fmla="*/ 58039 h 60874"/>
                <a:gd name="connsiteX10" fmla="*/ 49905 w 69306"/>
                <a:gd name="connsiteY10" fmla="*/ 42751 h 60874"/>
                <a:gd name="connsiteX11" fmla="*/ 49905 w 69306"/>
                <a:gd name="connsiteY11" fmla="*/ 10661 h 60874"/>
                <a:gd name="connsiteX12" fmla="*/ 39158 w 69306"/>
                <a:gd name="connsiteY12" fmla="*/ 4463 h 60874"/>
                <a:gd name="connsiteX13" fmla="*/ 39158 w 69306"/>
                <a:gd name="connsiteY13" fmla="*/ 194 h 60874"/>
                <a:gd name="connsiteX14" fmla="*/ 54728 w 69306"/>
                <a:gd name="connsiteY14" fmla="*/ 607 h 60874"/>
                <a:gd name="connsiteX15" fmla="*/ 70160 w 69306"/>
                <a:gd name="connsiteY15" fmla="*/ 194 h 60874"/>
                <a:gd name="connsiteX16" fmla="*/ 70160 w 69306"/>
                <a:gd name="connsiteY16" fmla="*/ 4463 h 60874"/>
                <a:gd name="connsiteX17" fmla="*/ 59412 w 69306"/>
                <a:gd name="connsiteY17" fmla="*/ 8595 h 60874"/>
                <a:gd name="connsiteX18" fmla="*/ 59412 w 69306"/>
                <a:gd name="connsiteY18" fmla="*/ 34901 h 60874"/>
                <a:gd name="connsiteX19" fmla="*/ 55141 w 69306"/>
                <a:gd name="connsiteY19" fmla="*/ 55973 h 60874"/>
                <a:gd name="connsiteX20" fmla="*/ 40673 w 69306"/>
                <a:gd name="connsiteY20" fmla="*/ 61069 h 60874"/>
                <a:gd name="connsiteX21" fmla="*/ 20281 w 69306"/>
                <a:gd name="connsiteY21" fmla="*/ 46607 h 60874"/>
                <a:gd name="connsiteX22" fmla="*/ 20281 w 69306"/>
                <a:gd name="connsiteY22" fmla="*/ 61069 h 60874"/>
                <a:gd name="connsiteX23" fmla="*/ 853 w 69306"/>
                <a:gd name="connsiteY23" fmla="*/ 59554 h 60874"/>
                <a:gd name="connsiteX24" fmla="*/ 853 w 69306"/>
                <a:gd name="connsiteY24" fmla="*/ 55284 h 60874"/>
                <a:gd name="connsiteX25" fmla="*/ 11600 w 69306"/>
                <a:gd name="connsiteY25" fmla="*/ 47571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600" y="47571"/>
                  </a:moveTo>
                  <a:lnTo>
                    <a:pt x="11600" y="10661"/>
                  </a:lnTo>
                  <a:cubicBezTo>
                    <a:pt x="11600" y="4463"/>
                    <a:pt x="10085" y="4463"/>
                    <a:pt x="853" y="4463"/>
                  </a:cubicBezTo>
                  <a:lnTo>
                    <a:pt x="853" y="194"/>
                  </a:lnTo>
                  <a:cubicBezTo>
                    <a:pt x="5676" y="331"/>
                    <a:pt x="12703" y="607"/>
                    <a:pt x="16423" y="607"/>
                  </a:cubicBezTo>
                  <a:cubicBezTo>
                    <a:pt x="20005" y="607"/>
                    <a:pt x="27170" y="331"/>
                    <a:pt x="31855" y="194"/>
                  </a:cubicBezTo>
                  <a:lnTo>
                    <a:pt x="31855" y="4463"/>
                  </a:lnTo>
                  <a:cubicBezTo>
                    <a:pt x="22623" y="4463"/>
                    <a:pt x="21108" y="4463"/>
                    <a:pt x="21108" y="10661"/>
                  </a:cubicBezTo>
                  <a:lnTo>
                    <a:pt x="21108" y="36002"/>
                  </a:lnTo>
                  <a:cubicBezTo>
                    <a:pt x="21108" y="50326"/>
                    <a:pt x="30891" y="58039"/>
                    <a:pt x="39709" y="58039"/>
                  </a:cubicBezTo>
                  <a:cubicBezTo>
                    <a:pt x="48389" y="58039"/>
                    <a:pt x="49905" y="50601"/>
                    <a:pt x="49905" y="42751"/>
                  </a:cubicBezTo>
                  <a:lnTo>
                    <a:pt x="49905" y="10661"/>
                  </a:lnTo>
                  <a:cubicBezTo>
                    <a:pt x="49905" y="4463"/>
                    <a:pt x="48389" y="4463"/>
                    <a:pt x="39158" y="4463"/>
                  </a:cubicBezTo>
                  <a:lnTo>
                    <a:pt x="39158" y="194"/>
                  </a:lnTo>
                  <a:cubicBezTo>
                    <a:pt x="43980" y="331"/>
                    <a:pt x="51007" y="607"/>
                    <a:pt x="54728" y="607"/>
                  </a:cubicBezTo>
                  <a:cubicBezTo>
                    <a:pt x="58310" y="607"/>
                    <a:pt x="65475" y="331"/>
                    <a:pt x="70160" y="194"/>
                  </a:cubicBezTo>
                  <a:lnTo>
                    <a:pt x="70160" y="4463"/>
                  </a:lnTo>
                  <a:cubicBezTo>
                    <a:pt x="62995" y="4463"/>
                    <a:pt x="59550" y="4463"/>
                    <a:pt x="59412" y="8595"/>
                  </a:cubicBezTo>
                  <a:lnTo>
                    <a:pt x="59412" y="34901"/>
                  </a:lnTo>
                  <a:cubicBezTo>
                    <a:pt x="59412" y="46745"/>
                    <a:pt x="59412" y="51015"/>
                    <a:pt x="55141" y="55973"/>
                  </a:cubicBezTo>
                  <a:cubicBezTo>
                    <a:pt x="53212" y="58314"/>
                    <a:pt x="48665" y="61069"/>
                    <a:pt x="40673" y="61069"/>
                  </a:cubicBezTo>
                  <a:cubicBezTo>
                    <a:pt x="30615" y="61069"/>
                    <a:pt x="24139" y="55146"/>
                    <a:pt x="20281" y="46607"/>
                  </a:cubicBezTo>
                  <a:lnTo>
                    <a:pt x="20281" y="61069"/>
                  </a:lnTo>
                  <a:lnTo>
                    <a:pt x="853" y="59554"/>
                  </a:lnTo>
                  <a:lnTo>
                    <a:pt x="853" y="55284"/>
                  </a:lnTo>
                  <a:cubicBezTo>
                    <a:pt x="10498" y="55284"/>
                    <a:pt x="11600" y="54320"/>
                    <a:pt x="11600" y="4757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AB8C09-0974-DAF4-7A68-FCC959C6DDB6}"/>
                </a:ext>
              </a:extLst>
            </p:cNvPr>
            <p:cNvSpPr/>
            <p:nvPr/>
          </p:nvSpPr>
          <p:spPr>
            <a:xfrm flipV="1">
              <a:off x="4590819" y="3807719"/>
              <a:ext cx="45056" cy="63216"/>
            </a:xfrm>
            <a:custGeom>
              <a:avLst/>
              <a:gdLst>
                <a:gd name="connsiteX0" fmla="*/ 24979 w 45056"/>
                <a:gd name="connsiteY0" fmla="*/ 28428 h 63216"/>
                <a:gd name="connsiteX1" fmla="*/ 39309 w 45056"/>
                <a:gd name="connsiteY1" fmla="*/ 15757 h 63216"/>
                <a:gd name="connsiteX2" fmla="*/ 23739 w 45056"/>
                <a:gd name="connsiteY2" fmla="*/ 3224 h 63216"/>
                <a:gd name="connsiteX3" fmla="*/ 4586 w 45056"/>
                <a:gd name="connsiteY3" fmla="*/ 22781 h 63216"/>
                <a:gd name="connsiteX4" fmla="*/ 2657 w 45056"/>
                <a:gd name="connsiteY4" fmla="*/ 25122 h 63216"/>
                <a:gd name="connsiteX5" fmla="*/ 866 w 45056"/>
                <a:gd name="connsiteY5" fmla="*/ 21679 h 63216"/>
                <a:gd name="connsiteX6" fmla="*/ 866 w 45056"/>
                <a:gd name="connsiteY6" fmla="*/ 3499 h 63216"/>
                <a:gd name="connsiteX7" fmla="*/ 2382 w 45056"/>
                <a:gd name="connsiteY7" fmla="*/ 194 h 63216"/>
                <a:gd name="connsiteX8" fmla="*/ 5826 w 45056"/>
                <a:gd name="connsiteY8" fmla="*/ 2948 h 63216"/>
                <a:gd name="connsiteX9" fmla="*/ 8582 w 45056"/>
                <a:gd name="connsiteY9" fmla="*/ 6116 h 63216"/>
                <a:gd name="connsiteX10" fmla="*/ 23739 w 45056"/>
                <a:gd name="connsiteY10" fmla="*/ 194 h 63216"/>
                <a:gd name="connsiteX11" fmla="*/ 45922 w 45056"/>
                <a:gd name="connsiteY11" fmla="*/ 19338 h 63216"/>
                <a:gd name="connsiteX12" fmla="*/ 40135 w 45056"/>
                <a:gd name="connsiteY12" fmla="*/ 32422 h 63216"/>
                <a:gd name="connsiteX13" fmla="*/ 24428 w 45056"/>
                <a:gd name="connsiteY13" fmla="*/ 39032 h 63216"/>
                <a:gd name="connsiteX14" fmla="*/ 7480 w 45056"/>
                <a:gd name="connsiteY14" fmla="*/ 50326 h 63216"/>
                <a:gd name="connsiteX15" fmla="*/ 22912 w 45056"/>
                <a:gd name="connsiteY15" fmla="*/ 60793 h 63216"/>
                <a:gd name="connsiteX16" fmla="*/ 39033 w 45056"/>
                <a:gd name="connsiteY16" fmla="*/ 44128 h 63216"/>
                <a:gd name="connsiteX17" fmla="*/ 40686 w 45056"/>
                <a:gd name="connsiteY17" fmla="*/ 42889 h 63216"/>
                <a:gd name="connsiteX18" fmla="*/ 42478 w 45056"/>
                <a:gd name="connsiteY18" fmla="*/ 46194 h 63216"/>
                <a:gd name="connsiteX19" fmla="*/ 42478 w 45056"/>
                <a:gd name="connsiteY19" fmla="*/ 60105 h 63216"/>
                <a:gd name="connsiteX20" fmla="*/ 40962 w 45056"/>
                <a:gd name="connsiteY20" fmla="*/ 63410 h 63216"/>
                <a:gd name="connsiteX21" fmla="*/ 38206 w 45056"/>
                <a:gd name="connsiteY21" fmla="*/ 61757 h 63216"/>
                <a:gd name="connsiteX22" fmla="*/ 35864 w 45056"/>
                <a:gd name="connsiteY22" fmla="*/ 59554 h 63216"/>
                <a:gd name="connsiteX23" fmla="*/ 22912 w 45056"/>
                <a:gd name="connsiteY23" fmla="*/ 63410 h 63216"/>
                <a:gd name="connsiteX24" fmla="*/ 866 w 45056"/>
                <a:gd name="connsiteY24" fmla="*/ 46470 h 63216"/>
                <a:gd name="connsiteX25" fmla="*/ 6791 w 45056"/>
                <a:gd name="connsiteY25" fmla="*/ 34763 h 63216"/>
                <a:gd name="connsiteX26" fmla="*/ 24979 w 45056"/>
                <a:gd name="connsiteY26" fmla="*/ 28428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056" h="63216">
                  <a:moveTo>
                    <a:pt x="24979" y="28428"/>
                  </a:moveTo>
                  <a:cubicBezTo>
                    <a:pt x="28010" y="27877"/>
                    <a:pt x="39309" y="25673"/>
                    <a:pt x="39309" y="15757"/>
                  </a:cubicBezTo>
                  <a:cubicBezTo>
                    <a:pt x="39309" y="8733"/>
                    <a:pt x="34486" y="3224"/>
                    <a:pt x="23739" y="3224"/>
                  </a:cubicBezTo>
                  <a:cubicBezTo>
                    <a:pt x="12165" y="3224"/>
                    <a:pt x="7204" y="11074"/>
                    <a:pt x="4586" y="22781"/>
                  </a:cubicBezTo>
                  <a:cubicBezTo>
                    <a:pt x="4173" y="24571"/>
                    <a:pt x="4035" y="25122"/>
                    <a:pt x="2657" y="25122"/>
                  </a:cubicBezTo>
                  <a:cubicBezTo>
                    <a:pt x="866" y="25122"/>
                    <a:pt x="866" y="24158"/>
                    <a:pt x="866" y="21679"/>
                  </a:cubicBezTo>
                  <a:lnTo>
                    <a:pt x="866" y="3499"/>
                  </a:lnTo>
                  <a:cubicBezTo>
                    <a:pt x="866" y="1158"/>
                    <a:pt x="866" y="194"/>
                    <a:pt x="2382" y="194"/>
                  </a:cubicBezTo>
                  <a:cubicBezTo>
                    <a:pt x="3071" y="194"/>
                    <a:pt x="3209" y="331"/>
                    <a:pt x="5826" y="2948"/>
                  </a:cubicBezTo>
                  <a:cubicBezTo>
                    <a:pt x="6102" y="3224"/>
                    <a:pt x="6102" y="3499"/>
                    <a:pt x="8582" y="6116"/>
                  </a:cubicBezTo>
                  <a:cubicBezTo>
                    <a:pt x="14645" y="331"/>
                    <a:pt x="20845" y="194"/>
                    <a:pt x="23739" y="194"/>
                  </a:cubicBezTo>
                  <a:cubicBezTo>
                    <a:pt x="39584" y="194"/>
                    <a:pt x="45922" y="9421"/>
                    <a:pt x="45922" y="19338"/>
                  </a:cubicBezTo>
                  <a:cubicBezTo>
                    <a:pt x="45922" y="26637"/>
                    <a:pt x="41789" y="30769"/>
                    <a:pt x="40135" y="32422"/>
                  </a:cubicBezTo>
                  <a:cubicBezTo>
                    <a:pt x="35588" y="36829"/>
                    <a:pt x="30215" y="37931"/>
                    <a:pt x="24428" y="39032"/>
                  </a:cubicBezTo>
                  <a:cubicBezTo>
                    <a:pt x="16712" y="40547"/>
                    <a:pt x="7480" y="42338"/>
                    <a:pt x="7480" y="50326"/>
                  </a:cubicBezTo>
                  <a:cubicBezTo>
                    <a:pt x="7480" y="55146"/>
                    <a:pt x="11062" y="60793"/>
                    <a:pt x="22912" y="60793"/>
                  </a:cubicBezTo>
                  <a:cubicBezTo>
                    <a:pt x="38068" y="60793"/>
                    <a:pt x="38757" y="48398"/>
                    <a:pt x="39033" y="44128"/>
                  </a:cubicBezTo>
                  <a:cubicBezTo>
                    <a:pt x="39171" y="42889"/>
                    <a:pt x="40411" y="42889"/>
                    <a:pt x="40686" y="42889"/>
                  </a:cubicBezTo>
                  <a:cubicBezTo>
                    <a:pt x="42478" y="42889"/>
                    <a:pt x="42478" y="43577"/>
                    <a:pt x="42478" y="46194"/>
                  </a:cubicBezTo>
                  <a:lnTo>
                    <a:pt x="42478" y="60105"/>
                  </a:lnTo>
                  <a:cubicBezTo>
                    <a:pt x="42478" y="62446"/>
                    <a:pt x="42478" y="63410"/>
                    <a:pt x="40962" y="63410"/>
                  </a:cubicBezTo>
                  <a:cubicBezTo>
                    <a:pt x="40273" y="63410"/>
                    <a:pt x="39997" y="63410"/>
                    <a:pt x="38206" y="61757"/>
                  </a:cubicBezTo>
                  <a:cubicBezTo>
                    <a:pt x="37793" y="61206"/>
                    <a:pt x="36415" y="59967"/>
                    <a:pt x="35864" y="59554"/>
                  </a:cubicBezTo>
                  <a:cubicBezTo>
                    <a:pt x="30628" y="63410"/>
                    <a:pt x="24979" y="63410"/>
                    <a:pt x="22912" y="63410"/>
                  </a:cubicBezTo>
                  <a:cubicBezTo>
                    <a:pt x="6102" y="63410"/>
                    <a:pt x="866" y="54182"/>
                    <a:pt x="866" y="46470"/>
                  </a:cubicBezTo>
                  <a:cubicBezTo>
                    <a:pt x="866" y="41649"/>
                    <a:pt x="3071" y="37793"/>
                    <a:pt x="6791" y="34763"/>
                  </a:cubicBezTo>
                  <a:cubicBezTo>
                    <a:pt x="11200" y="31182"/>
                    <a:pt x="15058" y="30356"/>
                    <a:pt x="24979" y="2842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42A02B7-A0CD-9B57-1D25-6EFDB4C3074E}"/>
                </a:ext>
              </a:extLst>
            </p:cNvPr>
            <p:cNvSpPr/>
            <p:nvPr/>
          </p:nvSpPr>
          <p:spPr>
            <a:xfrm flipV="1">
              <a:off x="4645105" y="3772325"/>
              <a:ext cx="44642" cy="97096"/>
            </a:xfrm>
            <a:custGeom>
              <a:avLst/>
              <a:gdLst>
                <a:gd name="connsiteX0" fmla="*/ 20443 w 44642"/>
                <a:gd name="connsiteY0" fmla="*/ 59550 h 97096"/>
                <a:gd name="connsiteX1" fmla="*/ 20443 w 44642"/>
                <a:gd name="connsiteY1" fmla="*/ 75526 h 97096"/>
                <a:gd name="connsiteX2" fmla="*/ 33119 w 44642"/>
                <a:gd name="connsiteY2" fmla="*/ 94257 h 97096"/>
                <a:gd name="connsiteX3" fmla="*/ 37666 w 44642"/>
                <a:gd name="connsiteY3" fmla="*/ 93293 h 97096"/>
                <a:gd name="connsiteX4" fmla="*/ 33532 w 44642"/>
                <a:gd name="connsiteY4" fmla="*/ 87508 h 97096"/>
                <a:gd name="connsiteX5" fmla="*/ 39457 w 44642"/>
                <a:gd name="connsiteY5" fmla="*/ 81586 h 97096"/>
                <a:gd name="connsiteX6" fmla="*/ 45520 w 44642"/>
                <a:gd name="connsiteY6" fmla="*/ 87646 h 97096"/>
                <a:gd name="connsiteX7" fmla="*/ 33119 w 44642"/>
                <a:gd name="connsiteY7" fmla="*/ 97287 h 97096"/>
                <a:gd name="connsiteX8" fmla="*/ 11762 w 44642"/>
                <a:gd name="connsiteY8" fmla="*/ 75388 h 97096"/>
                <a:gd name="connsiteX9" fmla="*/ 11762 w 44642"/>
                <a:gd name="connsiteY9" fmla="*/ 59550 h 97096"/>
                <a:gd name="connsiteX10" fmla="*/ 877 w 44642"/>
                <a:gd name="connsiteY10" fmla="*/ 59550 h 97096"/>
                <a:gd name="connsiteX11" fmla="*/ 877 w 44642"/>
                <a:gd name="connsiteY11" fmla="*/ 55280 h 97096"/>
                <a:gd name="connsiteX12" fmla="*/ 11762 w 44642"/>
                <a:gd name="connsiteY12" fmla="*/ 55280 h 97096"/>
                <a:gd name="connsiteX13" fmla="*/ 11762 w 44642"/>
                <a:gd name="connsiteY13" fmla="*/ 10657 h 97096"/>
                <a:gd name="connsiteX14" fmla="*/ 1015 w 44642"/>
                <a:gd name="connsiteY14" fmla="*/ 4459 h 97096"/>
                <a:gd name="connsiteX15" fmla="*/ 1015 w 44642"/>
                <a:gd name="connsiteY15" fmla="*/ 190 h 97096"/>
                <a:gd name="connsiteX16" fmla="*/ 16722 w 44642"/>
                <a:gd name="connsiteY16" fmla="*/ 603 h 97096"/>
                <a:gd name="connsiteX17" fmla="*/ 34221 w 44642"/>
                <a:gd name="connsiteY17" fmla="*/ 190 h 97096"/>
                <a:gd name="connsiteX18" fmla="*/ 34221 w 44642"/>
                <a:gd name="connsiteY18" fmla="*/ 4459 h 97096"/>
                <a:gd name="connsiteX19" fmla="*/ 31328 w 44642"/>
                <a:gd name="connsiteY19" fmla="*/ 4459 h 97096"/>
                <a:gd name="connsiteX20" fmla="*/ 20856 w 44642"/>
                <a:gd name="connsiteY20" fmla="*/ 10932 h 97096"/>
                <a:gd name="connsiteX21" fmla="*/ 20856 w 44642"/>
                <a:gd name="connsiteY21" fmla="*/ 55280 h 97096"/>
                <a:gd name="connsiteX22" fmla="*/ 36564 w 44642"/>
                <a:gd name="connsiteY22" fmla="*/ 55280 h 97096"/>
                <a:gd name="connsiteX23" fmla="*/ 36564 w 44642"/>
                <a:gd name="connsiteY23" fmla="*/ 59550 h 97096"/>
                <a:gd name="connsiteX24" fmla="*/ 20443 w 44642"/>
                <a:gd name="connsiteY24" fmla="*/ 59550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2" h="97096">
                  <a:moveTo>
                    <a:pt x="20443" y="59550"/>
                  </a:moveTo>
                  <a:lnTo>
                    <a:pt x="20443" y="75526"/>
                  </a:lnTo>
                  <a:cubicBezTo>
                    <a:pt x="20443" y="87646"/>
                    <a:pt x="27056" y="94257"/>
                    <a:pt x="33119" y="94257"/>
                  </a:cubicBezTo>
                  <a:cubicBezTo>
                    <a:pt x="33532" y="94257"/>
                    <a:pt x="35599" y="94257"/>
                    <a:pt x="37666" y="93293"/>
                  </a:cubicBezTo>
                  <a:cubicBezTo>
                    <a:pt x="36013" y="92742"/>
                    <a:pt x="33532" y="90951"/>
                    <a:pt x="33532" y="87508"/>
                  </a:cubicBezTo>
                  <a:cubicBezTo>
                    <a:pt x="33532" y="84341"/>
                    <a:pt x="35737" y="81586"/>
                    <a:pt x="39457" y="81586"/>
                  </a:cubicBezTo>
                  <a:cubicBezTo>
                    <a:pt x="43453" y="81586"/>
                    <a:pt x="45520" y="84341"/>
                    <a:pt x="45520" y="87646"/>
                  </a:cubicBezTo>
                  <a:cubicBezTo>
                    <a:pt x="45520" y="92742"/>
                    <a:pt x="40422" y="97287"/>
                    <a:pt x="33119" y="97287"/>
                  </a:cubicBezTo>
                  <a:cubicBezTo>
                    <a:pt x="23474" y="97287"/>
                    <a:pt x="11762" y="89987"/>
                    <a:pt x="11762" y="75388"/>
                  </a:cubicBezTo>
                  <a:lnTo>
                    <a:pt x="11762" y="59550"/>
                  </a:lnTo>
                  <a:lnTo>
                    <a:pt x="877" y="59550"/>
                  </a:lnTo>
                  <a:lnTo>
                    <a:pt x="877" y="55280"/>
                  </a:lnTo>
                  <a:lnTo>
                    <a:pt x="11762" y="55280"/>
                  </a:lnTo>
                  <a:lnTo>
                    <a:pt x="11762" y="10657"/>
                  </a:lnTo>
                  <a:cubicBezTo>
                    <a:pt x="11762" y="4459"/>
                    <a:pt x="10246" y="4459"/>
                    <a:pt x="1015" y="4459"/>
                  </a:cubicBezTo>
                  <a:lnTo>
                    <a:pt x="1015" y="190"/>
                  </a:lnTo>
                  <a:cubicBezTo>
                    <a:pt x="6388" y="328"/>
                    <a:pt x="12864" y="603"/>
                    <a:pt x="16722" y="603"/>
                  </a:cubicBezTo>
                  <a:cubicBezTo>
                    <a:pt x="22234" y="603"/>
                    <a:pt x="28710" y="603"/>
                    <a:pt x="34221" y="190"/>
                  </a:cubicBezTo>
                  <a:lnTo>
                    <a:pt x="34221" y="4459"/>
                  </a:lnTo>
                  <a:lnTo>
                    <a:pt x="31328" y="4459"/>
                  </a:lnTo>
                  <a:cubicBezTo>
                    <a:pt x="21132" y="4459"/>
                    <a:pt x="20856" y="5974"/>
                    <a:pt x="20856" y="10932"/>
                  </a:cubicBezTo>
                  <a:lnTo>
                    <a:pt x="20856" y="55280"/>
                  </a:lnTo>
                  <a:lnTo>
                    <a:pt x="36564" y="55280"/>
                  </a:lnTo>
                  <a:lnTo>
                    <a:pt x="36564" y="59550"/>
                  </a:lnTo>
                  <a:lnTo>
                    <a:pt x="20443" y="5955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B1D17A-BDE0-AFEF-9EEE-6CD21FD5539D}"/>
                </a:ext>
              </a:extLst>
            </p:cNvPr>
            <p:cNvSpPr/>
            <p:nvPr/>
          </p:nvSpPr>
          <p:spPr>
            <a:xfrm flipV="1">
              <a:off x="4686579" y="3807719"/>
              <a:ext cx="61039" cy="63216"/>
            </a:xfrm>
            <a:custGeom>
              <a:avLst/>
              <a:gdLst>
                <a:gd name="connsiteX0" fmla="*/ 61926 w 61039"/>
                <a:gd name="connsiteY0" fmla="*/ 31182 h 63216"/>
                <a:gd name="connsiteX1" fmla="*/ 31476 w 61039"/>
                <a:gd name="connsiteY1" fmla="*/ 63410 h 63216"/>
                <a:gd name="connsiteX2" fmla="*/ 887 w 61039"/>
                <a:gd name="connsiteY2" fmla="*/ 31182 h 63216"/>
                <a:gd name="connsiteX3" fmla="*/ 31338 w 61039"/>
                <a:gd name="connsiteY3" fmla="*/ 194 h 63216"/>
                <a:gd name="connsiteX4" fmla="*/ 61926 w 61039"/>
                <a:gd name="connsiteY4" fmla="*/ 31182 h 63216"/>
                <a:gd name="connsiteX5" fmla="*/ 31476 w 61039"/>
                <a:gd name="connsiteY5" fmla="*/ 3637 h 63216"/>
                <a:gd name="connsiteX6" fmla="*/ 15768 w 61039"/>
                <a:gd name="connsiteY6" fmla="*/ 12864 h 63216"/>
                <a:gd name="connsiteX7" fmla="*/ 12323 w 61039"/>
                <a:gd name="connsiteY7" fmla="*/ 32284 h 63216"/>
                <a:gd name="connsiteX8" fmla="*/ 15630 w 61039"/>
                <a:gd name="connsiteY8" fmla="*/ 51152 h 63216"/>
                <a:gd name="connsiteX9" fmla="*/ 31338 w 61039"/>
                <a:gd name="connsiteY9" fmla="*/ 60380 h 63216"/>
                <a:gd name="connsiteX10" fmla="*/ 46908 w 61039"/>
                <a:gd name="connsiteY10" fmla="*/ 51428 h 63216"/>
                <a:gd name="connsiteX11" fmla="*/ 50490 w 61039"/>
                <a:gd name="connsiteY11" fmla="*/ 32284 h 63216"/>
                <a:gd name="connsiteX12" fmla="*/ 47459 w 61039"/>
                <a:gd name="connsiteY12" fmla="*/ 13829 h 63216"/>
                <a:gd name="connsiteX13" fmla="*/ 31476 w 61039"/>
                <a:gd name="connsiteY13" fmla="*/ 3637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926" y="31182"/>
                  </a:moveTo>
                  <a:cubicBezTo>
                    <a:pt x="61926" y="48811"/>
                    <a:pt x="48148" y="63410"/>
                    <a:pt x="31476" y="63410"/>
                  </a:cubicBezTo>
                  <a:cubicBezTo>
                    <a:pt x="14252" y="63410"/>
                    <a:pt x="887" y="48398"/>
                    <a:pt x="887" y="31182"/>
                  </a:cubicBezTo>
                  <a:cubicBezTo>
                    <a:pt x="887" y="13415"/>
                    <a:pt x="15217" y="194"/>
                    <a:pt x="31338" y="194"/>
                  </a:cubicBezTo>
                  <a:cubicBezTo>
                    <a:pt x="48010" y="194"/>
                    <a:pt x="61926" y="13691"/>
                    <a:pt x="61926" y="31182"/>
                  </a:cubicBezTo>
                  <a:moveTo>
                    <a:pt x="31476" y="3637"/>
                  </a:moveTo>
                  <a:cubicBezTo>
                    <a:pt x="25551" y="3637"/>
                    <a:pt x="19488" y="6529"/>
                    <a:pt x="15768" y="12864"/>
                  </a:cubicBezTo>
                  <a:cubicBezTo>
                    <a:pt x="12323" y="18924"/>
                    <a:pt x="12323" y="27326"/>
                    <a:pt x="12323" y="32284"/>
                  </a:cubicBezTo>
                  <a:cubicBezTo>
                    <a:pt x="12323" y="37655"/>
                    <a:pt x="12323" y="45092"/>
                    <a:pt x="15630" y="51152"/>
                  </a:cubicBezTo>
                  <a:cubicBezTo>
                    <a:pt x="19350" y="57488"/>
                    <a:pt x="25826" y="60380"/>
                    <a:pt x="31338" y="60380"/>
                  </a:cubicBezTo>
                  <a:cubicBezTo>
                    <a:pt x="37400" y="60380"/>
                    <a:pt x="43325" y="57350"/>
                    <a:pt x="46908" y="51428"/>
                  </a:cubicBezTo>
                  <a:cubicBezTo>
                    <a:pt x="50490" y="45506"/>
                    <a:pt x="50490" y="37517"/>
                    <a:pt x="50490" y="32284"/>
                  </a:cubicBezTo>
                  <a:cubicBezTo>
                    <a:pt x="50490" y="27326"/>
                    <a:pt x="50490" y="19889"/>
                    <a:pt x="47459" y="13829"/>
                  </a:cubicBezTo>
                  <a:cubicBezTo>
                    <a:pt x="44427" y="7631"/>
                    <a:pt x="38365" y="3637"/>
                    <a:pt x="31476" y="363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CD65303-4E49-1949-8095-B0AFF718780A}"/>
                </a:ext>
              </a:extLst>
            </p:cNvPr>
            <p:cNvSpPr/>
            <p:nvPr/>
          </p:nvSpPr>
          <p:spPr>
            <a:xfrm flipV="1">
              <a:off x="4755473" y="3808547"/>
              <a:ext cx="46296" cy="60874"/>
            </a:xfrm>
            <a:custGeom>
              <a:avLst/>
              <a:gdLst>
                <a:gd name="connsiteX0" fmla="*/ 20052 w 46296"/>
                <a:gd name="connsiteY0" fmla="*/ 45919 h 60874"/>
                <a:gd name="connsiteX1" fmla="*/ 20052 w 46296"/>
                <a:gd name="connsiteY1" fmla="*/ 61069 h 60874"/>
                <a:gd name="connsiteX2" fmla="*/ 899 w 46296"/>
                <a:gd name="connsiteY2" fmla="*/ 59554 h 60874"/>
                <a:gd name="connsiteX3" fmla="*/ 899 w 46296"/>
                <a:gd name="connsiteY3" fmla="*/ 55284 h 60874"/>
                <a:gd name="connsiteX4" fmla="*/ 11647 w 46296"/>
                <a:gd name="connsiteY4" fmla="*/ 47571 h 60874"/>
                <a:gd name="connsiteX5" fmla="*/ 11647 w 46296"/>
                <a:gd name="connsiteY5" fmla="*/ 10661 h 60874"/>
                <a:gd name="connsiteX6" fmla="*/ 899 w 46296"/>
                <a:gd name="connsiteY6" fmla="*/ 4463 h 60874"/>
                <a:gd name="connsiteX7" fmla="*/ 899 w 46296"/>
                <a:gd name="connsiteY7" fmla="*/ 194 h 60874"/>
                <a:gd name="connsiteX8" fmla="*/ 16607 w 46296"/>
                <a:gd name="connsiteY8" fmla="*/ 607 h 60874"/>
                <a:gd name="connsiteX9" fmla="*/ 34106 w 46296"/>
                <a:gd name="connsiteY9" fmla="*/ 194 h 60874"/>
                <a:gd name="connsiteX10" fmla="*/ 34106 w 46296"/>
                <a:gd name="connsiteY10" fmla="*/ 4463 h 60874"/>
                <a:gd name="connsiteX11" fmla="*/ 31212 w 46296"/>
                <a:gd name="connsiteY11" fmla="*/ 4463 h 60874"/>
                <a:gd name="connsiteX12" fmla="*/ 20741 w 46296"/>
                <a:gd name="connsiteY12" fmla="*/ 10936 h 60874"/>
                <a:gd name="connsiteX13" fmla="*/ 20741 w 46296"/>
                <a:gd name="connsiteY13" fmla="*/ 32146 h 60874"/>
                <a:gd name="connsiteX14" fmla="*/ 36999 w 46296"/>
                <a:gd name="connsiteY14" fmla="*/ 58039 h 60874"/>
                <a:gd name="connsiteX15" fmla="*/ 38515 w 46296"/>
                <a:gd name="connsiteY15" fmla="*/ 57901 h 60874"/>
                <a:gd name="connsiteX16" fmla="*/ 35346 w 46296"/>
                <a:gd name="connsiteY16" fmla="*/ 52530 h 60874"/>
                <a:gd name="connsiteX17" fmla="*/ 41271 w 46296"/>
                <a:gd name="connsiteY17" fmla="*/ 46607 h 60874"/>
                <a:gd name="connsiteX18" fmla="*/ 47196 w 46296"/>
                <a:gd name="connsiteY18" fmla="*/ 52667 h 60874"/>
                <a:gd name="connsiteX19" fmla="*/ 36999 w 46296"/>
                <a:gd name="connsiteY19" fmla="*/ 61069 h 60874"/>
                <a:gd name="connsiteX20" fmla="*/ 20052 w 46296"/>
                <a:gd name="connsiteY20" fmla="*/ 45919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20052" y="45919"/>
                  </a:moveTo>
                  <a:lnTo>
                    <a:pt x="20052" y="61069"/>
                  </a:lnTo>
                  <a:lnTo>
                    <a:pt x="899" y="59554"/>
                  </a:lnTo>
                  <a:lnTo>
                    <a:pt x="899" y="55284"/>
                  </a:lnTo>
                  <a:cubicBezTo>
                    <a:pt x="10544" y="55284"/>
                    <a:pt x="11647" y="54320"/>
                    <a:pt x="11647" y="47571"/>
                  </a:cubicBezTo>
                  <a:lnTo>
                    <a:pt x="11647" y="10661"/>
                  </a:lnTo>
                  <a:cubicBezTo>
                    <a:pt x="11647" y="4463"/>
                    <a:pt x="10131" y="4463"/>
                    <a:pt x="899" y="4463"/>
                  </a:cubicBezTo>
                  <a:lnTo>
                    <a:pt x="899" y="194"/>
                  </a:lnTo>
                  <a:cubicBezTo>
                    <a:pt x="6273" y="331"/>
                    <a:pt x="12749" y="607"/>
                    <a:pt x="16607" y="607"/>
                  </a:cubicBezTo>
                  <a:cubicBezTo>
                    <a:pt x="22118" y="607"/>
                    <a:pt x="28594" y="607"/>
                    <a:pt x="34106" y="194"/>
                  </a:cubicBezTo>
                  <a:lnTo>
                    <a:pt x="34106" y="4463"/>
                  </a:lnTo>
                  <a:lnTo>
                    <a:pt x="31212" y="4463"/>
                  </a:lnTo>
                  <a:cubicBezTo>
                    <a:pt x="21016" y="4463"/>
                    <a:pt x="20741" y="5978"/>
                    <a:pt x="20741" y="10936"/>
                  </a:cubicBezTo>
                  <a:lnTo>
                    <a:pt x="20741" y="32146"/>
                  </a:lnTo>
                  <a:cubicBezTo>
                    <a:pt x="20741" y="45781"/>
                    <a:pt x="26528" y="58039"/>
                    <a:pt x="36999" y="58039"/>
                  </a:cubicBezTo>
                  <a:cubicBezTo>
                    <a:pt x="37964" y="58039"/>
                    <a:pt x="38239" y="58039"/>
                    <a:pt x="38515" y="57901"/>
                  </a:cubicBezTo>
                  <a:cubicBezTo>
                    <a:pt x="38102" y="57763"/>
                    <a:pt x="35346" y="56110"/>
                    <a:pt x="35346" y="52530"/>
                  </a:cubicBezTo>
                  <a:cubicBezTo>
                    <a:pt x="35346" y="48673"/>
                    <a:pt x="38239" y="46607"/>
                    <a:pt x="41271" y="46607"/>
                  </a:cubicBezTo>
                  <a:cubicBezTo>
                    <a:pt x="43751" y="46607"/>
                    <a:pt x="47196" y="48260"/>
                    <a:pt x="47196" y="52667"/>
                  </a:cubicBezTo>
                  <a:cubicBezTo>
                    <a:pt x="47196" y="57075"/>
                    <a:pt x="42924" y="61069"/>
                    <a:pt x="36999" y="61069"/>
                  </a:cubicBezTo>
                  <a:cubicBezTo>
                    <a:pt x="26941" y="61069"/>
                    <a:pt x="21981" y="51841"/>
                    <a:pt x="20052" y="4591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5B58F6-FC8B-01B0-9E86-3C1EE81F7ED9}"/>
                </a:ext>
              </a:extLst>
            </p:cNvPr>
            <p:cNvSpPr/>
            <p:nvPr/>
          </p:nvSpPr>
          <p:spPr>
            <a:xfrm flipV="1">
              <a:off x="4810037" y="3808547"/>
              <a:ext cx="107611" cy="60874"/>
            </a:xfrm>
            <a:custGeom>
              <a:avLst/>
              <a:gdLst>
                <a:gd name="connsiteX0" fmla="*/ 11664 w 107611"/>
                <a:gd name="connsiteY0" fmla="*/ 47571 h 60874"/>
                <a:gd name="connsiteX1" fmla="*/ 11664 w 107611"/>
                <a:gd name="connsiteY1" fmla="*/ 10661 h 60874"/>
                <a:gd name="connsiteX2" fmla="*/ 916 w 107611"/>
                <a:gd name="connsiteY2" fmla="*/ 4463 h 60874"/>
                <a:gd name="connsiteX3" fmla="*/ 916 w 107611"/>
                <a:gd name="connsiteY3" fmla="*/ 194 h 60874"/>
                <a:gd name="connsiteX4" fmla="*/ 16486 w 107611"/>
                <a:gd name="connsiteY4" fmla="*/ 607 h 60874"/>
                <a:gd name="connsiteX5" fmla="*/ 31918 w 107611"/>
                <a:gd name="connsiteY5" fmla="*/ 194 h 60874"/>
                <a:gd name="connsiteX6" fmla="*/ 31918 w 107611"/>
                <a:gd name="connsiteY6" fmla="*/ 4463 h 60874"/>
                <a:gd name="connsiteX7" fmla="*/ 21171 w 107611"/>
                <a:gd name="connsiteY7" fmla="*/ 10661 h 60874"/>
                <a:gd name="connsiteX8" fmla="*/ 21171 w 107611"/>
                <a:gd name="connsiteY8" fmla="*/ 36002 h 60874"/>
                <a:gd name="connsiteX9" fmla="*/ 39772 w 107611"/>
                <a:gd name="connsiteY9" fmla="*/ 58039 h 60874"/>
                <a:gd name="connsiteX10" fmla="*/ 49968 w 107611"/>
                <a:gd name="connsiteY10" fmla="*/ 42751 h 60874"/>
                <a:gd name="connsiteX11" fmla="*/ 49968 w 107611"/>
                <a:gd name="connsiteY11" fmla="*/ 10661 h 60874"/>
                <a:gd name="connsiteX12" fmla="*/ 39221 w 107611"/>
                <a:gd name="connsiteY12" fmla="*/ 4463 h 60874"/>
                <a:gd name="connsiteX13" fmla="*/ 39221 w 107611"/>
                <a:gd name="connsiteY13" fmla="*/ 194 h 60874"/>
                <a:gd name="connsiteX14" fmla="*/ 54791 w 107611"/>
                <a:gd name="connsiteY14" fmla="*/ 607 h 60874"/>
                <a:gd name="connsiteX15" fmla="*/ 70223 w 107611"/>
                <a:gd name="connsiteY15" fmla="*/ 194 h 60874"/>
                <a:gd name="connsiteX16" fmla="*/ 70223 w 107611"/>
                <a:gd name="connsiteY16" fmla="*/ 4463 h 60874"/>
                <a:gd name="connsiteX17" fmla="*/ 59475 w 107611"/>
                <a:gd name="connsiteY17" fmla="*/ 10661 h 60874"/>
                <a:gd name="connsiteX18" fmla="*/ 59475 w 107611"/>
                <a:gd name="connsiteY18" fmla="*/ 36002 h 60874"/>
                <a:gd name="connsiteX19" fmla="*/ 78077 w 107611"/>
                <a:gd name="connsiteY19" fmla="*/ 58039 h 60874"/>
                <a:gd name="connsiteX20" fmla="*/ 88273 w 107611"/>
                <a:gd name="connsiteY20" fmla="*/ 42751 h 60874"/>
                <a:gd name="connsiteX21" fmla="*/ 88273 w 107611"/>
                <a:gd name="connsiteY21" fmla="*/ 10661 h 60874"/>
                <a:gd name="connsiteX22" fmla="*/ 77525 w 107611"/>
                <a:gd name="connsiteY22" fmla="*/ 4463 h 60874"/>
                <a:gd name="connsiteX23" fmla="*/ 77525 w 107611"/>
                <a:gd name="connsiteY23" fmla="*/ 194 h 60874"/>
                <a:gd name="connsiteX24" fmla="*/ 93095 w 107611"/>
                <a:gd name="connsiteY24" fmla="*/ 607 h 60874"/>
                <a:gd name="connsiteX25" fmla="*/ 108527 w 107611"/>
                <a:gd name="connsiteY25" fmla="*/ 194 h 60874"/>
                <a:gd name="connsiteX26" fmla="*/ 108527 w 107611"/>
                <a:gd name="connsiteY26" fmla="*/ 4463 h 60874"/>
                <a:gd name="connsiteX27" fmla="*/ 97780 w 107611"/>
                <a:gd name="connsiteY27" fmla="*/ 8595 h 60874"/>
                <a:gd name="connsiteX28" fmla="*/ 97780 w 107611"/>
                <a:gd name="connsiteY28" fmla="*/ 34901 h 60874"/>
                <a:gd name="connsiteX29" fmla="*/ 93509 w 107611"/>
                <a:gd name="connsiteY29" fmla="*/ 55973 h 60874"/>
                <a:gd name="connsiteX30" fmla="*/ 79041 w 107611"/>
                <a:gd name="connsiteY30" fmla="*/ 61069 h 60874"/>
                <a:gd name="connsiteX31" fmla="*/ 59062 w 107611"/>
                <a:gd name="connsiteY31" fmla="*/ 47571 h 60874"/>
                <a:gd name="connsiteX32" fmla="*/ 40736 w 107611"/>
                <a:gd name="connsiteY32" fmla="*/ 61069 h 60874"/>
                <a:gd name="connsiteX33" fmla="*/ 20344 w 107611"/>
                <a:gd name="connsiteY33" fmla="*/ 46607 h 60874"/>
                <a:gd name="connsiteX34" fmla="*/ 20344 w 107611"/>
                <a:gd name="connsiteY34" fmla="*/ 61069 h 60874"/>
                <a:gd name="connsiteX35" fmla="*/ 916 w 107611"/>
                <a:gd name="connsiteY35" fmla="*/ 59554 h 60874"/>
                <a:gd name="connsiteX36" fmla="*/ 916 w 107611"/>
                <a:gd name="connsiteY36" fmla="*/ 55284 h 60874"/>
                <a:gd name="connsiteX37" fmla="*/ 11664 w 107611"/>
                <a:gd name="connsiteY37" fmla="*/ 47571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664" y="47571"/>
                  </a:moveTo>
                  <a:lnTo>
                    <a:pt x="11664" y="10661"/>
                  </a:lnTo>
                  <a:cubicBezTo>
                    <a:pt x="11664" y="4463"/>
                    <a:pt x="10148" y="4463"/>
                    <a:pt x="916" y="4463"/>
                  </a:cubicBezTo>
                  <a:lnTo>
                    <a:pt x="916" y="194"/>
                  </a:lnTo>
                  <a:cubicBezTo>
                    <a:pt x="5739" y="331"/>
                    <a:pt x="12766" y="607"/>
                    <a:pt x="16486" y="607"/>
                  </a:cubicBezTo>
                  <a:cubicBezTo>
                    <a:pt x="20069" y="607"/>
                    <a:pt x="27233" y="331"/>
                    <a:pt x="31918" y="194"/>
                  </a:cubicBezTo>
                  <a:lnTo>
                    <a:pt x="31918" y="4463"/>
                  </a:lnTo>
                  <a:cubicBezTo>
                    <a:pt x="22686" y="4463"/>
                    <a:pt x="21171" y="4463"/>
                    <a:pt x="21171" y="10661"/>
                  </a:cubicBezTo>
                  <a:lnTo>
                    <a:pt x="21171" y="36002"/>
                  </a:lnTo>
                  <a:cubicBezTo>
                    <a:pt x="21171" y="50326"/>
                    <a:pt x="30954" y="58039"/>
                    <a:pt x="39772" y="58039"/>
                  </a:cubicBezTo>
                  <a:cubicBezTo>
                    <a:pt x="48453" y="58039"/>
                    <a:pt x="49968" y="50601"/>
                    <a:pt x="49968" y="42751"/>
                  </a:cubicBezTo>
                  <a:lnTo>
                    <a:pt x="49968" y="10661"/>
                  </a:lnTo>
                  <a:cubicBezTo>
                    <a:pt x="49968" y="4463"/>
                    <a:pt x="48453" y="4463"/>
                    <a:pt x="39221" y="4463"/>
                  </a:cubicBezTo>
                  <a:lnTo>
                    <a:pt x="39221" y="194"/>
                  </a:lnTo>
                  <a:cubicBezTo>
                    <a:pt x="44043" y="331"/>
                    <a:pt x="51070" y="607"/>
                    <a:pt x="54791" y="607"/>
                  </a:cubicBezTo>
                  <a:cubicBezTo>
                    <a:pt x="58373" y="607"/>
                    <a:pt x="65538" y="331"/>
                    <a:pt x="70223" y="194"/>
                  </a:cubicBezTo>
                  <a:lnTo>
                    <a:pt x="70223" y="4463"/>
                  </a:lnTo>
                  <a:cubicBezTo>
                    <a:pt x="60991" y="4463"/>
                    <a:pt x="59475" y="4463"/>
                    <a:pt x="59475" y="10661"/>
                  </a:cubicBezTo>
                  <a:lnTo>
                    <a:pt x="59475" y="36002"/>
                  </a:lnTo>
                  <a:cubicBezTo>
                    <a:pt x="59475" y="50326"/>
                    <a:pt x="69258" y="58039"/>
                    <a:pt x="78077" y="58039"/>
                  </a:cubicBezTo>
                  <a:cubicBezTo>
                    <a:pt x="86757" y="58039"/>
                    <a:pt x="88273" y="50601"/>
                    <a:pt x="88273" y="42751"/>
                  </a:cubicBezTo>
                  <a:lnTo>
                    <a:pt x="88273" y="10661"/>
                  </a:lnTo>
                  <a:cubicBezTo>
                    <a:pt x="88273" y="4463"/>
                    <a:pt x="86757" y="4463"/>
                    <a:pt x="77525" y="4463"/>
                  </a:cubicBezTo>
                  <a:lnTo>
                    <a:pt x="77525" y="194"/>
                  </a:lnTo>
                  <a:cubicBezTo>
                    <a:pt x="82348" y="331"/>
                    <a:pt x="89375" y="607"/>
                    <a:pt x="93095" y="607"/>
                  </a:cubicBezTo>
                  <a:cubicBezTo>
                    <a:pt x="96678" y="607"/>
                    <a:pt x="103843" y="331"/>
                    <a:pt x="108527" y="194"/>
                  </a:cubicBezTo>
                  <a:lnTo>
                    <a:pt x="108527" y="4463"/>
                  </a:lnTo>
                  <a:cubicBezTo>
                    <a:pt x="101363" y="4463"/>
                    <a:pt x="97918" y="4463"/>
                    <a:pt x="97780" y="8595"/>
                  </a:cubicBezTo>
                  <a:lnTo>
                    <a:pt x="97780" y="34901"/>
                  </a:lnTo>
                  <a:cubicBezTo>
                    <a:pt x="97780" y="46745"/>
                    <a:pt x="97780" y="51015"/>
                    <a:pt x="93509" y="55973"/>
                  </a:cubicBezTo>
                  <a:cubicBezTo>
                    <a:pt x="91580" y="58314"/>
                    <a:pt x="87033" y="61069"/>
                    <a:pt x="79041" y="61069"/>
                  </a:cubicBezTo>
                  <a:cubicBezTo>
                    <a:pt x="67467" y="61069"/>
                    <a:pt x="61404" y="52805"/>
                    <a:pt x="59062" y="47571"/>
                  </a:cubicBezTo>
                  <a:cubicBezTo>
                    <a:pt x="57133" y="59554"/>
                    <a:pt x="46937" y="61069"/>
                    <a:pt x="40736" y="61069"/>
                  </a:cubicBezTo>
                  <a:cubicBezTo>
                    <a:pt x="30678" y="61069"/>
                    <a:pt x="24202" y="55146"/>
                    <a:pt x="20344" y="46607"/>
                  </a:cubicBezTo>
                  <a:lnTo>
                    <a:pt x="20344" y="61069"/>
                  </a:lnTo>
                  <a:lnTo>
                    <a:pt x="916" y="59554"/>
                  </a:lnTo>
                  <a:lnTo>
                    <a:pt x="916" y="55284"/>
                  </a:lnTo>
                  <a:cubicBezTo>
                    <a:pt x="10561" y="55284"/>
                    <a:pt x="11664" y="54320"/>
                    <a:pt x="11664" y="4757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A22B7C-8897-7621-E74E-F5A89E7F729A}"/>
                </a:ext>
              </a:extLst>
            </p:cNvPr>
            <p:cNvSpPr/>
            <p:nvPr/>
          </p:nvSpPr>
          <p:spPr>
            <a:xfrm flipV="1">
              <a:off x="4926190" y="3807719"/>
              <a:ext cx="62141" cy="63216"/>
            </a:xfrm>
            <a:custGeom>
              <a:avLst/>
              <a:gdLst>
                <a:gd name="connsiteX0" fmla="*/ 41031 w 62141"/>
                <a:gd name="connsiteY0" fmla="*/ 12176 h 63216"/>
                <a:gd name="connsiteX1" fmla="*/ 51778 w 62141"/>
                <a:gd name="connsiteY1" fmla="*/ 882 h 63216"/>
                <a:gd name="connsiteX2" fmla="*/ 63077 w 62141"/>
                <a:gd name="connsiteY2" fmla="*/ 13966 h 63216"/>
                <a:gd name="connsiteX3" fmla="*/ 63077 w 62141"/>
                <a:gd name="connsiteY3" fmla="*/ 21679 h 63216"/>
                <a:gd name="connsiteX4" fmla="*/ 59632 w 62141"/>
                <a:gd name="connsiteY4" fmla="*/ 21679 h 63216"/>
                <a:gd name="connsiteX5" fmla="*/ 59632 w 62141"/>
                <a:gd name="connsiteY5" fmla="*/ 13966 h 63216"/>
                <a:gd name="connsiteX6" fmla="*/ 54672 w 62141"/>
                <a:gd name="connsiteY6" fmla="*/ 5152 h 63216"/>
                <a:gd name="connsiteX7" fmla="*/ 49574 w 62141"/>
                <a:gd name="connsiteY7" fmla="*/ 12038 h 63216"/>
                <a:gd name="connsiteX8" fmla="*/ 49574 w 62141"/>
                <a:gd name="connsiteY8" fmla="*/ 39583 h 63216"/>
                <a:gd name="connsiteX9" fmla="*/ 44613 w 62141"/>
                <a:gd name="connsiteY9" fmla="*/ 55835 h 63216"/>
                <a:gd name="connsiteX10" fmla="*/ 25737 w 62141"/>
                <a:gd name="connsiteY10" fmla="*/ 63410 h 63216"/>
                <a:gd name="connsiteX11" fmla="*/ 4931 w 62141"/>
                <a:gd name="connsiteY11" fmla="*/ 47847 h 63216"/>
                <a:gd name="connsiteX12" fmla="*/ 11269 w 62141"/>
                <a:gd name="connsiteY12" fmla="*/ 41374 h 63216"/>
                <a:gd name="connsiteX13" fmla="*/ 17607 w 62141"/>
                <a:gd name="connsiteY13" fmla="*/ 47709 h 63216"/>
                <a:gd name="connsiteX14" fmla="*/ 10580 w 62141"/>
                <a:gd name="connsiteY14" fmla="*/ 54045 h 63216"/>
                <a:gd name="connsiteX15" fmla="*/ 25461 w 62141"/>
                <a:gd name="connsiteY15" fmla="*/ 60380 h 63216"/>
                <a:gd name="connsiteX16" fmla="*/ 40066 w 62141"/>
                <a:gd name="connsiteY16" fmla="*/ 42751 h 63216"/>
                <a:gd name="connsiteX17" fmla="*/ 40066 w 62141"/>
                <a:gd name="connsiteY17" fmla="*/ 37655 h 63216"/>
                <a:gd name="connsiteX18" fmla="*/ 14714 w 62141"/>
                <a:gd name="connsiteY18" fmla="*/ 32697 h 63216"/>
                <a:gd name="connsiteX19" fmla="*/ 935 w 62141"/>
                <a:gd name="connsiteY19" fmla="*/ 14793 h 63216"/>
                <a:gd name="connsiteX20" fmla="*/ 22981 w 62141"/>
                <a:gd name="connsiteY20" fmla="*/ 194 h 63216"/>
                <a:gd name="connsiteX21" fmla="*/ 41031 w 62141"/>
                <a:gd name="connsiteY21" fmla="*/ 12176 h 63216"/>
                <a:gd name="connsiteX22" fmla="*/ 40066 w 62141"/>
                <a:gd name="connsiteY22" fmla="*/ 34763 h 63216"/>
                <a:gd name="connsiteX23" fmla="*/ 40066 w 62141"/>
                <a:gd name="connsiteY23" fmla="*/ 20990 h 63216"/>
                <a:gd name="connsiteX24" fmla="*/ 23945 w 62141"/>
                <a:gd name="connsiteY24" fmla="*/ 3224 h 63216"/>
                <a:gd name="connsiteX25" fmla="*/ 11545 w 62141"/>
                <a:gd name="connsiteY25" fmla="*/ 14930 h 63216"/>
                <a:gd name="connsiteX26" fmla="*/ 40066 w 62141"/>
                <a:gd name="connsiteY26" fmla="*/ 34763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1031" y="12176"/>
                  </a:moveTo>
                  <a:cubicBezTo>
                    <a:pt x="41582" y="6667"/>
                    <a:pt x="45302" y="882"/>
                    <a:pt x="51778" y="882"/>
                  </a:cubicBezTo>
                  <a:cubicBezTo>
                    <a:pt x="54672" y="882"/>
                    <a:pt x="63077" y="2810"/>
                    <a:pt x="63077" y="13966"/>
                  </a:cubicBezTo>
                  <a:lnTo>
                    <a:pt x="63077" y="21679"/>
                  </a:lnTo>
                  <a:lnTo>
                    <a:pt x="59632" y="21679"/>
                  </a:lnTo>
                  <a:lnTo>
                    <a:pt x="59632" y="13966"/>
                  </a:lnTo>
                  <a:cubicBezTo>
                    <a:pt x="59632" y="5978"/>
                    <a:pt x="56187" y="5152"/>
                    <a:pt x="54672" y="5152"/>
                  </a:cubicBezTo>
                  <a:cubicBezTo>
                    <a:pt x="50125" y="5152"/>
                    <a:pt x="49574" y="11349"/>
                    <a:pt x="49574" y="12038"/>
                  </a:cubicBezTo>
                  <a:lnTo>
                    <a:pt x="49574" y="39583"/>
                  </a:lnTo>
                  <a:cubicBezTo>
                    <a:pt x="49574" y="45368"/>
                    <a:pt x="49574" y="50739"/>
                    <a:pt x="44613" y="55835"/>
                  </a:cubicBezTo>
                  <a:cubicBezTo>
                    <a:pt x="39240" y="61206"/>
                    <a:pt x="32350" y="63410"/>
                    <a:pt x="25737" y="63410"/>
                  </a:cubicBezTo>
                  <a:cubicBezTo>
                    <a:pt x="14438" y="63410"/>
                    <a:pt x="4931" y="56937"/>
                    <a:pt x="4931" y="47847"/>
                  </a:cubicBezTo>
                  <a:cubicBezTo>
                    <a:pt x="4931" y="43715"/>
                    <a:pt x="7687" y="41374"/>
                    <a:pt x="11269" y="41374"/>
                  </a:cubicBezTo>
                  <a:cubicBezTo>
                    <a:pt x="15127" y="41374"/>
                    <a:pt x="17607" y="44128"/>
                    <a:pt x="17607" y="47709"/>
                  </a:cubicBezTo>
                  <a:cubicBezTo>
                    <a:pt x="17607" y="49362"/>
                    <a:pt x="16918" y="53907"/>
                    <a:pt x="10580" y="54045"/>
                  </a:cubicBezTo>
                  <a:cubicBezTo>
                    <a:pt x="14300" y="58865"/>
                    <a:pt x="21052" y="60380"/>
                    <a:pt x="25461" y="60380"/>
                  </a:cubicBezTo>
                  <a:cubicBezTo>
                    <a:pt x="32213" y="60380"/>
                    <a:pt x="40066" y="55009"/>
                    <a:pt x="40066" y="42751"/>
                  </a:cubicBezTo>
                  <a:lnTo>
                    <a:pt x="40066" y="37655"/>
                  </a:lnTo>
                  <a:cubicBezTo>
                    <a:pt x="33039" y="37242"/>
                    <a:pt x="23394" y="36829"/>
                    <a:pt x="14714" y="32697"/>
                  </a:cubicBezTo>
                  <a:cubicBezTo>
                    <a:pt x="4380" y="28014"/>
                    <a:pt x="935" y="20853"/>
                    <a:pt x="935" y="14793"/>
                  </a:cubicBezTo>
                  <a:cubicBezTo>
                    <a:pt x="935" y="3637"/>
                    <a:pt x="14300" y="194"/>
                    <a:pt x="22981" y="194"/>
                  </a:cubicBezTo>
                  <a:cubicBezTo>
                    <a:pt x="32075" y="194"/>
                    <a:pt x="38413" y="5703"/>
                    <a:pt x="41031" y="12176"/>
                  </a:cubicBezTo>
                  <a:moveTo>
                    <a:pt x="40066" y="34763"/>
                  </a:moveTo>
                  <a:lnTo>
                    <a:pt x="40066" y="20990"/>
                  </a:lnTo>
                  <a:cubicBezTo>
                    <a:pt x="40066" y="7906"/>
                    <a:pt x="30146" y="3224"/>
                    <a:pt x="23945" y="3224"/>
                  </a:cubicBezTo>
                  <a:cubicBezTo>
                    <a:pt x="17194" y="3224"/>
                    <a:pt x="11545" y="8044"/>
                    <a:pt x="11545" y="14930"/>
                  </a:cubicBezTo>
                  <a:cubicBezTo>
                    <a:pt x="11545" y="22505"/>
                    <a:pt x="17332" y="33937"/>
                    <a:pt x="40066" y="34763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940B877-60F5-E4C0-9774-7666F32318E7}"/>
                </a:ext>
              </a:extLst>
            </p:cNvPr>
            <p:cNvSpPr/>
            <p:nvPr/>
          </p:nvSpPr>
          <p:spPr>
            <a:xfrm flipV="1">
              <a:off x="4990812" y="3835680"/>
              <a:ext cx="36513" cy="7988"/>
            </a:xfrm>
            <a:custGeom>
              <a:avLst/>
              <a:gdLst>
                <a:gd name="connsiteX0" fmla="*/ 37459 w 36513"/>
                <a:gd name="connsiteY0" fmla="*/ 194 h 7988"/>
                <a:gd name="connsiteX1" fmla="*/ 37459 w 36513"/>
                <a:gd name="connsiteY1" fmla="*/ 8182 h 7988"/>
                <a:gd name="connsiteX2" fmla="*/ 946 w 36513"/>
                <a:gd name="connsiteY2" fmla="*/ 8182 h 7988"/>
                <a:gd name="connsiteX3" fmla="*/ 946 w 36513"/>
                <a:gd name="connsiteY3" fmla="*/ 194 h 7988"/>
                <a:gd name="connsiteX4" fmla="*/ 37459 w 36513"/>
                <a:gd name="connsiteY4" fmla="*/ 194 h 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3" h="7988">
                  <a:moveTo>
                    <a:pt x="37459" y="194"/>
                  </a:moveTo>
                  <a:lnTo>
                    <a:pt x="37459" y="8182"/>
                  </a:lnTo>
                  <a:lnTo>
                    <a:pt x="946" y="8182"/>
                  </a:lnTo>
                  <a:lnTo>
                    <a:pt x="946" y="194"/>
                  </a:lnTo>
                  <a:lnTo>
                    <a:pt x="37459" y="194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CE67AAA-5879-46E1-527A-D0E725040761}"/>
                </a:ext>
              </a:extLst>
            </p:cNvPr>
            <p:cNvSpPr/>
            <p:nvPr/>
          </p:nvSpPr>
          <p:spPr>
            <a:xfrm flipV="1">
              <a:off x="4550883" y="3949992"/>
              <a:ext cx="43127" cy="86216"/>
            </a:xfrm>
            <a:custGeom>
              <a:avLst/>
              <a:gdLst>
                <a:gd name="connsiteX0" fmla="*/ 22077 w 43127"/>
                <a:gd name="connsiteY0" fmla="*/ 56830 h 86216"/>
                <a:gd name="connsiteX1" fmla="*/ 41780 w 43127"/>
                <a:gd name="connsiteY1" fmla="*/ 56830 h 86216"/>
                <a:gd name="connsiteX2" fmla="*/ 41780 w 43127"/>
                <a:gd name="connsiteY2" fmla="*/ 61099 h 86216"/>
                <a:gd name="connsiteX3" fmla="*/ 22077 w 43127"/>
                <a:gd name="connsiteY3" fmla="*/ 61099 h 86216"/>
                <a:gd name="connsiteX4" fmla="*/ 22077 w 43127"/>
                <a:gd name="connsiteY4" fmla="*/ 86441 h 86216"/>
                <a:gd name="connsiteX5" fmla="*/ 18632 w 43127"/>
                <a:gd name="connsiteY5" fmla="*/ 86441 h 86216"/>
                <a:gd name="connsiteX6" fmla="*/ 858 w 43127"/>
                <a:gd name="connsiteY6" fmla="*/ 59860 h 86216"/>
                <a:gd name="connsiteX7" fmla="*/ 858 w 43127"/>
                <a:gd name="connsiteY7" fmla="*/ 56830 h 86216"/>
                <a:gd name="connsiteX8" fmla="*/ 12570 w 43127"/>
                <a:gd name="connsiteY8" fmla="*/ 56830 h 86216"/>
                <a:gd name="connsiteX9" fmla="*/ 12570 w 43127"/>
                <a:gd name="connsiteY9" fmla="*/ 18818 h 86216"/>
                <a:gd name="connsiteX10" fmla="*/ 30344 w 43127"/>
                <a:gd name="connsiteY10" fmla="*/ 224 h 86216"/>
                <a:gd name="connsiteX11" fmla="*/ 43985 w 43127"/>
                <a:gd name="connsiteY11" fmla="*/ 18818 h 86216"/>
                <a:gd name="connsiteX12" fmla="*/ 43985 w 43127"/>
                <a:gd name="connsiteY12" fmla="*/ 26668 h 86216"/>
                <a:gd name="connsiteX13" fmla="*/ 40540 w 43127"/>
                <a:gd name="connsiteY13" fmla="*/ 26668 h 86216"/>
                <a:gd name="connsiteX14" fmla="*/ 40540 w 43127"/>
                <a:gd name="connsiteY14" fmla="*/ 19093 h 86216"/>
                <a:gd name="connsiteX15" fmla="*/ 31309 w 43127"/>
                <a:gd name="connsiteY15" fmla="*/ 3668 h 86216"/>
                <a:gd name="connsiteX16" fmla="*/ 22077 w 43127"/>
                <a:gd name="connsiteY16" fmla="*/ 18542 h 86216"/>
                <a:gd name="connsiteX17" fmla="*/ 22077 w 43127"/>
                <a:gd name="connsiteY17" fmla="*/ 56830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2077" y="56830"/>
                  </a:moveTo>
                  <a:lnTo>
                    <a:pt x="41780" y="56830"/>
                  </a:lnTo>
                  <a:lnTo>
                    <a:pt x="41780" y="61099"/>
                  </a:lnTo>
                  <a:lnTo>
                    <a:pt x="22077" y="61099"/>
                  </a:lnTo>
                  <a:lnTo>
                    <a:pt x="22077" y="86441"/>
                  </a:lnTo>
                  <a:lnTo>
                    <a:pt x="18632" y="86441"/>
                  </a:lnTo>
                  <a:cubicBezTo>
                    <a:pt x="18495" y="75148"/>
                    <a:pt x="14361" y="60411"/>
                    <a:pt x="858" y="59860"/>
                  </a:cubicBezTo>
                  <a:lnTo>
                    <a:pt x="858" y="56830"/>
                  </a:lnTo>
                  <a:lnTo>
                    <a:pt x="12570" y="56830"/>
                  </a:lnTo>
                  <a:lnTo>
                    <a:pt x="12570" y="18818"/>
                  </a:lnTo>
                  <a:cubicBezTo>
                    <a:pt x="12570" y="1877"/>
                    <a:pt x="25384" y="224"/>
                    <a:pt x="30344" y="224"/>
                  </a:cubicBezTo>
                  <a:cubicBezTo>
                    <a:pt x="40127" y="224"/>
                    <a:pt x="43985" y="10003"/>
                    <a:pt x="43985" y="18818"/>
                  </a:cubicBezTo>
                  <a:lnTo>
                    <a:pt x="43985" y="26668"/>
                  </a:lnTo>
                  <a:lnTo>
                    <a:pt x="40540" y="26668"/>
                  </a:lnTo>
                  <a:lnTo>
                    <a:pt x="40540" y="19093"/>
                  </a:lnTo>
                  <a:cubicBezTo>
                    <a:pt x="40540" y="8901"/>
                    <a:pt x="36407" y="3668"/>
                    <a:pt x="31309" y="3668"/>
                  </a:cubicBezTo>
                  <a:cubicBezTo>
                    <a:pt x="22077" y="3668"/>
                    <a:pt x="22077" y="16201"/>
                    <a:pt x="22077" y="18542"/>
                  </a:cubicBezTo>
                  <a:lnTo>
                    <a:pt x="22077" y="5683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007BAFA-17AB-19B5-EA98-FE81D6E1B155}"/>
                </a:ext>
              </a:extLst>
            </p:cNvPr>
            <p:cNvSpPr/>
            <p:nvPr/>
          </p:nvSpPr>
          <p:spPr>
            <a:xfrm flipV="1">
              <a:off x="4606413" y="3942552"/>
              <a:ext cx="29486" cy="92138"/>
            </a:xfrm>
            <a:custGeom>
              <a:avLst/>
              <a:gdLst>
                <a:gd name="connsiteX0" fmla="*/ 20709 w 29486"/>
                <a:gd name="connsiteY0" fmla="*/ 61099 h 92138"/>
                <a:gd name="connsiteX1" fmla="*/ 1419 w 29486"/>
                <a:gd name="connsiteY1" fmla="*/ 59584 h 92138"/>
                <a:gd name="connsiteX2" fmla="*/ 1419 w 29486"/>
                <a:gd name="connsiteY2" fmla="*/ 55314 h 92138"/>
                <a:gd name="connsiteX3" fmla="*/ 11615 w 29486"/>
                <a:gd name="connsiteY3" fmla="*/ 47739 h 92138"/>
                <a:gd name="connsiteX4" fmla="*/ 11615 w 29486"/>
                <a:gd name="connsiteY4" fmla="*/ 10691 h 92138"/>
                <a:gd name="connsiteX5" fmla="*/ 868 w 29486"/>
                <a:gd name="connsiteY5" fmla="*/ 4493 h 92138"/>
                <a:gd name="connsiteX6" fmla="*/ 868 w 29486"/>
                <a:gd name="connsiteY6" fmla="*/ 224 h 92138"/>
                <a:gd name="connsiteX7" fmla="*/ 16024 w 29486"/>
                <a:gd name="connsiteY7" fmla="*/ 637 h 92138"/>
                <a:gd name="connsiteX8" fmla="*/ 30354 w 29486"/>
                <a:gd name="connsiteY8" fmla="*/ 224 h 92138"/>
                <a:gd name="connsiteX9" fmla="*/ 30354 w 29486"/>
                <a:gd name="connsiteY9" fmla="*/ 4493 h 92138"/>
                <a:gd name="connsiteX10" fmla="*/ 20709 w 29486"/>
                <a:gd name="connsiteY10" fmla="*/ 10553 h 92138"/>
                <a:gd name="connsiteX11" fmla="*/ 20709 w 29486"/>
                <a:gd name="connsiteY11" fmla="*/ 61099 h 92138"/>
                <a:gd name="connsiteX12" fmla="*/ 21260 w 29486"/>
                <a:gd name="connsiteY12" fmla="*/ 85063 h 92138"/>
                <a:gd name="connsiteX13" fmla="*/ 13957 w 29486"/>
                <a:gd name="connsiteY13" fmla="*/ 92362 h 92138"/>
                <a:gd name="connsiteX14" fmla="*/ 6655 w 29486"/>
                <a:gd name="connsiteY14" fmla="*/ 85063 h 92138"/>
                <a:gd name="connsiteX15" fmla="*/ 13957 w 29486"/>
                <a:gd name="connsiteY15" fmla="*/ 77763 h 92138"/>
                <a:gd name="connsiteX16" fmla="*/ 21260 w 29486"/>
                <a:gd name="connsiteY16" fmla="*/ 85063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709" y="61099"/>
                  </a:moveTo>
                  <a:lnTo>
                    <a:pt x="1419" y="59584"/>
                  </a:lnTo>
                  <a:lnTo>
                    <a:pt x="1419" y="55314"/>
                  </a:lnTo>
                  <a:cubicBezTo>
                    <a:pt x="10375" y="55314"/>
                    <a:pt x="11615" y="54488"/>
                    <a:pt x="11615" y="47739"/>
                  </a:cubicBezTo>
                  <a:lnTo>
                    <a:pt x="11615" y="10691"/>
                  </a:lnTo>
                  <a:cubicBezTo>
                    <a:pt x="11615" y="4493"/>
                    <a:pt x="10099" y="4493"/>
                    <a:pt x="868" y="4493"/>
                  </a:cubicBezTo>
                  <a:lnTo>
                    <a:pt x="868" y="224"/>
                  </a:lnTo>
                  <a:cubicBezTo>
                    <a:pt x="5277" y="361"/>
                    <a:pt x="12717" y="637"/>
                    <a:pt x="16024" y="637"/>
                  </a:cubicBezTo>
                  <a:cubicBezTo>
                    <a:pt x="20847" y="637"/>
                    <a:pt x="25669" y="361"/>
                    <a:pt x="30354" y="224"/>
                  </a:cubicBezTo>
                  <a:lnTo>
                    <a:pt x="30354" y="4493"/>
                  </a:lnTo>
                  <a:cubicBezTo>
                    <a:pt x="21260" y="4493"/>
                    <a:pt x="20709" y="5182"/>
                    <a:pt x="20709" y="10553"/>
                  </a:cubicBezTo>
                  <a:lnTo>
                    <a:pt x="20709" y="61099"/>
                  </a:lnTo>
                  <a:moveTo>
                    <a:pt x="21260" y="85063"/>
                  </a:moveTo>
                  <a:cubicBezTo>
                    <a:pt x="21260" y="89470"/>
                    <a:pt x="17815" y="92362"/>
                    <a:pt x="13957" y="92362"/>
                  </a:cubicBezTo>
                  <a:cubicBezTo>
                    <a:pt x="9686" y="92362"/>
                    <a:pt x="6655" y="88644"/>
                    <a:pt x="6655" y="85063"/>
                  </a:cubicBezTo>
                  <a:cubicBezTo>
                    <a:pt x="6655" y="81344"/>
                    <a:pt x="9686" y="77763"/>
                    <a:pt x="13957" y="77763"/>
                  </a:cubicBezTo>
                  <a:cubicBezTo>
                    <a:pt x="17815" y="77763"/>
                    <a:pt x="21260" y="80656"/>
                    <a:pt x="21260" y="85063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406A378-280A-5346-1840-D50DEE31E1BB}"/>
                </a:ext>
              </a:extLst>
            </p:cNvPr>
            <p:cNvSpPr/>
            <p:nvPr/>
          </p:nvSpPr>
          <p:spPr>
            <a:xfrm flipV="1">
              <a:off x="4644029" y="3972992"/>
              <a:ext cx="61039" cy="63216"/>
            </a:xfrm>
            <a:custGeom>
              <a:avLst/>
              <a:gdLst>
                <a:gd name="connsiteX0" fmla="*/ 61918 w 61039"/>
                <a:gd name="connsiteY0" fmla="*/ 31215 h 63216"/>
                <a:gd name="connsiteX1" fmla="*/ 31467 w 61039"/>
                <a:gd name="connsiteY1" fmla="*/ 63443 h 63216"/>
                <a:gd name="connsiteX2" fmla="*/ 878 w 61039"/>
                <a:gd name="connsiteY2" fmla="*/ 31215 h 63216"/>
                <a:gd name="connsiteX3" fmla="*/ 31329 w 61039"/>
                <a:gd name="connsiteY3" fmla="*/ 227 h 63216"/>
                <a:gd name="connsiteX4" fmla="*/ 61918 w 61039"/>
                <a:gd name="connsiteY4" fmla="*/ 31215 h 63216"/>
                <a:gd name="connsiteX5" fmla="*/ 31467 w 61039"/>
                <a:gd name="connsiteY5" fmla="*/ 3670 h 63216"/>
                <a:gd name="connsiteX6" fmla="*/ 15759 w 61039"/>
                <a:gd name="connsiteY6" fmla="*/ 12898 h 63216"/>
                <a:gd name="connsiteX7" fmla="*/ 12315 w 61039"/>
                <a:gd name="connsiteY7" fmla="*/ 32317 h 63216"/>
                <a:gd name="connsiteX8" fmla="*/ 15622 w 61039"/>
                <a:gd name="connsiteY8" fmla="*/ 51186 h 63216"/>
                <a:gd name="connsiteX9" fmla="*/ 31329 w 61039"/>
                <a:gd name="connsiteY9" fmla="*/ 60413 h 63216"/>
                <a:gd name="connsiteX10" fmla="*/ 46899 w 61039"/>
                <a:gd name="connsiteY10" fmla="*/ 51461 h 63216"/>
                <a:gd name="connsiteX11" fmla="*/ 50481 w 61039"/>
                <a:gd name="connsiteY11" fmla="*/ 32317 h 63216"/>
                <a:gd name="connsiteX12" fmla="*/ 47450 w 61039"/>
                <a:gd name="connsiteY12" fmla="*/ 13862 h 63216"/>
                <a:gd name="connsiteX13" fmla="*/ 31467 w 61039"/>
                <a:gd name="connsiteY13" fmla="*/ 3670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918" y="31215"/>
                  </a:moveTo>
                  <a:cubicBezTo>
                    <a:pt x="61918" y="48844"/>
                    <a:pt x="48139" y="63443"/>
                    <a:pt x="31467" y="63443"/>
                  </a:cubicBezTo>
                  <a:cubicBezTo>
                    <a:pt x="14244" y="63443"/>
                    <a:pt x="878" y="48431"/>
                    <a:pt x="878" y="31215"/>
                  </a:cubicBezTo>
                  <a:cubicBezTo>
                    <a:pt x="878" y="13449"/>
                    <a:pt x="15208" y="227"/>
                    <a:pt x="31329" y="227"/>
                  </a:cubicBezTo>
                  <a:cubicBezTo>
                    <a:pt x="48001" y="227"/>
                    <a:pt x="61918" y="13724"/>
                    <a:pt x="61918" y="31215"/>
                  </a:cubicBezTo>
                  <a:moveTo>
                    <a:pt x="31467" y="3670"/>
                  </a:moveTo>
                  <a:cubicBezTo>
                    <a:pt x="25542" y="3670"/>
                    <a:pt x="19480" y="6562"/>
                    <a:pt x="15759" y="12898"/>
                  </a:cubicBezTo>
                  <a:cubicBezTo>
                    <a:pt x="12315" y="18958"/>
                    <a:pt x="12315" y="27359"/>
                    <a:pt x="12315" y="32317"/>
                  </a:cubicBezTo>
                  <a:cubicBezTo>
                    <a:pt x="12315" y="37688"/>
                    <a:pt x="12315" y="45126"/>
                    <a:pt x="15622" y="51186"/>
                  </a:cubicBezTo>
                  <a:cubicBezTo>
                    <a:pt x="19342" y="57521"/>
                    <a:pt x="25818" y="60413"/>
                    <a:pt x="31329" y="60413"/>
                  </a:cubicBezTo>
                  <a:cubicBezTo>
                    <a:pt x="37392" y="60413"/>
                    <a:pt x="43317" y="57383"/>
                    <a:pt x="46899" y="51461"/>
                  </a:cubicBezTo>
                  <a:cubicBezTo>
                    <a:pt x="50481" y="45539"/>
                    <a:pt x="50481" y="37551"/>
                    <a:pt x="50481" y="32317"/>
                  </a:cubicBezTo>
                  <a:cubicBezTo>
                    <a:pt x="50481" y="27359"/>
                    <a:pt x="50481" y="19922"/>
                    <a:pt x="47450" y="13862"/>
                  </a:cubicBezTo>
                  <a:cubicBezTo>
                    <a:pt x="44419" y="7664"/>
                    <a:pt x="38356" y="3670"/>
                    <a:pt x="31467" y="367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50E6E1-4F60-7386-0915-B5C16EE0D996}"/>
                </a:ext>
              </a:extLst>
            </p:cNvPr>
            <p:cNvSpPr/>
            <p:nvPr/>
          </p:nvSpPr>
          <p:spPr>
            <a:xfrm flipV="1">
              <a:off x="4713470" y="3973815"/>
              <a:ext cx="69306" cy="60874"/>
            </a:xfrm>
            <a:custGeom>
              <a:avLst/>
              <a:gdLst>
                <a:gd name="connsiteX0" fmla="*/ 11640 w 69306"/>
                <a:gd name="connsiteY0" fmla="*/ 47605 h 60874"/>
                <a:gd name="connsiteX1" fmla="*/ 11640 w 69306"/>
                <a:gd name="connsiteY1" fmla="*/ 10694 h 60874"/>
                <a:gd name="connsiteX2" fmla="*/ 893 w 69306"/>
                <a:gd name="connsiteY2" fmla="*/ 4496 h 60874"/>
                <a:gd name="connsiteX3" fmla="*/ 893 w 69306"/>
                <a:gd name="connsiteY3" fmla="*/ 227 h 60874"/>
                <a:gd name="connsiteX4" fmla="*/ 16463 w 69306"/>
                <a:gd name="connsiteY4" fmla="*/ 640 h 60874"/>
                <a:gd name="connsiteX5" fmla="*/ 31895 w 69306"/>
                <a:gd name="connsiteY5" fmla="*/ 227 h 60874"/>
                <a:gd name="connsiteX6" fmla="*/ 31895 w 69306"/>
                <a:gd name="connsiteY6" fmla="*/ 4496 h 60874"/>
                <a:gd name="connsiteX7" fmla="*/ 21148 w 69306"/>
                <a:gd name="connsiteY7" fmla="*/ 10694 h 60874"/>
                <a:gd name="connsiteX8" fmla="*/ 21148 w 69306"/>
                <a:gd name="connsiteY8" fmla="*/ 36036 h 60874"/>
                <a:gd name="connsiteX9" fmla="*/ 39749 w 69306"/>
                <a:gd name="connsiteY9" fmla="*/ 58072 h 60874"/>
                <a:gd name="connsiteX10" fmla="*/ 49945 w 69306"/>
                <a:gd name="connsiteY10" fmla="*/ 42784 h 60874"/>
                <a:gd name="connsiteX11" fmla="*/ 49945 w 69306"/>
                <a:gd name="connsiteY11" fmla="*/ 10694 h 60874"/>
                <a:gd name="connsiteX12" fmla="*/ 39198 w 69306"/>
                <a:gd name="connsiteY12" fmla="*/ 4496 h 60874"/>
                <a:gd name="connsiteX13" fmla="*/ 39198 w 69306"/>
                <a:gd name="connsiteY13" fmla="*/ 227 h 60874"/>
                <a:gd name="connsiteX14" fmla="*/ 54768 w 69306"/>
                <a:gd name="connsiteY14" fmla="*/ 640 h 60874"/>
                <a:gd name="connsiteX15" fmla="*/ 70200 w 69306"/>
                <a:gd name="connsiteY15" fmla="*/ 227 h 60874"/>
                <a:gd name="connsiteX16" fmla="*/ 70200 w 69306"/>
                <a:gd name="connsiteY16" fmla="*/ 4496 h 60874"/>
                <a:gd name="connsiteX17" fmla="*/ 59452 w 69306"/>
                <a:gd name="connsiteY17" fmla="*/ 8628 h 60874"/>
                <a:gd name="connsiteX18" fmla="*/ 59452 w 69306"/>
                <a:gd name="connsiteY18" fmla="*/ 34934 h 60874"/>
                <a:gd name="connsiteX19" fmla="*/ 55181 w 69306"/>
                <a:gd name="connsiteY19" fmla="*/ 56006 h 60874"/>
                <a:gd name="connsiteX20" fmla="*/ 40713 w 69306"/>
                <a:gd name="connsiteY20" fmla="*/ 61102 h 60874"/>
                <a:gd name="connsiteX21" fmla="*/ 20321 w 69306"/>
                <a:gd name="connsiteY21" fmla="*/ 46641 h 60874"/>
                <a:gd name="connsiteX22" fmla="*/ 20321 w 69306"/>
                <a:gd name="connsiteY22" fmla="*/ 61102 h 60874"/>
                <a:gd name="connsiteX23" fmla="*/ 893 w 69306"/>
                <a:gd name="connsiteY23" fmla="*/ 59587 h 60874"/>
                <a:gd name="connsiteX24" fmla="*/ 893 w 69306"/>
                <a:gd name="connsiteY24" fmla="*/ 55317 h 60874"/>
                <a:gd name="connsiteX25" fmla="*/ 11640 w 69306"/>
                <a:gd name="connsiteY25" fmla="*/ 47605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640" y="47605"/>
                  </a:moveTo>
                  <a:lnTo>
                    <a:pt x="11640" y="10694"/>
                  </a:lnTo>
                  <a:cubicBezTo>
                    <a:pt x="11640" y="4496"/>
                    <a:pt x="10125" y="4496"/>
                    <a:pt x="893" y="4496"/>
                  </a:cubicBezTo>
                  <a:lnTo>
                    <a:pt x="893" y="227"/>
                  </a:lnTo>
                  <a:cubicBezTo>
                    <a:pt x="5716" y="365"/>
                    <a:pt x="12743" y="640"/>
                    <a:pt x="16463" y="640"/>
                  </a:cubicBezTo>
                  <a:cubicBezTo>
                    <a:pt x="20045" y="640"/>
                    <a:pt x="27210" y="365"/>
                    <a:pt x="31895" y="227"/>
                  </a:cubicBezTo>
                  <a:lnTo>
                    <a:pt x="31895" y="4496"/>
                  </a:lnTo>
                  <a:cubicBezTo>
                    <a:pt x="22663" y="4496"/>
                    <a:pt x="21148" y="4496"/>
                    <a:pt x="21148" y="10694"/>
                  </a:cubicBezTo>
                  <a:lnTo>
                    <a:pt x="21148" y="36036"/>
                  </a:lnTo>
                  <a:cubicBezTo>
                    <a:pt x="21148" y="50359"/>
                    <a:pt x="30931" y="58072"/>
                    <a:pt x="39749" y="58072"/>
                  </a:cubicBezTo>
                  <a:cubicBezTo>
                    <a:pt x="48429" y="58072"/>
                    <a:pt x="49945" y="50635"/>
                    <a:pt x="49945" y="42784"/>
                  </a:cubicBezTo>
                  <a:lnTo>
                    <a:pt x="49945" y="10694"/>
                  </a:lnTo>
                  <a:cubicBezTo>
                    <a:pt x="49945" y="4496"/>
                    <a:pt x="48429" y="4496"/>
                    <a:pt x="39198" y="4496"/>
                  </a:cubicBezTo>
                  <a:lnTo>
                    <a:pt x="39198" y="227"/>
                  </a:lnTo>
                  <a:cubicBezTo>
                    <a:pt x="44020" y="365"/>
                    <a:pt x="51047" y="640"/>
                    <a:pt x="54768" y="640"/>
                  </a:cubicBezTo>
                  <a:cubicBezTo>
                    <a:pt x="58350" y="640"/>
                    <a:pt x="65515" y="365"/>
                    <a:pt x="70200" y="227"/>
                  </a:cubicBezTo>
                  <a:lnTo>
                    <a:pt x="70200" y="4496"/>
                  </a:lnTo>
                  <a:cubicBezTo>
                    <a:pt x="63035" y="4496"/>
                    <a:pt x="59590" y="4496"/>
                    <a:pt x="59452" y="8628"/>
                  </a:cubicBezTo>
                  <a:lnTo>
                    <a:pt x="59452" y="34934"/>
                  </a:lnTo>
                  <a:cubicBezTo>
                    <a:pt x="59452" y="46778"/>
                    <a:pt x="59452" y="51048"/>
                    <a:pt x="55181" y="56006"/>
                  </a:cubicBezTo>
                  <a:cubicBezTo>
                    <a:pt x="53252" y="58347"/>
                    <a:pt x="48705" y="61102"/>
                    <a:pt x="40713" y="61102"/>
                  </a:cubicBezTo>
                  <a:cubicBezTo>
                    <a:pt x="30655" y="61102"/>
                    <a:pt x="24179" y="55180"/>
                    <a:pt x="20321" y="46641"/>
                  </a:cubicBezTo>
                  <a:lnTo>
                    <a:pt x="20321" y="61102"/>
                  </a:lnTo>
                  <a:lnTo>
                    <a:pt x="893" y="59587"/>
                  </a:lnTo>
                  <a:lnTo>
                    <a:pt x="893" y="55317"/>
                  </a:lnTo>
                  <a:cubicBezTo>
                    <a:pt x="10538" y="55317"/>
                    <a:pt x="11640" y="54353"/>
                    <a:pt x="11640" y="4760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B278288C-2729-C67B-DF70-EF95113F39A2}"/>
              </a:ext>
            </a:extLst>
          </p:cNvPr>
          <p:cNvGrpSpPr/>
          <p:nvPr/>
        </p:nvGrpSpPr>
        <p:grpSpPr>
          <a:xfrm>
            <a:off x="6128496" y="4763859"/>
            <a:ext cx="826738" cy="1101829"/>
            <a:chOff x="6066688" y="3266859"/>
            <a:chExt cx="826738" cy="110182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E23741-D9F0-DDDD-B43D-CDC678368F73}"/>
                </a:ext>
              </a:extLst>
            </p:cNvPr>
            <p:cNvSpPr/>
            <p:nvPr/>
          </p:nvSpPr>
          <p:spPr>
            <a:xfrm flipV="1">
              <a:off x="6066688" y="3266859"/>
              <a:ext cx="826738" cy="1101829"/>
            </a:xfrm>
            <a:custGeom>
              <a:avLst/>
              <a:gdLst>
                <a:gd name="connsiteX0" fmla="*/ 979 w 826738"/>
                <a:gd name="connsiteY0" fmla="*/ 190 h 1101829"/>
                <a:gd name="connsiteX1" fmla="*/ 827717 w 826738"/>
                <a:gd name="connsiteY1" fmla="*/ 190 h 1101829"/>
                <a:gd name="connsiteX2" fmla="*/ 827717 w 826738"/>
                <a:gd name="connsiteY2" fmla="*/ 1102019 h 1101829"/>
                <a:gd name="connsiteX3" fmla="*/ 979 w 826738"/>
                <a:gd name="connsiteY3" fmla="*/ 1102019 h 1101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6738" h="1101829">
                  <a:moveTo>
                    <a:pt x="979" y="190"/>
                  </a:moveTo>
                  <a:lnTo>
                    <a:pt x="827717" y="190"/>
                  </a:lnTo>
                  <a:lnTo>
                    <a:pt x="827717" y="1102019"/>
                  </a:lnTo>
                  <a:lnTo>
                    <a:pt x="979" y="1102019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4EE4D5-6826-8BCC-DC74-CEBEDB4A174E}"/>
                </a:ext>
              </a:extLst>
            </p:cNvPr>
            <p:cNvSpPr/>
            <p:nvPr/>
          </p:nvSpPr>
          <p:spPr>
            <a:xfrm flipV="1">
              <a:off x="6317064" y="3555980"/>
              <a:ext cx="62141" cy="63216"/>
            </a:xfrm>
            <a:custGeom>
              <a:avLst/>
              <a:gdLst>
                <a:gd name="connsiteX0" fmla="*/ 41310 w 62141"/>
                <a:gd name="connsiteY0" fmla="*/ 12125 h 63216"/>
                <a:gd name="connsiteX1" fmla="*/ 52058 w 62141"/>
                <a:gd name="connsiteY1" fmla="*/ 832 h 63216"/>
                <a:gd name="connsiteX2" fmla="*/ 63356 w 62141"/>
                <a:gd name="connsiteY2" fmla="*/ 13916 h 63216"/>
                <a:gd name="connsiteX3" fmla="*/ 63356 w 62141"/>
                <a:gd name="connsiteY3" fmla="*/ 21628 h 63216"/>
                <a:gd name="connsiteX4" fmla="*/ 59912 w 62141"/>
                <a:gd name="connsiteY4" fmla="*/ 21628 h 63216"/>
                <a:gd name="connsiteX5" fmla="*/ 59912 w 62141"/>
                <a:gd name="connsiteY5" fmla="*/ 13916 h 63216"/>
                <a:gd name="connsiteX6" fmla="*/ 54951 w 62141"/>
                <a:gd name="connsiteY6" fmla="*/ 5101 h 63216"/>
                <a:gd name="connsiteX7" fmla="*/ 49853 w 62141"/>
                <a:gd name="connsiteY7" fmla="*/ 11988 h 63216"/>
                <a:gd name="connsiteX8" fmla="*/ 49853 w 62141"/>
                <a:gd name="connsiteY8" fmla="*/ 39533 h 63216"/>
                <a:gd name="connsiteX9" fmla="*/ 44893 w 62141"/>
                <a:gd name="connsiteY9" fmla="*/ 55784 h 63216"/>
                <a:gd name="connsiteX10" fmla="*/ 26016 w 62141"/>
                <a:gd name="connsiteY10" fmla="*/ 63359 h 63216"/>
                <a:gd name="connsiteX11" fmla="*/ 5210 w 62141"/>
                <a:gd name="connsiteY11" fmla="*/ 47796 h 63216"/>
                <a:gd name="connsiteX12" fmla="*/ 11548 w 62141"/>
                <a:gd name="connsiteY12" fmla="*/ 41323 h 63216"/>
                <a:gd name="connsiteX13" fmla="*/ 17887 w 62141"/>
                <a:gd name="connsiteY13" fmla="*/ 47659 h 63216"/>
                <a:gd name="connsiteX14" fmla="*/ 10860 w 62141"/>
                <a:gd name="connsiteY14" fmla="*/ 53994 h 63216"/>
                <a:gd name="connsiteX15" fmla="*/ 25740 w 62141"/>
                <a:gd name="connsiteY15" fmla="*/ 60329 h 63216"/>
                <a:gd name="connsiteX16" fmla="*/ 40346 w 62141"/>
                <a:gd name="connsiteY16" fmla="*/ 42700 h 63216"/>
                <a:gd name="connsiteX17" fmla="*/ 40346 w 62141"/>
                <a:gd name="connsiteY17" fmla="*/ 37605 h 63216"/>
                <a:gd name="connsiteX18" fmla="*/ 14993 w 62141"/>
                <a:gd name="connsiteY18" fmla="*/ 32646 h 63216"/>
                <a:gd name="connsiteX19" fmla="*/ 1215 w 62141"/>
                <a:gd name="connsiteY19" fmla="*/ 14742 h 63216"/>
                <a:gd name="connsiteX20" fmla="*/ 23260 w 62141"/>
                <a:gd name="connsiteY20" fmla="*/ 143 h 63216"/>
                <a:gd name="connsiteX21" fmla="*/ 41310 w 62141"/>
                <a:gd name="connsiteY21" fmla="*/ 12125 h 63216"/>
                <a:gd name="connsiteX22" fmla="*/ 40346 w 62141"/>
                <a:gd name="connsiteY22" fmla="*/ 34712 h 63216"/>
                <a:gd name="connsiteX23" fmla="*/ 40346 w 62141"/>
                <a:gd name="connsiteY23" fmla="*/ 20940 h 63216"/>
                <a:gd name="connsiteX24" fmla="*/ 24225 w 62141"/>
                <a:gd name="connsiteY24" fmla="*/ 3173 h 63216"/>
                <a:gd name="connsiteX25" fmla="*/ 11824 w 62141"/>
                <a:gd name="connsiteY25" fmla="*/ 14880 h 63216"/>
                <a:gd name="connsiteX26" fmla="*/ 40346 w 62141"/>
                <a:gd name="connsiteY26" fmla="*/ 34712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1310" y="12125"/>
                  </a:moveTo>
                  <a:cubicBezTo>
                    <a:pt x="41861" y="6616"/>
                    <a:pt x="45582" y="832"/>
                    <a:pt x="52058" y="832"/>
                  </a:cubicBezTo>
                  <a:cubicBezTo>
                    <a:pt x="54951" y="832"/>
                    <a:pt x="63356" y="2760"/>
                    <a:pt x="63356" y="13916"/>
                  </a:cubicBezTo>
                  <a:lnTo>
                    <a:pt x="63356" y="21628"/>
                  </a:lnTo>
                  <a:lnTo>
                    <a:pt x="59912" y="21628"/>
                  </a:lnTo>
                  <a:lnTo>
                    <a:pt x="59912" y="13916"/>
                  </a:lnTo>
                  <a:cubicBezTo>
                    <a:pt x="59912" y="5928"/>
                    <a:pt x="56467" y="5101"/>
                    <a:pt x="54951" y="5101"/>
                  </a:cubicBezTo>
                  <a:cubicBezTo>
                    <a:pt x="50404" y="5101"/>
                    <a:pt x="49853" y="11299"/>
                    <a:pt x="49853" y="11988"/>
                  </a:cubicBezTo>
                  <a:lnTo>
                    <a:pt x="49853" y="39533"/>
                  </a:lnTo>
                  <a:cubicBezTo>
                    <a:pt x="49853" y="45317"/>
                    <a:pt x="49853" y="50689"/>
                    <a:pt x="44893" y="55784"/>
                  </a:cubicBezTo>
                  <a:cubicBezTo>
                    <a:pt x="39519" y="61156"/>
                    <a:pt x="32630" y="63359"/>
                    <a:pt x="26016" y="63359"/>
                  </a:cubicBezTo>
                  <a:cubicBezTo>
                    <a:pt x="14718" y="63359"/>
                    <a:pt x="5210" y="56886"/>
                    <a:pt x="5210" y="47796"/>
                  </a:cubicBezTo>
                  <a:cubicBezTo>
                    <a:pt x="5210" y="43665"/>
                    <a:pt x="7966" y="41323"/>
                    <a:pt x="11548" y="41323"/>
                  </a:cubicBezTo>
                  <a:cubicBezTo>
                    <a:pt x="15407" y="41323"/>
                    <a:pt x="17887" y="44078"/>
                    <a:pt x="17887" y="47659"/>
                  </a:cubicBezTo>
                  <a:cubicBezTo>
                    <a:pt x="17887" y="49311"/>
                    <a:pt x="17198" y="53856"/>
                    <a:pt x="10860" y="53994"/>
                  </a:cubicBezTo>
                  <a:cubicBezTo>
                    <a:pt x="14580" y="58814"/>
                    <a:pt x="21331" y="60329"/>
                    <a:pt x="25740" y="60329"/>
                  </a:cubicBezTo>
                  <a:cubicBezTo>
                    <a:pt x="32492" y="60329"/>
                    <a:pt x="40346" y="54958"/>
                    <a:pt x="40346" y="42700"/>
                  </a:cubicBezTo>
                  <a:lnTo>
                    <a:pt x="40346" y="37605"/>
                  </a:lnTo>
                  <a:cubicBezTo>
                    <a:pt x="33319" y="37191"/>
                    <a:pt x="23674" y="36778"/>
                    <a:pt x="14993" y="32646"/>
                  </a:cubicBezTo>
                  <a:cubicBezTo>
                    <a:pt x="4659" y="27964"/>
                    <a:pt x="1215" y="20802"/>
                    <a:pt x="1215" y="14742"/>
                  </a:cubicBezTo>
                  <a:cubicBezTo>
                    <a:pt x="1215" y="3586"/>
                    <a:pt x="14580" y="143"/>
                    <a:pt x="23260" y="143"/>
                  </a:cubicBezTo>
                  <a:cubicBezTo>
                    <a:pt x="32354" y="143"/>
                    <a:pt x="38692" y="5652"/>
                    <a:pt x="41310" y="12125"/>
                  </a:cubicBezTo>
                  <a:moveTo>
                    <a:pt x="40346" y="34712"/>
                  </a:moveTo>
                  <a:lnTo>
                    <a:pt x="40346" y="20940"/>
                  </a:lnTo>
                  <a:cubicBezTo>
                    <a:pt x="40346" y="7856"/>
                    <a:pt x="30425" y="3173"/>
                    <a:pt x="24225" y="3173"/>
                  </a:cubicBezTo>
                  <a:cubicBezTo>
                    <a:pt x="17473" y="3173"/>
                    <a:pt x="11824" y="7993"/>
                    <a:pt x="11824" y="14880"/>
                  </a:cubicBezTo>
                  <a:cubicBezTo>
                    <a:pt x="11824" y="22455"/>
                    <a:pt x="17611" y="33886"/>
                    <a:pt x="40346" y="3471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BF709C4-174B-106C-00C7-EED89E48159E}"/>
                </a:ext>
              </a:extLst>
            </p:cNvPr>
            <p:cNvSpPr/>
            <p:nvPr/>
          </p:nvSpPr>
          <p:spPr>
            <a:xfrm flipV="1">
              <a:off x="6384578" y="3556803"/>
              <a:ext cx="69306" cy="60874"/>
            </a:xfrm>
            <a:custGeom>
              <a:avLst/>
              <a:gdLst>
                <a:gd name="connsiteX0" fmla="*/ 11976 w 69306"/>
                <a:gd name="connsiteY0" fmla="*/ 47521 h 60874"/>
                <a:gd name="connsiteX1" fmla="*/ 11976 w 69306"/>
                <a:gd name="connsiteY1" fmla="*/ 10610 h 60874"/>
                <a:gd name="connsiteX2" fmla="*/ 1229 w 69306"/>
                <a:gd name="connsiteY2" fmla="*/ 4413 h 60874"/>
                <a:gd name="connsiteX3" fmla="*/ 1229 w 69306"/>
                <a:gd name="connsiteY3" fmla="*/ 143 h 60874"/>
                <a:gd name="connsiteX4" fmla="*/ 16799 w 69306"/>
                <a:gd name="connsiteY4" fmla="*/ 556 h 60874"/>
                <a:gd name="connsiteX5" fmla="*/ 32231 w 69306"/>
                <a:gd name="connsiteY5" fmla="*/ 143 h 60874"/>
                <a:gd name="connsiteX6" fmla="*/ 32231 w 69306"/>
                <a:gd name="connsiteY6" fmla="*/ 4413 h 60874"/>
                <a:gd name="connsiteX7" fmla="*/ 21483 w 69306"/>
                <a:gd name="connsiteY7" fmla="*/ 10610 h 60874"/>
                <a:gd name="connsiteX8" fmla="*/ 21483 w 69306"/>
                <a:gd name="connsiteY8" fmla="*/ 35952 h 60874"/>
                <a:gd name="connsiteX9" fmla="*/ 40085 w 69306"/>
                <a:gd name="connsiteY9" fmla="*/ 57988 h 60874"/>
                <a:gd name="connsiteX10" fmla="*/ 50281 w 69306"/>
                <a:gd name="connsiteY10" fmla="*/ 42700 h 60874"/>
                <a:gd name="connsiteX11" fmla="*/ 50281 w 69306"/>
                <a:gd name="connsiteY11" fmla="*/ 10610 h 60874"/>
                <a:gd name="connsiteX12" fmla="*/ 39533 w 69306"/>
                <a:gd name="connsiteY12" fmla="*/ 4413 h 60874"/>
                <a:gd name="connsiteX13" fmla="*/ 39533 w 69306"/>
                <a:gd name="connsiteY13" fmla="*/ 143 h 60874"/>
                <a:gd name="connsiteX14" fmla="*/ 55103 w 69306"/>
                <a:gd name="connsiteY14" fmla="*/ 556 h 60874"/>
                <a:gd name="connsiteX15" fmla="*/ 70535 w 69306"/>
                <a:gd name="connsiteY15" fmla="*/ 143 h 60874"/>
                <a:gd name="connsiteX16" fmla="*/ 70535 w 69306"/>
                <a:gd name="connsiteY16" fmla="*/ 4413 h 60874"/>
                <a:gd name="connsiteX17" fmla="*/ 59788 w 69306"/>
                <a:gd name="connsiteY17" fmla="*/ 8544 h 60874"/>
                <a:gd name="connsiteX18" fmla="*/ 59788 w 69306"/>
                <a:gd name="connsiteY18" fmla="*/ 34850 h 60874"/>
                <a:gd name="connsiteX19" fmla="*/ 55517 w 69306"/>
                <a:gd name="connsiteY19" fmla="*/ 55922 h 60874"/>
                <a:gd name="connsiteX20" fmla="*/ 41049 w 69306"/>
                <a:gd name="connsiteY20" fmla="*/ 61018 h 60874"/>
                <a:gd name="connsiteX21" fmla="*/ 20657 w 69306"/>
                <a:gd name="connsiteY21" fmla="*/ 46557 h 60874"/>
                <a:gd name="connsiteX22" fmla="*/ 20657 w 69306"/>
                <a:gd name="connsiteY22" fmla="*/ 61018 h 60874"/>
                <a:gd name="connsiteX23" fmla="*/ 1229 w 69306"/>
                <a:gd name="connsiteY23" fmla="*/ 59503 h 60874"/>
                <a:gd name="connsiteX24" fmla="*/ 1229 w 69306"/>
                <a:gd name="connsiteY24" fmla="*/ 55234 h 60874"/>
                <a:gd name="connsiteX25" fmla="*/ 11976 w 69306"/>
                <a:gd name="connsiteY25" fmla="*/ 47521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976" y="47521"/>
                  </a:moveTo>
                  <a:lnTo>
                    <a:pt x="11976" y="10610"/>
                  </a:lnTo>
                  <a:cubicBezTo>
                    <a:pt x="11976" y="4413"/>
                    <a:pt x="10460" y="4413"/>
                    <a:pt x="1229" y="4413"/>
                  </a:cubicBezTo>
                  <a:lnTo>
                    <a:pt x="1229" y="143"/>
                  </a:lnTo>
                  <a:cubicBezTo>
                    <a:pt x="6051" y="281"/>
                    <a:pt x="13078" y="556"/>
                    <a:pt x="16799" y="556"/>
                  </a:cubicBezTo>
                  <a:cubicBezTo>
                    <a:pt x="20381" y="556"/>
                    <a:pt x="27546" y="281"/>
                    <a:pt x="32231" y="143"/>
                  </a:cubicBezTo>
                  <a:lnTo>
                    <a:pt x="32231" y="4413"/>
                  </a:lnTo>
                  <a:cubicBezTo>
                    <a:pt x="22999" y="4413"/>
                    <a:pt x="21483" y="4413"/>
                    <a:pt x="21483" y="10610"/>
                  </a:cubicBezTo>
                  <a:lnTo>
                    <a:pt x="21483" y="35952"/>
                  </a:lnTo>
                  <a:cubicBezTo>
                    <a:pt x="21483" y="50275"/>
                    <a:pt x="31266" y="57988"/>
                    <a:pt x="40085" y="57988"/>
                  </a:cubicBezTo>
                  <a:cubicBezTo>
                    <a:pt x="48765" y="57988"/>
                    <a:pt x="50281" y="50551"/>
                    <a:pt x="50281" y="42700"/>
                  </a:cubicBezTo>
                  <a:lnTo>
                    <a:pt x="50281" y="10610"/>
                  </a:lnTo>
                  <a:cubicBezTo>
                    <a:pt x="50281" y="4413"/>
                    <a:pt x="48765" y="4413"/>
                    <a:pt x="39533" y="4413"/>
                  </a:cubicBezTo>
                  <a:lnTo>
                    <a:pt x="39533" y="143"/>
                  </a:lnTo>
                  <a:cubicBezTo>
                    <a:pt x="44356" y="281"/>
                    <a:pt x="51383" y="556"/>
                    <a:pt x="55103" y="556"/>
                  </a:cubicBezTo>
                  <a:cubicBezTo>
                    <a:pt x="58686" y="556"/>
                    <a:pt x="65851" y="281"/>
                    <a:pt x="70535" y="143"/>
                  </a:cubicBezTo>
                  <a:lnTo>
                    <a:pt x="70535" y="4413"/>
                  </a:lnTo>
                  <a:cubicBezTo>
                    <a:pt x="63370" y="4413"/>
                    <a:pt x="59926" y="4413"/>
                    <a:pt x="59788" y="8544"/>
                  </a:cubicBezTo>
                  <a:lnTo>
                    <a:pt x="59788" y="34850"/>
                  </a:lnTo>
                  <a:cubicBezTo>
                    <a:pt x="59788" y="46694"/>
                    <a:pt x="59788" y="50964"/>
                    <a:pt x="55517" y="55922"/>
                  </a:cubicBezTo>
                  <a:cubicBezTo>
                    <a:pt x="53588" y="58263"/>
                    <a:pt x="49041" y="61018"/>
                    <a:pt x="41049" y="61018"/>
                  </a:cubicBezTo>
                  <a:cubicBezTo>
                    <a:pt x="30991" y="61018"/>
                    <a:pt x="24515" y="55096"/>
                    <a:pt x="20657" y="46557"/>
                  </a:cubicBezTo>
                  <a:lnTo>
                    <a:pt x="20657" y="61018"/>
                  </a:lnTo>
                  <a:lnTo>
                    <a:pt x="1229" y="59503"/>
                  </a:lnTo>
                  <a:lnTo>
                    <a:pt x="1229" y="55234"/>
                  </a:lnTo>
                  <a:cubicBezTo>
                    <a:pt x="10874" y="55234"/>
                    <a:pt x="11976" y="54269"/>
                    <a:pt x="11976" y="4752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209134B-445A-4574-113F-3C1D87F629F6}"/>
                </a:ext>
              </a:extLst>
            </p:cNvPr>
            <p:cNvSpPr/>
            <p:nvPr/>
          </p:nvSpPr>
          <p:spPr>
            <a:xfrm flipV="1">
              <a:off x="6461353" y="3555980"/>
              <a:ext cx="45056" cy="63216"/>
            </a:xfrm>
            <a:custGeom>
              <a:avLst/>
              <a:gdLst>
                <a:gd name="connsiteX0" fmla="*/ 25354 w 45056"/>
                <a:gd name="connsiteY0" fmla="*/ 28377 h 63216"/>
                <a:gd name="connsiteX1" fmla="*/ 39684 w 45056"/>
                <a:gd name="connsiteY1" fmla="*/ 15706 h 63216"/>
                <a:gd name="connsiteX2" fmla="*/ 24114 w 45056"/>
                <a:gd name="connsiteY2" fmla="*/ 3173 h 63216"/>
                <a:gd name="connsiteX3" fmla="*/ 4962 w 45056"/>
                <a:gd name="connsiteY3" fmla="*/ 22730 h 63216"/>
                <a:gd name="connsiteX4" fmla="*/ 3033 w 45056"/>
                <a:gd name="connsiteY4" fmla="*/ 25072 h 63216"/>
                <a:gd name="connsiteX5" fmla="*/ 1242 w 45056"/>
                <a:gd name="connsiteY5" fmla="*/ 21628 h 63216"/>
                <a:gd name="connsiteX6" fmla="*/ 1242 w 45056"/>
                <a:gd name="connsiteY6" fmla="*/ 3449 h 63216"/>
                <a:gd name="connsiteX7" fmla="*/ 2757 w 45056"/>
                <a:gd name="connsiteY7" fmla="*/ 143 h 63216"/>
                <a:gd name="connsiteX8" fmla="*/ 6202 w 45056"/>
                <a:gd name="connsiteY8" fmla="*/ 2898 h 63216"/>
                <a:gd name="connsiteX9" fmla="*/ 8958 w 45056"/>
                <a:gd name="connsiteY9" fmla="*/ 6065 h 63216"/>
                <a:gd name="connsiteX10" fmla="*/ 24114 w 45056"/>
                <a:gd name="connsiteY10" fmla="*/ 143 h 63216"/>
                <a:gd name="connsiteX11" fmla="*/ 46298 w 45056"/>
                <a:gd name="connsiteY11" fmla="*/ 19287 h 63216"/>
                <a:gd name="connsiteX12" fmla="*/ 40511 w 45056"/>
                <a:gd name="connsiteY12" fmla="*/ 32371 h 63216"/>
                <a:gd name="connsiteX13" fmla="*/ 24803 w 45056"/>
                <a:gd name="connsiteY13" fmla="*/ 38982 h 63216"/>
                <a:gd name="connsiteX14" fmla="*/ 7856 w 45056"/>
                <a:gd name="connsiteY14" fmla="*/ 50275 h 63216"/>
                <a:gd name="connsiteX15" fmla="*/ 23288 w 45056"/>
                <a:gd name="connsiteY15" fmla="*/ 60743 h 63216"/>
                <a:gd name="connsiteX16" fmla="*/ 39409 w 45056"/>
                <a:gd name="connsiteY16" fmla="*/ 44078 h 63216"/>
                <a:gd name="connsiteX17" fmla="*/ 41062 w 45056"/>
                <a:gd name="connsiteY17" fmla="*/ 42838 h 63216"/>
                <a:gd name="connsiteX18" fmla="*/ 42853 w 45056"/>
                <a:gd name="connsiteY18" fmla="*/ 46144 h 63216"/>
                <a:gd name="connsiteX19" fmla="*/ 42853 w 45056"/>
                <a:gd name="connsiteY19" fmla="*/ 60054 h 63216"/>
                <a:gd name="connsiteX20" fmla="*/ 41338 w 45056"/>
                <a:gd name="connsiteY20" fmla="*/ 63359 h 63216"/>
                <a:gd name="connsiteX21" fmla="*/ 38582 w 45056"/>
                <a:gd name="connsiteY21" fmla="*/ 61707 h 63216"/>
                <a:gd name="connsiteX22" fmla="*/ 36240 w 45056"/>
                <a:gd name="connsiteY22" fmla="*/ 59503 h 63216"/>
                <a:gd name="connsiteX23" fmla="*/ 23288 w 45056"/>
                <a:gd name="connsiteY23" fmla="*/ 63359 h 63216"/>
                <a:gd name="connsiteX24" fmla="*/ 1242 w 45056"/>
                <a:gd name="connsiteY24" fmla="*/ 46419 h 63216"/>
                <a:gd name="connsiteX25" fmla="*/ 7167 w 45056"/>
                <a:gd name="connsiteY25" fmla="*/ 34712 h 63216"/>
                <a:gd name="connsiteX26" fmla="*/ 25354 w 45056"/>
                <a:gd name="connsiteY26" fmla="*/ 28377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056" h="63216">
                  <a:moveTo>
                    <a:pt x="25354" y="28377"/>
                  </a:moveTo>
                  <a:cubicBezTo>
                    <a:pt x="28386" y="27826"/>
                    <a:pt x="39684" y="25622"/>
                    <a:pt x="39684" y="15706"/>
                  </a:cubicBezTo>
                  <a:cubicBezTo>
                    <a:pt x="39684" y="8682"/>
                    <a:pt x="34862" y="3173"/>
                    <a:pt x="24114" y="3173"/>
                  </a:cubicBezTo>
                  <a:cubicBezTo>
                    <a:pt x="12540" y="3173"/>
                    <a:pt x="7580" y="11023"/>
                    <a:pt x="4962" y="22730"/>
                  </a:cubicBezTo>
                  <a:cubicBezTo>
                    <a:pt x="4549" y="24521"/>
                    <a:pt x="4411" y="25072"/>
                    <a:pt x="3033" y="25072"/>
                  </a:cubicBezTo>
                  <a:cubicBezTo>
                    <a:pt x="1242" y="25072"/>
                    <a:pt x="1242" y="24107"/>
                    <a:pt x="1242" y="21628"/>
                  </a:cubicBezTo>
                  <a:lnTo>
                    <a:pt x="1242" y="3449"/>
                  </a:lnTo>
                  <a:cubicBezTo>
                    <a:pt x="1242" y="1107"/>
                    <a:pt x="1242" y="143"/>
                    <a:pt x="2757" y="143"/>
                  </a:cubicBezTo>
                  <a:cubicBezTo>
                    <a:pt x="3446" y="143"/>
                    <a:pt x="3584" y="281"/>
                    <a:pt x="6202" y="2898"/>
                  </a:cubicBezTo>
                  <a:cubicBezTo>
                    <a:pt x="6478" y="3173"/>
                    <a:pt x="6478" y="3449"/>
                    <a:pt x="8958" y="6065"/>
                  </a:cubicBezTo>
                  <a:cubicBezTo>
                    <a:pt x="15020" y="281"/>
                    <a:pt x="21221" y="143"/>
                    <a:pt x="24114" y="143"/>
                  </a:cubicBezTo>
                  <a:cubicBezTo>
                    <a:pt x="39960" y="143"/>
                    <a:pt x="46298" y="9371"/>
                    <a:pt x="46298" y="19287"/>
                  </a:cubicBezTo>
                  <a:cubicBezTo>
                    <a:pt x="46298" y="26587"/>
                    <a:pt x="42164" y="30718"/>
                    <a:pt x="40511" y="32371"/>
                  </a:cubicBezTo>
                  <a:cubicBezTo>
                    <a:pt x="35964" y="36778"/>
                    <a:pt x="30590" y="37880"/>
                    <a:pt x="24803" y="38982"/>
                  </a:cubicBezTo>
                  <a:cubicBezTo>
                    <a:pt x="17087" y="40497"/>
                    <a:pt x="7856" y="42287"/>
                    <a:pt x="7856" y="50275"/>
                  </a:cubicBezTo>
                  <a:cubicBezTo>
                    <a:pt x="7856" y="55096"/>
                    <a:pt x="11438" y="60743"/>
                    <a:pt x="23288" y="60743"/>
                  </a:cubicBezTo>
                  <a:cubicBezTo>
                    <a:pt x="38444" y="60743"/>
                    <a:pt x="39133" y="48347"/>
                    <a:pt x="39409" y="44078"/>
                  </a:cubicBezTo>
                  <a:cubicBezTo>
                    <a:pt x="39546" y="42838"/>
                    <a:pt x="40787" y="42838"/>
                    <a:pt x="41062" y="42838"/>
                  </a:cubicBezTo>
                  <a:cubicBezTo>
                    <a:pt x="42853" y="42838"/>
                    <a:pt x="42853" y="43527"/>
                    <a:pt x="42853" y="46144"/>
                  </a:cubicBezTo>
                  <a:lnTo>
                    <a:pt x="42853" y="60054"/>
                  </a:lnTo>
                  <a:cubicBezTo>
                    <a:pt x="42853" y="62395"/>
                    <a:pt x="42853" y="63359"/>
                    <a:pt x="41338" y="63359"/>
                  </a:cubicBezTo>
                  <a:cubicBezTo>
                    <a:pt x="40649" y="63359"/>
                    <a:pt x="40373" y="63359"/>
                    <a:pt x="38582" y="61707"/>
                  </a:cubicBezTo>
                  <a:cubicBezTo>
                    <a:pt x="38169" y="61156"/>
                    <a:pt x="36791" y="59916"/>
                    <a:pt x="36240" y="59503"/>
                  </a:cubicBezTo>
                  <a:cubicBezTo>
                    <a:pt x="31004" y="63359"/>
                    <a:pt x="25354" y="63359"/>
                    <a:pt x="23288" y="63359"/>
                  </a:cubicBezTo>
                  <a:cubicBezTo>
                    <a:pt x="6478" y="63359"/>
                    <a:pt x="1242" y="54132"/>
                    <a:pt x="1242" y="46419"/>
                  </a:cubicBezTo>
                  <a:cubicBezTo>
                    <a:pt x="1242" y="41599"/>
                    <a:pt x="3446" y="37742"/>
                    <a:pt x="7167" y="34712"/>
                  </a:cubicBezTo>
                  <a:cubicBezTo>
                    <a:pt x="11576" y="31131"/>
                    <a:pt x="15434" y="30305"/>
                    <a:pt x="25354" y="2837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4F1B304-4413-57DA-69A8-88BEE5613004}"/>
                </a:ext>
              </a:extLst>
            </p:cNvPr>
            <p:cNvSpPr/>
            <p:nvPr/>
          </p:nvSpPr>
          <p:spPr>
            <a:xfrm flipV="1">
              <a:off x="6515624" y="3520581"/>
              <a:ext cx="44642" cy="97096"/>
            </a:xfrm>
            <a:custGeom>
              <a:avLst/>
              <a:gdLst>
                <a:gd name="connsiteX0" fmla="*/ 20818 w 44642"/>
                <a:gd name="connsiteY0" fmla="*/ 59499 h 97096"/>
                <a:gd name="connsiteX1" fmla="*/ 20818 w 44642"/>
                <a:gd name="connsiteY1" fmla="*/ 75475 h 97096"/>
                <a:gd name="connsiteX2" fmla="*/ 33495 w 44642"/>
                <a:gd name="connsiteY2" fmla="*/ 94206 h 97096"/>
                <a:gd name="connsiteX3" fmla="*/ 38042 w 44642"/>
                <a:gd name="connsiteY3" fmla="*/ 93242 h 97096"/>
                <a:gd name="connsiteX4" fmla="*/ 33908 w 44642"/>
                <a:gd name="connsiteY4" fmla="*/ 87458 h 97096"/>
                <a:gd name="connsiteX5" fmla="*/ 39833 w 44642"/>
                <a:gd name="connsiteY5" fmla="*/ 81535 h 97096"/>
                <a:gd name="connsiteX6" fmla="*/ 45895 w 44642"/>
                <a:gd name="connsiteY6" fmla="*/ 87595 h 97096"/>
                <a:gd name="connsiteX7" fmla="*/ 33495 w 44642"/>
                <a:gd name="connsiteY7" fmla="*/ 97236 h 97096"/>
                <a:gd name="connsiteX8" fmla="*/ 12138 w 44642"/>
                <a:gd name="connsiteY8" fmla="*/ 75338 h 97096"/>
                <a:gd name="connsiteX9" fmla="*/ 12138 w 44642"/>
                <a:gd name="connsiteY9" fmla="*/ 59499 h 97096"/>
                <a:gd name="connsiteX10" fmla="*/ 1253 w 44642"/>
                <a:gd name="connsiteY10" fmla="*/ 59499 h 97096"/>
                <a:gd name="connsiteX11" fmla="*/ 1253 w 44642"/>
                <a:gd name="connsiteY11" fmla="*/ 55230 h 97096"/>
                <a:gd name="connsiteX12" fmla="*/ 12138 w 44642"/>
                <a:gd name="connsiteY12" fmla="*/ 55230 h 97096"/>
                <a:gd name="connsiteX13" fmla="*/ 12138 w 44642"/>
                <a:gd name="connsiteY13" fmla="*/ 10606 h 97096"/>
                <a:gd name="connsiteX14" fmla="*/ 1390 w 44642"/>
                <a:gd name="connsiteY14" fmla="*/ 4409 h 97096"/>
                <a:gd name="connsiteX15" fmla="*/ 1390 w 44642"/>
                <a:gd name="connsiteY15" fmla="*/ 139 h 97096"/>
                <a:gd name="connsiteX16" fmla="*/ 17098 w 44642"/>
                <a:gd name="connsiteY16" fmla="*/ 552 h 97096"/>
                <a:gd name="connsiteX17" fmla="*/ 34597 w 44642"/>
                <a:gd name="connsiteY17" fmla="*/ 139 h 97096"/>
                <a:gd name="connsiteX18" fmla="*/ 34597 w 44642"/>
                <a:gd name="connsiteY18" fmla="*/ 4409 h 97096"/>
                <a:gd name="connsiteX19" fmla="*/ 31703 w 44642"/>
                <a:gd name="connsiteY19" fmla="*/ 4409 h 97096"/>
                <a:gd name="connsiteX20" fmla="*/ 21232 w 44642"/>
                <a:gd name="connsiteY20" fmla="*/ 10882 h 97096"/>
                <a:gd name="connsiteX21" fmla="*/ 21232 w 44642"/>
                <a:gd name="connsiteY21" fmla="*/ 55230 h 97096"/>
                <a:gd name="connsiteX22" fmla="*/ 36939 w 44642"/>
                <a:gd name="connsiteY22" fmla="*/ 55230 h 97096"/>
                <a:gd name="connsiteX23" fmla="*/ 36939 w 44642"/>
                <a:gd name="connsiteY23" fmla="*/ 59499 h 97096"/>
                <a:gd name="connsiteX24" fmla="*/ 20818 w 44642"/>
                <a:gd name="connsiteY24" fmla="*/ 59499 h 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2" h="97096">
                  <a:moveTo>
                    <a:pt x="20818" y="59499"/>
                  </a:moveTo>
                  <a:lnTo>
                    <a:pt x="20818" y="75475"/>
                  </a:lnTo>
                  <a:cubicBezTo>
                    <a:pt x="20818" y="87595"/>
                    <a:pt x="27432" y="94206"/>
                    <a:pt x="33495" y="94206"/>
                  </a:cubicBezTo>
                  <a:cubicBezTo>
                    <a:pt x="33908" y="94206"/>
                    <a:pt x="35975" y="94206"/>
                    <a:pt x="38042" y="93242"/>
                  </a:cubicBezTo>
                  <a:cubicBezTo>
                    <a:pt x="36388" y="92691"/>
                    <a:pt x="33908" y="90901"/>
                    <a:pt x="33908" y="87458"/>
                  </a:cubicBezTo>
                  <a:cubicBezTo>
                    <a:pt x="33908" y="84290"/>
                    <a:pt x="36113" y="81535"/>
                    <a:pt x="39833" y="81535"/>
                  </a:cubicBezTo>
                  <a:cubicBezTo>
                    <a:pt x="43829" y="81535"/>
                    <a:pt x="45895" y="84290"/>
                    <a:pt x="45895" y="87595"/>
                  </a:cubicBezTo>
                  <a:cubicBezTo>
                    <a:pt x="45895" y="92691"/>
                    <a:pt x="40797" y="97236"/>
                    <a:pt x="33495" y="97236"/>
                  </a:cubicBezTo>
                  <a:cubicBezTo>
                    <a:pt x="23850" y="97236"/>
                    <a:pt x="12138" y="89937"/>
                    <a:pt x="12138" y="75338"/>
                  </a:cubicBezTo>
                  <a:lnTo>
                    <a:pt x="12138" y="59499"/>
                  </a:lnTo>
                  <a:lnTo>
                    <a:pt x="1253" y="59499"/>
                  </a:lnTo>
                  <a:lnTo>
                    <a:pt x="1253" y="55230"/>
                  </a:lnTo>
                  <a:lnTo>
                    <a:pt x="12138" y="55230"/>
                  </a:lnTo>
                  <a:lnTo>
                    <a:pt x="12138" y="10606"/>
                  </a:lnTo>
                  <a:cubicBezTo>
                    <a:pt x="12138" y="4409"/>
                    <a:pt x="10622" y="4409"/>
                    <a:pt x="1390" y="4409"/>
                  </a:cubicBezTo>
                  <a:lnTo>
                    <a:pt x="1390" y="139"/>
                  </a:lnTo>
                  <a:cubicBezTo>
                    <a:pt x="6764" y="277"/>
                    <a:pt x="13240" y="552"/>
                    <a:pt x="17098" y="552"/>
                  </a:cubicBezTo>
                  <a:cubicBezTo>
                    <a:pt x="22610" y="552"/>
                    <a:pt x="29086" y="552"/>
                    <a:pt x="34597" y="139"/>
                  </a:cubicBezTo>
                  <a:lnTo>
                    <a:pt x="34597" y="4409"/>
                  </a:lnTo>
                  <a:lnTo>
                    <a:pt x="31703" y="4409"/>
                  </a:lnTo>
                  <a:cubicBezTo>
                    <a:pt x="21507" y="4409"/>
                    <a:pt x="21232" y="5924"/>
                    <a:pt x="21232" y="10882"/>
                  </a:cubicBezTo>
                  <a:lnTo>
                    <a:pt x="21232" y="55230"/>
                  </a:lnTo>
                  <a:lnTo>
                    <a:pt x="36939" y="55230"/>
                  </a:lnTo>
                  <a:lnTo>
                    <a:pt x="36939" y="59499"/>
                  </a:lnTo>
                  <a:lnTo>
                    <a:pt x="20818" y="5949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FE1DB26-10DD-BF79-D600-0A7247A966DB}"/>
                </a:ext>
              </a:extLst>
            </p:cNvPr>
            <p:cNvSpPr/>
            <p:nvPr/>
          </p:nvSpPr>
          <p:spPr>
            <a:xfrm flipV="1">
              <a:off x="6557098" y="3555980"/>
              <a:ext cx="61039" cy="63216"/>
            </a:xfrm>
            <a:custGeom>
              <a:avLst/>
              <a:gdLst>
                <a:gd name="connsiteX0" fmla="*/ 62302 w 61039"/>
                <a:gd name="connsiteY0" fmla="*/ 31131 h 63216"/>
                <a:gd name="connsiteX1" fmla="*/ 31851 w 61039"/>
                <a:gd name="connsiteY1" fmla="*/ 63359 h 63216"/>
                <a:gd name="connsiteX2" fmla="*/ 1263 w 61039"/>
                <a:gd name="connsiteY2" fmla="*/ 31131 h 63216"/>
                <a:gd name="connsiteX3" fmla="*/ 31713 w 61039"/>
                <a:gd name="connsiteY3" fmla="*/ 143 h 63216"/>
                <a:gd name="connsiteX4" fmla="*/ 62302 w 61039"/>
                <a:gd name="connsiteY4" fmla="*/ 31131 h 63216"/>
                <a:gd name="connsiteX5" fmla="*/ 31851 w 61039"/>
                <a:gd name="connsiteY5" fmla="*/ 3586 h 63216"/>
                <a:gd name="connsiteX6" fmla="*/ 16144 w 61039"/>
                <a:gd name="connsiteY6" fmla="*/ 12814 h 63216"/>
                <a:gd name="connsiteX7" fmla="*/ 12699 w 61039"/>
                <a:gd name="connsiteY7" fmla="*/ 32233 h 63216"/>
                <a:gd name="connsiteX8" fmla="*/ 16006 w 61039"/>
                <a:gd name="connsiteY8" fmla="*/ 51102 h 63216"/>
                <a:gd name="connsiteX9" fmla="*/ 31713 w 61039"/>
                <a:gd name="connsiteY9" fmla="*/ 60329 h 63216"/>
                <a:gd name="connsiteX10" fmla="*/ 47283 w 61039"/>
                <a:gd name="connsiteY10" fmla="*/ 51377 h 63216"/>
                <a:gd name="connsiteX11" fmla="*/ 50866 w 61039"/>
                <a:gd name="connsiteY11" fmla="*/ 32233 h 63216"/>
                <a:gd name="connsiteX12" fmla="*/ 47834 w 61039"/>
                <a:gd name="connsiteY12" fmla="*/ 13778 h 63216"/>
                <a:gd name="connsiteX13" fmla="*/ 31851 w 61039"/>
                <a:gd name="connsiteY13" fmla="*/ 358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2302" y="31131"/>
                  </a:moveTo>
                  <a:cubicBezTo>
                    <a:pt x="62302" y="48760"/>
                    <a:pt x="48523" y="63359"/>
                    <a:pt x="31851" y="63359"/>
                  </a:cubicBezTo>
                  <a:cubicBezTo>
                    <a:pt x="14628" y="63359"/>
                    <a:pt x="1263" y="48347"/>
                    <a:pt x="1263" y="31131"/>
                  </a:cubicBezTo>
                  <a:cubicBezTo>
                    <a:pt x="1263" y="13365"/>
                    <a:pt x="15592" y="143"/>
                    <a:pt x="31713" y="143"/>
                  </a:cubicBezTo>
                  <a:cubicBezTo>
                    <a:pt x="48386" y="143"/>
                    <a:pt x="62302" y="13640"/>
                    <a:pt x="62302" y="31131"/>
                  </a:cubicBezTo>
                  <a:moveTo>
                    <a:pt x="31851" y="3586"/>
                  </a:moveTo>
                  <a:cubicBezTo>
                    <a:pt x="25926" y="3586"/>
                    <a:pt x="19864" y="6478"/>
                    <a:pt x="16144" y="12814"/>
                  </a:cubicBezTo>
                  <a:cubicBezTo>
                    <a:pt x="12699" y="18874"/>
                    <a:pt x="12699" y="27275"/>
                    <a:pt x="12699" y="32233"/>
                  </a:cubicBezTo>
                  <a:cubicBezTo>
                    <a:pt x="12699" y="37605"/>
                    <a:pt x="12699" y="45042"/>
                    <a:pt x="16006" y="51102"/>
                  </a:cubicBezTo>
                  <a:cubicBezTo>
                    <a:pt x="19726" y="57437"/>
                    <a:pt x="26202" y="60329"/>
                    <a:pt x="31713" y="60329"/>
                  </a:cubicBezTo>
                  <a:cubicBezTo>
                    <a:pt x="37776" y="60329"/>
                    <a:pt x="43701" y="57299"/>
                    <a:pt x="47283" y="51377"/>
                  </a:cubicBezTo>
                  <a:cubicBezTo>
                    <a:pt x="50866" y="45455"/>
                    <a:pt x="50866" y="37467"/>
                    <a:pt x="50866" y="32233"/>
                  </a:cubicBezTo>
                  <a:cubicBezTo>
                    <a:pt x="50866" y="27275"/>
                    <a:pt x="50866" y="19838"/>
                    <a:pt x="47834" y="13778"/>
                  </a:cubicBezTo>
                  <a:cubicBezTo>
                    <a:pt x="44803" y="7580"/>
                    <a:pt x="38741" y="3586"/>
                    <a:pt x="31851" y="358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9EBC92-9D6D-FA05-94BB-C547D49D25E4}"/>
                </a:ext>
              </a:extLst>
            </p:cNvPr>
            <p:cNvSpPr/>
            <p:nvPr/>
          </p:nvSpPr>
          <p:spPr>
            <a:xfrm flipV="1">
              <a:off x="6626007" y="3556803"/>
              <a:ext cx="46296" cy="60874"/>
            </a:xfrm>
            <a:custGeom>
              <a:avLst/>
              <a:gdLst>
                <a:gd name="connsiteX0" fmla="*/ 20427 w 46296"/>
                <a:gd name="connsiteY0" fmla="*/ 45868 h 60874"/>
                <a:gd name="connsiteX1" fmla="*/ 20427 w 46296"/>
                <a:gd name="connsiteY1" fmla="*/ 61018 h 60874"/>
                <a:gd name="connsiteX2" fmla="*/ 1275 w 46296"/>
                <a:gd name="connsiteY2" fmla="*/ 59503 h 60874"/>
                <a:gd name="connsiteX3" fmla="*/ 1275 w 46296"/>
                <a:gd name="connsiteY3" fmla="*/ 55234 h 60874"/>
                <a:gd name="connsiteX4" fmla="*/ 12022 w 46296"/>
                <a:gd name="connsiteY4" fmla="*/ 47521 h 60874"/>
                <a:gd name="connsiteX5" fmla="*/ 12022 w 46296"/>
                <a:gd name="connsiteY5" fmla="*/ 10610 h 60874"/>
                <a:gd name="connsiteX6" fmla="*/ 1275 w 46296"/>
                <a:gd name="connsiteY6" fmla="*/ 4413 h 60874"/>
                <a:gd name="connsiteX7" fmla="*/ 1275 w 46296"/>
                <a:gd name="connsiteY7" fmla="*/ 143 h 60874"/>
                <a:gd name="connsiteX8" fmla="*/ 16983 w 46296"/>
                <a:gd name="connsiteY8" fmla="*/ 556 h 60874"/>
                <a:gd name="connsiteX9" fmla="*/ 34482 w 46296"/>
                <a:gd name="connsiteY9" fmla="*/ 143 h 60874"/>
                <a:gd name="connsiteX10" fmla="*/ 34482 w 46296"/>
                <a:gd name="connsiteY10" fmla="*/ 4413 h 60874"/>
                <a:gd name="connsiteX11" fmla="*/ 31588 w 46296"/>
                <a:gd name="connsiteY11" fmla="*/ 4413 h 60874"/>
                <a:gd name="connsiteX12" fmla="*/ 21116 w 46296"/>
                <a:gd name="connsiteY12" fmla="*/ 10886 h 60874"/>
                <a:gd name="connsiteX13" fmla="*/ 21116 w 46296"/>
                <a:gd name="connsiteY13" fmla="*/ 32096 h 60874"/>
                <a:gd name="connsiteX14" fmla="*/ 37375 w 46296"/>
                <a:gd name="connsiteY14" fmla="*/ 57988 h 60874"/>
                <a:gd name="connsiteX15" fmla="*/ 38891 w 46296"/>
                <a:gd name="connsiteY15" fmla="*/ 57850 h 60874"/>
                <a:gd name="connsiteX16" fmla="*/ 35722 w 46296"/>
                <a:gd name="connsiteY16" fmla="*/ 52479 h 60874"/>
                <a:gd name="connsiteX17" fmla="*/ 41646 w 46296"/>
                <a:gd name="connsiteY17" fmla="*/ 46557 h 60874"/>
                <a:gd name="connsiteX18" fmla="*/ 47571 w 46296"/>
                <a:gd name="connsiteY18" fmla="*/ 52617 h 60874"/>
                <a:gd name="connsiteX19" fmla="*/ 37375 w 46296"/>
                <a:gd name="connsiteY19" fmla="*/ 61018 h 60874"/>
                <a:gd name="connsiteX20" fmla="*/ 20427 w 46296"/>
                <a:gd name="connsiteY20" fmla="*/ 45868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20427" y="45868"/>
                  </a:moveTo>
                  <a:lnTo>
                    <a:pt x="20427" y="61018"/>
                  </a:lnTo>
                  <a:lnTo>
                    <a:pt x="1275" y="59503"/>
                  </a:lnTo>
                  <a:lnTo>
                    <a:pt x="1275" y="55234"/>
                  </a:lnTo>
                  <a:cubicBezTo>
                    <a:pt x="10920" y="55234"/>
                    <a:pt x="12022" y="54269"/>
                    <a:pt x="12022" y="47521"/>
                  </a:cubicBezTo>
                  <a:lnTo>
                    <a:pt x="12022" y="10610"/>
                  </a:lnTo>
                  <a:cubicBezTo>
                    <a:pt x="12022" y="4413"/>
                    <a:pt x="10507" y="4413"/>
                    <a:pt x="1275" y="4413"/>
                  </a:cubicBezTo>
                  <a:lnTo>
                    <a:pt x="1275" y="143"/>
                  </a:lnTo>
                  <a:cubicBezTo>
                    <a:pt x="6649" y="281"/>
                    <a:pt x="13125" y="556"/>
                    <a:pt x="16983" y="556"/>
                  </a:cubicBezTo>
                  <a:cubicBezTo>
                    <a:pt x="22494" y="556"/>
                    <a:pt x="28970" y="556"/>
                    <a:pt x="34482" y="143"/>
                  </a:cubicBezTo>
                  <a:lnTo>
                    <a:pt x="34482" y="4413"/>
                  </a:lnTo>
                  <a:lnTo>
                    <a:pt x="31588" y="4413"/>
                  </a:lnTo>
                  <a:cubicBezTo>
                    <a:pt x="21392" y="4413"/>
                    <a:pt x="21116" y="5928"/>
                    <a:pt x="21116" y="10886"/>
                  </a:cubicBezTo>
                  <a:lnTo>
                    <a:pt x="21116" y="32096"/>
                  </a:lnTo>
                  <a:cubicBezTo>
                    <a:pt x="21116" y="45730"/>
                    <a:pt x="26903" y="57988"/>
                    <a:pt x="37375" y="57988"/>
                  </a:cubicBezTo>
                  <a:cubicBezTo>
                    <a:pt x="38340" y="57988"/>
                    <a:pt x="38615" y="57988"/>
                    <a:pt x="38891" y="57850"/>
                  </a:cubicBezTo>
                  <a:cubicBezTo>
                    <a:pt x="38477" y="57713"/>
                    <a:pt x="35722" y="56060"/>
                    <a:pt x="35722" y="52479"/>
                  </a:cubicBezTo>
                  <a:cubicBezTo>
                    <a:pt x="35722" y="48623"/>
                    <a:pt x="38615" y="46557"/>
                    <a:pt x="41646" y="46557"/>
                  </a:cubicBezTo>
                  <a:cubicBezTo>
                    <a:pt x="44127" y="46557"/>
                    <a:pt x="47571" y="48209"/>
                    <a:pt x="47571" y="52617"/>
                  </a:cubicBezTo>
                  <a:cubicBezTo>
                    <a:pt x="47571" y="57024"/>
                    <a:pt x="43300" y="61018"/>
                    <a:pt x="37375" y="61018"/>
                  </a:cubicBezTo>
                  <a:cubicBezTo>
                    <a:pt x="27317" y="61018"/>
                    <a:pt x="22356" y="51790"/>
                    <a:pt x="20427" y="4586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981AC3-8FBE-D155-1C74-BDC059010DB7}"/>
                </a:ext>
              </a:extLst>
            </p:cNvPr>
            <p:cNvSpPr/>
            <p:nvPr/>
          </p:nvSpPr>
          <p:spPr>
            <a:xfrm flipV="1">
              <a:off x="6680526" y="3556803"/>
              <a:ext cx="107611" cy="60874"/>
            </a:xfrm>
            <a:custGeom>
              <a:avLst/>
              <a:gdLst>
                <a:gd name="connsiteX0" fmla="*/ 12039 w 107611"/>
                <a:gd name="connsiteY0" fmla="*/ 47521 h 60874"/>
                <a:gd name="connsiteX1" fmla="*/ 12039 w 107611"/>
                <a:gd name="connsiteY1" fmla="*/ 10610 h 60874"/>
                <a:gd name="connsiteX2" fmla="*/ 1292 w 107611"/>
                <a:gd name="connsiteY2" fmla="*/ 4413 h 60874"/>
                <a:gd name="connsiteX3" fmla="*/ 1292 w 107611"/>
                <a:gd name="connsiteY3" fmla="*/ 143 h 60874"/>
                <a:gd name="connsiteX4" fmla="*/ 16862 w 107611"/>
                <a:gd name="connsiteY4" fmla="*/ 556 h 60874"/>
                <a:gd name="connsiteX5" fmla="*/ 32294 w 107611"/>
                <a:gd name="connsiteY5" fmla="*/ 143 h 60874"/>
                <a:gd name="connsiteX6" fmla="*/ 32294 w 107611"/>
                <a:gd name="connsiteY6" fmla="*/ 4413 h 60874"/>
                <a:gd name="connsiteX7" fmla="*/ 21547 w 107611"/>
                <a:gd name="connsiteY7" fmla="*/ 10610 h 60874"/>
                <a:gd name="connsiteX8" fmla="*/ 21547 w 107611"/>
                <a:gd name="connsiteY8" fmla="*/ 35952 h 60874"/>
                <a:gd name="connsiteX9" fmla="*/ 40148 w 107611"/>
                <a:gd name="connsiteY9" fmla="*/ 57988 h 60874"/>
                <a:gd name="connsiteX10" fmla="*/ 50344 w 107611"/>
                <a:gd name="connsiteY10" fmla="*/ 42700 h 60874"/>
                <a:gd name="connsiteX11" fmla="*/ 50344 w 107611"/>
                <a:gd name="connsiteY11" fmla="*/ 10610 h 60874"/>
                <a:gd name="connsiteX12" fmla="*/ 39597 w 107611"/>
                <a:gd name="connsiteY12" fmla="*/ 4413 h 60874"/>
                <a:gd name="connsiteX13" fmla="*/ 39597 w 107611"/>
                <a:gd name="connsiteY13" fmla="*/ 143 h 60874"/>
                <a:gd name="connsiteX14" fmla="*/ 55166 w 107611"/>
                <a:gd name="connsiteY14" fmla="*/ 556 h 60874"/>
                <a:gd name="connsiteX15" fmla="*/ 70598 w 107611"/>
                <a:gd name="connsiteY15" fmla="*/ 143 h 60874"/>
                <a:gd name="connsiteX16" fmla="*/ 70598 w 107611"/>
                <a:gd name="connsiteY16" fmla="*/ 4413 h 60874"/>
                <a:gd name="connsiteX17" fmla="*/ 59851 w 107611"/>
                <a:gd name="connsiteY17" fmla="*/ 10610 h 60874"/>
                <a:gd name="connsiteX18" fmla="*/ 59851 w 107611"/>
                <a:gd name="connsiteY18" fmla="*/ 35952 h 60874"/>
                <a:gd name="connsiteX19" fmla="*/ 78452 w 107611"/>
                <a:gd name="connsiteY19" fmla="*/ 57988 h 60874"/>
                <a:gd name="connsiteX20" fmla="*/ 88648 w 107611"/>
                <a:gd name="connsiteY20" fmla="*/ 42700 h 60874"/>
                <a:gd name="connsiteX21" fmla="*/ 88648 w 107611"/>
                <a:gd name="connsiteY21" fmla="*/ 10610 h 60874"/>
                <a:gd name="connsiteX22" fmla="*/ 77901 w 107611"/>
                <a:gd name="connsiteY22" fmla="*/ 4413 h 60874"/>
                <a:gd name="connsiteX23" fmla="*/ 77901 w 107611"/>
                <a:gd name="connsiteY23" fmla="*/ 143 h 60874"/>
                <a:gd name="connsiteX24" fmla="*/ 93471 w 107611"/>
                <a:gd name="connsiteY24" fmla="*/ 556 h 60874"/>
                <a:gd name="connsiteX25" fmla="*/ 108903 w 107611"/>
                <a:gd name="connsiteY25" fmla="*/ 143 h 60874"/>
                <a:gd name="connsiteX26" fmla="*/ 108903 w 107611"/>
                <a:gd name="connsiteY26" fmla="*/ 4413 h 60874"/>
                <a:gd name="connsiteX27" fmla="*/ 98156 w 107611"/>
                <a:gd name="connsiteY27" fmla="*/ 8544 h 60874"/>
                <a:gd name="connsiteX28" fmla="*/ 98156 w 107611"/>
                <a:gd name="connsiteY28" fmla="*/ 34850 h 60874"/>
                <a:gd name="connsiteX29" fmla="*/ 93884 w 107611"/>
                <a:gd name="connsiteY29" fmla="*/ 55922 h 60874"/>
                <a:gd name="connsiteX30" fmla="*/ 79417 w 107611"/>
                <a:gd name="connsiteY30" fmla="*/ 61018 h 60874"/>
                <a:gd name="connsiteX31" fmla="*/ 59438 w 107611"/>
                <a:gd name="connsiteY31" fmla="*/ 47521 h 60874"/>
                <a:gd name="connsiteX32" fmla="*/ 41112 w 107611"/>
                <a:gd name="connsiteY32" fmla="*/ 61018 h 60874"/>
                <a:gd name="connsiteX33" fmla="*/ 20720 w 107611"/>
                <a:gd name="connsiteY33" fmla="*/ 46557 h 60874"/>
                <a:gd name="connsiteX34" fmla="*/ 20720 w 107611"/>
                <a:gd name="connsiteY34" fmla="*/ 61018 h 60874"/>
                <a:gd name="connsiteX35" fmla="*/ 1292 w 107611"/>
                <a:gd name="connsiteY35" fmla="*/ 59503 h 60874"/>
                <a:gd name="connsiteX36" fmla="*/ 1292 w 107611"/>
                <a:gd name="connsiteY36" fmla="*/ 55234 h 60874"/>
                <a:gd name="connsiteX37" fmla="*/ 12039 w 107611"/>
                <a:gd name="connsiteY37" fmla="*/ 47521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2039" y="47521"/>
                  </a:moveTo>
                  <a:lnTo>
                    <a:pt x="12039" y="10610"/>
                  </a:lnTo>
                  <a:cubicBezTo>
                    <a:pt x="12039" y="4413"/>
                    <a:pt x="10524" y="4413"/>
                    <a:pt x="1292" y="4413"/>
                  </a:cubicBezTo>
                  <a:lnTo>
                    <a:pt x="1292" y="143"/>
                  </a:lnTo>
                  <a:cubicBezTo>
                    <a:pt x="6114" y="281"/>
                    <a:pt x="13142" y="556"/>
                    <a:pt x="16862" y="556"/>
                  </a:cubicBezTo>
                  <a:cubicBezTo>
                    <a:pt x="20444" y="556"/>
                    <a:pt x="27609" y="281"/>
                    <a:pt x="32294" y="143"/>
                  </a:cubicBezTo>
                  <a:lnTo>
                    <a:pt x="32294" y="4413"/>
                  </a:lnTo>
                  <a:cubicBezTo>
                    <a:pt x="23062" y="4413"/>
                    <a:pt x="21547" y="4413"/>
                    <a:pt x="21547" y="10610"/>
                  </a:cubicBezTo>
                  <a:lnTo>
                    <a:pt x="21547" y="35952"/>
                  </a:lnTo>
                  <a:cubicBezTo>
                    <a:pt x="21547" y="50275"/>
                    <a:pt x="31329" y="57988"/>
                    <a:pt x="40148" y="57988"/>
                  </a:cubicBezTo>
                  <a:cubicBezTo>
                    <a:pt x="48828" y="57988"/>
                    <a:pt x="50344" y="50551"/>
                    <a:pt x="50344" y="42700"/>
                  </a:cubicBezTo>
                  <a:lnTo>
                    <a:pt x="50344" y="10610"/>
                  </a:lnTo>
                  <a:cubicBezTo>
                    <a:pt x="50344" y="4413"/>
                    <a:pt x="48828" y="4413"/>
                    <a:pt x="39597" y="4413"/>
                  </a:cubicBezTo>
                  <a:lnTo>
                    <a:pt x="39597" y="143"/>
                  </a:lnTo>
                  <a:cubicBezTo>
                    <a:pt x="44419" y="281"/>
                    <a:pt x="51446" y="556"/>
                    <a:pt x="55166" y="556"/>
                  </a:cubicBezTo>
                  <a:cubicBezTo>
                    <a:pt x="58749" y="556"/>
                    <a:pt x="65914" y="281"/>
                    <a:pt x="70598" y="143"/>
                  </a:cubicBezTo>
                  <a:lnTo>
                    <a:pt x="70598" y="4413"/>
                  </a:lnTo>
                  <a:cubicBezTo>
                    <a:pt x="61367" y="4413"/>
                    <a:pt x="59851" y="4413"/>
                    <a:pt x="59851" y="10610"/>
                  </a:cubicBezTo>
                  <a:lnTo>
                    <a:pt x="59851" y="35952"/>
                  </a:lnTo>
                  <a:cubicBezTo>
                    <a:pt x="59851" y="50275"/>
                    <a:pt x="69634" y="57988"/>
                    <a:pt x="78452" y="57988"/>
                  </a:cubicBezTo>
                  <a:cubicBezTo>
                    <a:pt x="87133" y="57988"/>
                    <a:pt x="88648" y="50551"/>
                    <a:pt x="88648" y="42700"/>
                  </a:cubicBezTo>
                  <a:lnTo>
                    <a:pt x="88648" y="10610"/>
                  </a:lnTo>
                  <a:cubicBezTo>
                    <a:pt x="88648" y="4413"/>
                    <a:pt x="87133" y="4413"/>
                    <a:pt x="77901" y="4413"/>
                  </a:cubicBezTo>
                  <a:lnTo>
                    <a:pt x="77901" y="143"/>
                  </a:lnTo>
                  <a:cubicBezTo>
                    <a:pt x="82724" y="281"/>
                    <a:pt x="89751" y="556"/>
                    <a:pt x="93471" y="556"/>
                  </a:cubicBezTo>
                  <a:cubicBezTo>
                    <a:pt x="97053" y="556"/>
                    <a:pt x="104218" y="281"/>
                    <a:pt x="108903" y="143"/>
                  </a:cubicBezTo>
                  <a:lnTo>
                    <a:pt x="108903" y="4413"/>
                  </a:lnTo>
                  <a:cubicBezTo>
                    <a:pt x="101738" y="4413"/>
                    <a:pt x="98294" y="4413"/>
                    <a:pt x="98156" y="8544"/>
                  </a:cubicBezTo>
                  <a:lnTo>
                    <a:pt x="98156" y="34850"/>
                  </a:lnTo>
                  <a:cubicBezTo>
                    <a:pt x="98156" y="46694"/>
                    <a:pt x="98156" y="50964"/>
                    <a:pt x="93884" y="55922"/>
                  </a:cubicBezTo>
                  <a:cubicBezTo>
                    <a:pt x="91955" y="58263"/>
                    <a:pt x="87408" y="61018"/>
                    <a:pt x="79417" y="61018"/>
                  </a:cubicBezTo>
                  <a:cubicBezTo>
                    <a:pt x="67843" y="61018"/>
                    <a:pt x="61780" y="52754"/>
                    <a:pt x="59438" y="47521"/>
                  </a:cubicBezTo>
                  <a:cubicBezTo>
                    <a:pt x="57509" y="59503"/>
                    <a:pt x="47313" y="61018"/>
                    <a:pt x="41112" y="61018"/>
                  </a:cubicBezTo>
                  <a:cubicBezTo>
                    <a:pt x="31054" y="61018"/>
                    <a:pt x="24578" y="55096"/>
                    <a:pt x="20720" y="46557"/>
                  </a:cubicBezTo>
                  <a:lnTo>
                    <a:pt x="20720" y="61018"/>
                  </a:lnTo>
                  <a:lnTo>
                    <a:pt x="1292" y="59503"/>
                  </a:lnTo>
                  <a:lnTo>
                    <a:pt x="1292" y="55234"/>
                  </a:lnTo>
                  <a:cubicBezTo>
                    <a:pt x="10937" y="55234"/>
                    <a:pt x="12039" y="54269"/>
                    <a:pt x="12039" y="4752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8AA76F9-251A-3BA5-1A95-FC882AF13417}"/>
                </a:ext>
              </a:extLst>
            </p:cNvPr>
            <p:cNvSpPr/>
            <p:nvPr/>
          </p:nvSpPr>
          <p:spPr>
            <a:xfrm flipV="1">
              <a:off x="6421373" y="3698248"/>
              <a:ext cx="43127" cy="86216"/>
            </a:xfrm>
            <a:custGeom>
              <a:avLst/>
              <a:gdLst>
                <a:gd name="connsiteX0" fmla="*/ 22453 w 43127"/>
                <a:gd name="connsiteY0" fmla="*/ 56779 h 86216"/>
                <a:gd name="connsiteX1" fmla="*/ 42156 w 43127"/>
                <a:gd name="connsiteY1" fmla="*/ 56779 h 86216"/>
                <a:gd name="connsiteX2" fmla="*/ 42156 w 43127"/>
                <a:gd name="connsiteY2" fmla="*/ 61049 h 86216"/>
                <a:gd name="connsiteX3" fmla="*/ 22453 w 43127"/>
                <a:gd name="connsiteY3" fmla="*/ 61049 h 86216"/>
                <a:gd name="connsiteX4" fmla="*/ 22453 w 43127"/>
                <a:gd name="connsiteY4" fmla="*/ 86391 h 86216"/>
                <a:gd name="connsiteX5" fmla="*/ 19008 w 43127"/>
                <a:gd name="connsiteY5" fmla="*/ 86391 h 86216"/>
                <a:gd name="connsiteX6" fmla="*/ 1234 w 43127"/>
                <a:gd name="connsiteY6" fmla="*/ 59809 h 86216"/>
                <a:gd name="connsiteX7" fmla="*/ 1234 w 43127"/>
                <a:gd name="connsiteY7" fmla="*/ 56779 h 86216"/>
                <a:gd name="connsiteX8" fmla="*/ 12945 w 43127"/>
                <a:gd name="connsiteY8" fmla="*/ 56779 h 86216"/>
                <a:gd name="connsiteX9" fmla="*/ 12945 w 43127"/>
                <a:gd name="connsiteY9" fmla="*/ 18767 h 86216"/>
                <a:gd name="connsiteX10" fmla="*/ 30720 w 43127"/>
                <a:gd name="connsiteY10" fmla="*/ 174 h 86216"/>
                <a:gd name="connsiteX11" fmla="*/ 44361 w 43127"/>
                <a:gd name="connsiteY11" fmla="*/ 18767 h 86216"/>
                <a:gd name="connsiteX12" fmla="*/ 44361 w 43127"/>
                <a:gd name="connsiteY12" fmla="*/ 26617 h 86216"/>
                <a:gd name="connsiteX13" fmla="*/ 40916 w 43127"/>
                <a:gd name="connsiteY13" fmla="*/ 26617 h 86216"/>
                <a:gd name="connsiteX14" fmla="*/ 40916 w 43127"/>
                <a:gd name="connsiteY14" fmla="*/ 19042 h 86216"/>
                <a:gd name="connsiteX15" fmla="*/ 31684 w 43127"/>
                <a:gd name="connsiteY15" fmla="*/ 3617 h 86216"/>
                <a:gd name="connsiteX16" fmla="*/ 22453 w 43127"/>
                <a:gd name="connsiteY16" fmla="*/ 18491 h 86216"/>
                <a:gd name="connsiteX17" fmla="*/ 22453 w 43127"/>
                <a:gd name="connsiteY17" fmla="*/ 56779 h 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127" h="86216">
                  <a:moveTo>
                    <a:pt x="22453" y="56779"/>
                  </a:moveTo>
                  <a:lnTo>
                    <a:pt x="42156" y="56779"/>
                  </a:lnTo>
                  <a:lnTo>
                    <a:pt x="42156" y="61049"/>
                  </a:lnTo>
                  <a:lnTo>
                    <a:pt x="22453" y="61049"/>
                  </a:lnTo>
                  <a:lnTo>
                    <a:pt x="22453" y="86391"/>
                  </a:lnTo>
                  <a:lnTo>
                    <a:pt x="19008" y="86391"/>
                  </a:lnTo>
                  <a:cubicBezTo>
                    <a:pt x="18870" y="75097"/>
                    <a:pt x="14737" y="60360"/>
                    <a:pt x="1234" y="59809"/>
                  </a:cubicBezTo>
                  <a:lnTo>
                    <a:pt x="1234" y="56779"/>
                  </a:lnTo>
                  <a:lnTo>
                    <a:pt x="12945" y="56779"/>
                  </a:lnTo>
                  <a:lnTo>
                    <a:pt x="12945" y="18767"/>
                  </a:lnTo>
                  <a:cubicBezTo>
                    <a:pt x="12945" y="1827"/>
                    <a:pt x="25760" y="174"/>
                    <a:pt x="30720" y="174"/>
                  </a:cubicBezTo>
                  <a:cubicBezTo>
                    <a:pt x="40503" y="174"/>
                    <a:pt x="44361" y="9952"/>
                    <a:pt x="44361" y="18767"/>
                  </a:cubicBezTo>
                  <a:lnTo>
                    <a:pt x="44361" y="26617"/>
                  </a:lnTo>
                  <a:lnTo>
                    <a:pt x="40916" y="26617"/>
                  </a:lnTo>
                  <a:lnTo>
                    <a:pt x="40916" y="19042"/>
                  </a:lnTo>
                  <a:cubicBezTo>
                    <a:pt x="40916" y="8851"/>
                    <a:pt x="36783" y="3617"/>
                    <a:pt x="31684" y="3617"/>
                  </a:cubicBezTo>
                  <a:cubicBezTo>
                    <a:pt x="22453" y="3617"/>
                    <a:pt x="22453" y="16150"/>
                    <a:pt x="22453" y="18491"/>
                  </a:cubicBezTo>
                  <a:lnTo>
                    <a:pt x="22453" y="5677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8A54A94-892A-0552-F158-C20386A91645}"/>
                </a:ext>
              </a:extLst>
            </p:cNvPr>
            <p:cNvSpPr/>
            <p:nvPr/>
          </p:nvSpPr>
          <p:spPr>
            <a:xfrm flipV="1">
              <a:off x="6476240" y="3721248"/>
              <a:ext cx="61039" cy="63216"/>
            </a:xfrm>
            <a:custGeom>
              <a:avLst/>
              <a:gdLst>
                <a:gd name="connsiteX0" fmla="*/ 62286 w 61039"/>
                <a:gd name="connsiteY0" fmla="*/ 31165 h 63216"/>
                <a:gd name="connsiteX1" fmla="*/ 31835 w 61039"/>
                <a:gd name="connsiteY1" fmla="*/ 63393 h 63216"/>
                <a:gd name="connsiteX2" fmla="*/ 1246 w 61039"/>
                <a:gd name="connsiteY2" fmla="*/ 31165 h 63216"/>
                <a:gd name="connsiteX3" fmla="*/ 31697 w 61039"/>
                <a:gd name="connsiteY3" fmla="*/ 176 h 63216"/>
                <a:gd name="connsiteX4" fmla="*/ 62286 w 61039"/>
                <a:gd name="connsiteY4" fmla="*/ 31165 h 63216"/>
                <a:gd name="connsiteX5" fmla="*/ 31835 w 61039"/>
                <a:gd name="connsiteY5" fmla="*/ 3619 h 63216"/>
                <a:gd name="connsiteX6" fmla="*/ 16127 w 61039"/>
                <a:gd name="connsiteY6" fmla="*/ 12847 h 63216"/>
                <a:gd name="connsiteX7" fmla="*/ 12683 w 61039"/>
                <a:gd name="connsiteY7" fmla="*/ 32267 h 63216"/>
                <a:gd name="connsiteX8" fmla="*/ 15990 w 61039"/>
                <a:gd name="connsiteY8" fmla="*/ 51135 h 63216"/>
                <a:gd name="connsiteX9" fmla="*/ 31697 w 61039"/>
                <a:gd name="connsiteY9" fmla="*/ 60363 h 63216"/>
                <a:gd name="connsiteX10" fmla="*/ 47267 w 61039"/>
                <a:gd name="connsiteY10" fmla="*/ 51410 h 63216"/>
                <a:gd name="connsiteX11" fmla="*/ 50849 w 61039"/>
                <a:gd name="connsiteY11" fmla="*/ 32267 h 63216"/>
                <a:gd name="connsiteX12" fmla="*/ 47818 w 61039"/>
                <a:gd name="connsiteY12" fmla="*/ 13811 h 63216"/>
                <a:gd name="connsiteX13" fmla="*/ 31835 w 61039"/>
                <a:gd name="connsiteY13" fmla="*/ 361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2286" y="31165"/>
                  </a:moveTo>
                  <a:cubicBezTo>
                    <a:pt x="62286" y="48794"/>
                    <a:pt x="48507" y="63393"/>
                    <a:pt x="31835" y="63393"/>
                  </a:cubicBezTo>
                  <a:cubicBezTo>
                    <a:pt x="14612" y="63393"/>
                    <a:pt x="1246" y="48380"/>
                    <a:pt x="1246" y="31165"/>
                  </a:cubicBezTo>
                  <a:cubicBezTo>
                    <a:pt x="1246" y="13398"/>
                    <a:pt x="15576" y="176"/>
                    <a:pt x="31697" y="176"/>
                  </a:cubicBezTo>
                  <a:cubicBezTo>
                    <a:pt x="48369" y="176"/>
                    <a:pt x="62286" y="13673"/>
                    <a:pt x="62286" y="31165"/>
                  </a:cubicBezTo>
                  <a:moveTo>
                    <a:pt x="31835" y="3619"/>
                  </a:moveTo>
                  <a:cubicBezTo>
                    <a:pt x="25910" y="3619"/>
                    <a:pt x="19848" y="6512"/>
                    <a:pt x="16127" y="12847"/>
                  </a:cubicBezTo>
                  <a:cubicBezTo>
                    <a:pt x="12683" y="18907"/>
                    <a:pt x="12683" y="27308"/>
                    <a:pt x="12683" y="32267"/>
                  </a:cubicBezTo>
                  <a:cubicBezTo>
                    <a:pt x="12683" y="37638"/>
                    <a:pt x="12683" y="45075"/>
                    <a:pt x="15990" y="51135"/>
                  </a:cubicBezTo>
                  <a:cubicBezTo>
                    <a:pt x="19710" y="57470"/>
                    <a:pt x="26186" y="60363"/>
                    <a:pt x="31697" y="60363"/>
                  </a:cubicBezTo>
                  <a:cubicBezTo>
                    <a:pt x="37760" y="60363"/>
                    <a:pt x="43685" y="57333"/>
                    <a:pt x="47267" y="51410"/>
                  </a:cubicBezTo>
                  <a:cubicBezTo>
                    <a:pt x="50849" y="45488"/>
                    <a:pt x="50849" y="37500"/>
                    <a:pt x="50849" y="32267"/>
                  </a:cubicBezTo>
                  <a:cubicBezTo>
                    <a:pt x="50849" y="27308"/>
                    <a:pt x="50849" y="19871"/>
                    <a:pt x="47818" y="13811"/>
                  </a:cubicBezTo>
                  <a:cubicBezTo>
                    <a:pt x="44787" y="7614"/>
                    <a:pt x="38724" y="3619"/>
                    <a:pt x="31835" y="361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0D817E1-8FE5-3FA3-069A-3FE460A93954}"/>
                </a:ext>
              </a:extLst>
            </p:cNvPr>
            <p:cNvSpPr/>
            <p:nvPr/>
          </p:nvSpPr>
          <p:spPr>
            <a:xfrm flipV="1">
              <a:off x="6309098" y="3886516"/>
              <a:ext cx="53323" cy="63216"/>
            </a:xfrm>
            <a:custGeom>
              <a:avLst/>
              <a:gdLst>
                <a:gd name="connsiteX0" fmla="*/ 12786 w 53323"/>
                <a:gd name="connsiteY0" fmla="*/ 36432 h 63216"/>
                <a:gd name="connsiteX1" fmla="*/ 29872 w 53323"/>
                <a:gd name="connsiteY1" fmla="*/ 60396 h 63216"/>
                <a:gd name="connsiteX2" fmla="*/ 45441 w 53323"/>
                <a:gd name="connsiteY2" fmla="*/ 36432 h 63216"/>
                <a:gd name="connsiteX3" fmla="*/ 12786 w 53323"/>
                <a:gd name="connsiteY3" fmla="*/ 36432 h 63216"/>
                <a:gd name="connsiteX4" fmla="*/ 12648 w 53323"/>
                <a:gd name="connsiteY4" fmla="*/ 33539 h 63216"/>
                <a:gd name="connsiteX5" fmla="*/ 51091 w 53323"/>
                <a:gd name="connsiteY5" fmla="*/ 33539 h 63216"/>
                <a:gd name="connsiteX6" fmla="*/ 54535 w 53323"/>
                <a:gd name="connsiteY6" fmla="*/ 36432 h 63216"/>
                <a:gd name="connsiteX7" fmla="*/ 29872 w 53323"/>
                <a:gd name="connsiteY7" fmla="*/ 63426 h 63216"/>
                <a:gd name="connsiteX8" fmla="*/ 1212 w 53323"/>
                <a:gd name="connsiteY8" fmla="*/ 32024 h 63216"/>
                <a:gd name="connsiteX9" fmla="*/ 31525 w 53323"/>
                <a:gd name="connsiteY9" fmla="*/ 210 h 63216"/>
                <a:gd name="connsiteX10" fmla="*/ 54535 w 53323"/>
                <a:gd name="connsiteY10" fmla="*/ 18114 h 63216"/>
                <a:gd name="connsiteX11" fmla="*/ 52744 w 53323"/>
                <a:gd name="connsiteY11" fmla="*/ 19767 h 63216"/>
                <a:gd name="connsiteX12" fmla="*/ 50953 w 53323"/>
                <a:gd name="connsiteY12" fmla="*/ 17838 h 63216"/>
                <a:gd name="connsiteX13" fmla="*/ 32352 w 53323"/>
                <a:gd name="connsiteY13" fmla="*/ 3653 h 63216"/>
                <a:gd name="connsiteX14" fmla="*/ 16782 w 53323"/>
                <a:gd name="connsiteY14" fmla="*/ 12880 h 63216"/>
                <a:gd name="connsiteX15" fmla="*/ 12648 w 53323"/>
                <a:gd name="connsiteY15" fmla="*/ 3353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786" y="36432"/>
                  </a:moveTo>
                  <a:cubicBezTo>
                    <a:pt x="13613" y="56953"/>
                    <a:pt x="25187" y="60396"/>
                    <a:pt x="29872" y="60396"/>
                  </a:cubicBezTo>
                  <a:cubicBezTo>
                    <a:pt x="44064" y="60396"/>
                    <a:pt x="45441" y="41803"/>
                    <a:pt x="45441" y="36432"/>
                  </a:cubicBezTo>
                  <a:lnTo>
                    <a:pt x="12786" y="36432"/>
                  </a:lnTo>
                  <a:moveTo>
                    <a:pt x="12648" y="33539"/>
                  </a:moveTo>
                  <a:lnTo>
                    <a:pt x="51091" y="33539"/>
                  </a:lnTo>
                  <a:cubicBezTo>
                    <a:pt x="54122" y="33539"/>
                    <a:pt x="54535" y="33539"/>
                    <a:pt x="54535" y="36432"/>
                  </a:cubicBezTo>
                  <a:cubicBezTo>
                    <a:pt x="54535" y="50066"/>
                    <a:pt x="47095" y="63426"/>
                    <a:pt x="29872" y="63426"/>
                  </a:cubicBezTo>
                  <a:cubicBezTo>
                    <a:pt x="13888" y="63426"/>
                    <a:pt x="1212" y="49240"/>
                    <a:pt x="1212" y="32024"/>
                  </a:cubicBezTo>
                  <a:cubicBezTo>
                    <a:pt x="1212" y="13569"/>
                    <a:pt x="15680" y="210"/>
                    <a:pt x="31525" y="210"/>
                  </a:cubicBezTo>
                  <a:cubicBezTo>
                    <a:pt x="48335" y="210"/>
                    <a:pt x="54535" y="15497"/>
                    <a:pt x="54535" y="18114"/>
                  </a:cubicBezTo>
                  <a:cubicBezTo>
                    <a:pt x="54535" y="19491"/>
                    <a:pt x="53433" y="19767"/>
                    <a:pt x="52744" y="19767"/>
                  </a:cubicBezTo>
                  <a:cubicBezTo>
                    <a:pt x="51504" y="19767"/>
                    <a:pt x="51229" y="18940"/>
                    <a:pt x="50953" y="17838"/>
                  </a:cubicBezTo>
                  <a:cubicBezTo>
                    <a:pt x="46130" y="3653"/>
                    <a:pt x="33730" y="3653"/>
                    <a:pt x="32352" y="3653"/>
                  </a:cubicBezTo>
                  <a:cubicBezTo>
                    <a:pt x="25462" y="3653"/>
                    <a:pt x="19951" y="7784"/>
                    <a:pt x="16782" y="12880"/>
                  </a:cubicBezTo>
                  <a:cubicBezTo>
                    <a:pt x="12648" y="19491"/>
                    <a:pt x="12648" y="28581"/>
                    <a:pt x="12648" y="335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CF48462-3FAA-04D3-D94C-E7991832B213}"/>
                </a:ext>
              </a:extLst>
            </p:cNvPr>
            <p:cNvSpPr/>
            <p:nvPr/>
          </p:nvSpPr>
          <p:spPr>
            <a:xfrm flipV="1">
              <a:off x="6371085" y="3887346"/>
              <a:ext cx="67928" cy="87593"/>
            </a:xfrm>
            <a:custGeom>
              <a:avLst/>
              <a:gdLst>
                <a:gd name="connsiteX0" fmla="*/ 48900 w 67928"/>
                <a:gd name="connsiteY0" fmla="*/ 35332 h 87593"/>
                <a:gd name="connsiteX1" fmla="*/ 48900 w 67928"/>
                <a:gd name="connsiteY1" fmla="*/ 10679 h 87593"/>
                <a:gd name="connsiteX2" fmla="*/ 38153 w 67928"/>
                <a:gd name="connsiteY2" fmla="*/ 4482 h 87593"/>
                <a:gd name="connsiteX3" fmla="*/ 38153 w 67928"/>
                <a:gd name="connsiteY3" fmla="*/ 212 h 87593"/>
                <a:gd name="connsiteX4" fmla="*/ 53585 w 67928"/>
                <a:gd name="connsiteY4" fmla="*/ 625 h 87593"/>
                <a:gd name="connsiteX5" fmla="*/ 69155 w 67928"/>
                <a:gd name="connsiteY5" fmla="*/ 212 h 87593"/>
                <a:gd name="connsiteX6" fmla="*/ 69155 w 67928"/>
                <a:gd name="connsiteY6" fmla="*/ 4482 h 87593"/>
                <a:gd name="connsiteX7" fmla="*/ 58407 w 67928"/>
                <a:gd name="connsiteY7" fmla="*/ 10679 h 87593"/>
                <a:gd name="connsiteX8" fmla="*/ 58407 w 67928"/>
                <a:gd name="connsiteY8" fmla="*/ 87806 h 87593"/>
                <a:gd name="connsiteX9" fmla="*/ 55376 w 67928"/>
                <a:gd name="connsiteY9" fmla="*/ 87806 h 87593"/>
                <a:gd name="connsiteX10" fmla="*/ 50140 w 67928"/>
                <a:gd name="connsiteY10" fmla="*/ 75273 h 87593"/>
                <a:gd name="connsiteX11" fmla="*/ 31677 w 67928"/>
                <a:gd name="connsiteY11" fmla="*/ 87806 h 87593"/>
                <a:gd name="connsiteX12" fmla="*/ 1226 w 67928"/>
                <a:gd name="connsiteY12" fmla="*/ 56542 h 87593"/>
                <a:gd name="connsiteX13" fmla="*/ 30574 w 67928"/>
                <a:gd name="connsiteY13" fmla="*/ 25416 h 87593"/>
                <a:gd name="connsiteX14" fmla="*/ 48900 w 67928"/>
                <a:gd name="connsiteY14" fmla="*/ 35332 h 87593"/>
                <a:gd name="connsiteX15" fmla="*/ 49313 w 67928"/>
                <a:gd name="connsiteY15" fmla="*/ 65081 h 87593"/>
                <a:gd name="connsiteX16" fmla="*/ 49313 w 67928"/>
                <a:gd name="connsiteY16" fmla="*/ 45662 h 87593"/>
                <a:gd name="connsiteX17" fmla="*/ 43802 w 67928"/>
                <a:gd name="connsiteY17" fmla="*/ 34093 h 87593"/>
                <a:gd name="connsiteX18" fmla="*/ 31126 w 67928"/>
                <a:gd name="connsiteY18" fmla="*/ 28446 h 87593"/>
                <a:gd name="connsiteX19" fmla="*/ 12662 w 67928"/>
                <a:gd name="connsiteY19" fmla="*/ 56542 h 87593"/>
                <a:gd name="connsiteX20" fmla="*/ 32503 w 67928"/>
                <a:gd name="connsiteY20" fmla="*/ 84363 h 87593"/>
                <a:gd name="connsiteX21" fmla="*/ 49313 w 67928"/>
                <a:gd name="connsiteY21" fmla="*/ 65081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928" h="87593">
                  <a:moveTo>
                    <a:pt x="48900" y="35332"/>
                  </a:moveTo>
                  <a:lnTo>
                    <a:pt x="48900" y="10679"/>
                  </a:lnTo>
                  <a:cubicBezTo>
                    <a:pt x="48900" y="4482"/>
                    <a:pt x="47384" y="4482"/>
                    <a:pt x="38153" y="4482"/>
                  </a:cubicBezTo>
                  <a:lnTo>
                    <a:pt x="38153" y="212"/>
                  </a:lnTo>
                  <a:cubicBezTo>
                    <a:pt x="42837" y="350"/>
                    <a:pt x="50002" y="625"/>
                    <a:pt x="53585" y="625"/>
                  </a:cubicBezTo>
                  <a:cubicBezTo>
                    <a:pt x="57305" y="625"/>
                    <a:pt x="64332" y="350"/>
                    <a:pt x="69155" y="212"/>
                  </a:cubicBezTo>
                  <a:lnTo>
                    <a:pt x="69155" y="4482"/>
                  </a:lnTo>
                  <a:cubicBezTo>
                    <a:pt x="59923" y="4482"/>
                    <a:pt x="58407" y="4482"/>
                    <a:pt x="58407" y="10679"/>
                  </a:cubicBezTo>
                  <a:lnTo>
                    <a:pt x="58407" y="87806"/>
                  </a:lnTo>
                  <a:lnTo>
                    <a:pt x="55376" y="87806"/>
                  </a:lnTo>
                  <a:lnTo>
                    <a:pt x="50140" y="75273"/>
                  </a:lnTo>
                  <a:cubicBezTo>
                    <a:pt x="48349" y="79129"/>
                    <a:pt x="42700" y="87806"/>
                    <a:pt x="31677" y="87806"/>
                  </a:cubicBezTo>
                  <a:cubicBezTo>
                    <a:pt x="15693" y="87806"/>
                    <a:pt x="1226" y="74446"/>
                    <a:pt x="1226" y="56542"/>
                  </a:cubicBezTo>
                  <a:cubicBezTo>
                    <a:pt x="1226" y="39326"/>
                    <a:pt x="14591" y="25416"/>
                    <a:pt x="30574" y="25416"/>
                  </a:cubicBezTo>
                  <a:cubicBezTo>
                    <a:pt x="40219" y="25416"/>
                    <a:pt x="45869" y="31338"/>
                    <a:pt x="48900" y="35332"/>
                  </a:cubicBezTo>
                  <a:moveTo>
                    <a:pt x="49313" y="65081"/>
                  </a:moveTo>
                  <a:lnTo>
                    <a:pt x="49313" y="45662"/>
                  </a:lnTo>
                  <a:cubicBezTo>
                    <a:pt x="49313" y="41254"/>
                    <a:pt x="46833" y="37398"/>
                    <a:pt x="43802" y="34093"/>
                  </a:cubicBezTo>
                  <a:cubicBezTo>
                    <a:pt x="42011" y="32165"/>
                    <a:pt x="37602" y="28446"/>
                    <a:pt x="31126" y="28446"/>
                  </a:cubicBezTo>
                  <a:cubicBezTo>
                    <a:pt x="21067" y="28446"/>
                    <a:pt x="12662" y="40704"/>
                    <a:pt x="12662" y="56542"/>
                  </a:cubicBezTo>
                  <a:cubicBezTo>
                    <a:pt x="12662" y="72931"/>
                    <a:pt x="22307" y="84363"/>
                    <a:pt x="32503" y="84363"/>
                  </a:cubicBezTo>
                  <a:cubicBezTo>
                    <a:pt x="43526" y="84363"/>
                    <a:pt x="49313" y="72381"/>
                    <a:pt x="49313" y="6508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35564CE-ED37-4E25-4D36-2A8E7DE59BEF}"/>
                </a:ext>
              </a:extLst>
            </p:cNvPr>
            <p:cNvSpPr/>
            <p:nvPr/>
          </p:nvSpPr>
          <p:spPr>
            <a:xfrm flipV="1">
              <a:off x="6443579" y="3887342"/>
              <a:ext cx="69306" cy="62389"/>
            </a:xfrm>
            <a:custGeom>
              <a:avLst/>
              <a:gdLst>
                <a:gd name="connsiteX0" fmla="*/ 50706 w 69306"/>
                <a:gd name="connsiteY0" fmla="*/ 12605 h 62389"/>
                <a:gd name="connsiteX1" fmla="*/ 50706 w 69306"/>
                <a:gd name="connsiteY1" fmla="*/ 210 h 62389"/>
                <a:gd name="connsiteX2" fmla="*/ 70547 w 69306"/>
                <a:gd name="connsiteY2" fmla="*/ 1725 h 62389"/>
                <a:gd name="connsiteX3" fmla="*/ 70547 w 69306"/>
                <a:gd name="connsiteY3" fmla="*/ 5994 h 62389"/>
                <a:gd name="connsiteX4" fmla="*/ 59800 w 69306"/>
                <a:gd name="connsiteY4" fmla="*/ 13707 h 62389"/>
                <a:gd name="connsiteX5" fmla="*/ 59800 w 69306"/>
                <a:gd name="connsiteY5" fmla="*/ 62600 h 62389"/>
                <a:gd name="connsiteX6" fmla="*/ 39545 w 69306"/>
                <a:gd name="connsiteY6" fmla="*/ 61085 h 62389"/>
                <a:gd name="connsiteX7" fmla="*/ 39545 w 69306"/>
                <a:gd name="connsiteY7" fmla="*/ 56815 h 62389"/>
                <a:gd name="connsiteX8" fmla="*/ 50293 w 69306"/>
                <a:gd name="connsiteY8" fmla="*/ 49102 h 62389"/>
                <a:gd name="connsiteX9" fmla="*/ 50293 w 69306"/>
                <a:gd name="connsiteY9" fmla="*/ 24587 h 62389"/>
                <a:gd name="connsiteX10" fmla="*/ 33620 w 69306"/>
                <a:gd name="connsiteY10" fmla="*/ 3240 h 62389"/>
                <a:gd name="connsiteX11" fmla="*/ 21495 w 69306"/>
                <a:gd name="connsiteY11" fmla="*/ 16874 h 62389"/>
                <a:gd name="connsiteX12" fmla="*/ 21495 w 69306"/>
                <a:gd name="connsiteY12" fmla="*/ 62600 h 62389"/>
                <a:gd name="connsiteX13" fmla="*/ 1241 w 69306"/>
                <a:gd name="connsiteY13" fmla="*/ 61085 h 62389"/>
                <a:gd name="connsiteX14" fmla="*/ 1241 w 69306"/>
                <a:gd name="connsiteY14" fmla="*/ 56815 h 62389"/>
                <a:gd name="connsiteX15" fmla="*/ 11988 w 69306"/>
                <a:gd name="connsiteY15" fmla="*/ 44144 h 62389"/>
                <a:gd name="connsiteX16" fmla="*/ 11988 w 69306"/>
                <a:gd name="connsiteY16" fmla="*/ 23485 h 62389"/>
                <a:gd name="connsiteX17" fmla="*/ 32931 w 69306"/>
                <a:gd name="connsiteY17" fmla="*/ 210 h 62389"/>
                <a:gd name="connsiteX18" fmla="*/ 50706 w 69306"/>
                <a:gd name="connsiteY18" fmla="*/ 1260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306" h="62389">
                  <a:moveTo>
                    <a:pt x="50706" y="12605"/>
                  </a:moveTo>
                  <a:lnTo>
                    <a:pt x="50706" y="210"/>
                  </a:lnTo>
                  <a:lnTo>
                    <a:pt x="70547" y="1725"/>
                  </a:lnTo>
                  <a:lnTo>
                    <a:pt x="70547" y="5994"/>
                  </a:lnTo>
                  <a:cubicBezTo>
                    <a:pt x="60902" y="5994"/>
                    <a:pt x="59800" y="6958"/>
                    <a:pt x="59800" y="13707"/>
                  </a:cubicBezTo>
                  <a:lnTo>
                    <a:pt x="59800" y="62600"/>
                  </a:lnTo>
                  <a:lnTo>
                    <a:pt x="39545" y="61085"/>
                  </a:lnTo>
                  <a:lnTo>
                    <a:pt x="39545" y="56815"/>
                  </a:lnTo>
                  <a:cubicBezTo>
                    <a:pt x="49190" y="56815"/>
                    <a:pt x="50293" y="55851"/>
                    <a:pt x="50293" y="49102"/>
                  </a:cubicBezTo>
                  <a:lnTo>
                    <a:pt x="50293" y="24587"/>
                  </a:lnTo>
                  <a:cubicBezTo>
                    <a:pt x="50293" y="12605"/>
                    <a:pt x="43679" y="3240"/>
                    <a:pt x="33620" y="3240"/>
                  </a:cubicBezTo>
                  <a:cubicBezTo>
                    <a:pt x="22046" y="3240"/>
                    <a:pt x="21495" y="9713"/>
                    <a:pt x="21495" y="16874"/>
                  </a:cubicBezTo>
                  <a:lnTo>
                    <a:pt x="21495" y="62600"/>
                  </a:lnTo>
                  <a:lnTo>
                    <a:pt x="1241" y="61085"/>
                  </a:lnTo>
                  <a:lnTo>
                    <a:pt x="1241" y="56815"/>
                  </a:lnTo>
                  <a:cubicBezTo>
                    <a:pt x="11988" y="56815"/>
                    <a:pt x="11988" y="56402"/>
                    <a:pt x="11988" y="44144"/>
                  </a:cubicBezTo>
                  <a:lnTo>
                    <a:pt x="11988" y="23485"/>
                  </a:lnTo>
                  <a:cubicBezTo>
                    <a:pt x="11988" y="12743"/>
                    <a:pt x="11988" y="210"/>
                    <a:pt x="32931" y="210"/>
                  </a:cubicBezTo>
                  <a:cubicBezTo>
                    <a:pt x="40648" y="210"/>
                    <a:pt x="46710" y="4066"/>
                    <a:pt x="50706" y="1260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CCA7C209-0423-CBE3-0FC5-C1D5FE8317F9}"/>
                </a:ext>
              </a:extLst>
            </p:cNvPr>
            <p:cNvSpPr/>
            <p:nvPr/>
          </p:nvSpPr>
          <p:spPr>
            <a:xfrm flipV="1">
              <a:off x="6519607" y="3886516"/>
              <a:ext cx="53323" cy="63216"/>
            </a:xfrm>
            <a:custGeom>
              <a:avLst/>
              <a:gdLst>
                <a:gd name="connsiteX0" fmla="*/ 12828 w 53323"/>
                <a:gd name="connsiteY0" fmla="*/ 36432 h 63216"/>
                <a:gd name="connsiteX1" fmla="*/ 29914 w 53323"/>
                <a:gd name="connsiteY1" fmla="*/ 60396 h 63216"/>
                <a:gd name="connsiteX2" fmla="*/ 45484 w 53323"/>
                <a:gd name="connsiteY2" fmla="*/ 36432 h 63216"/>
                <a:gd name="connsiteX3" fmla="*/ 12828 w 53323"/>
                <a:gd name="connsiteY3" fmla="*/ 36432 h 63216"/>
                <a:gd name="connsiteX4" fmla="*/ 12691 w 53323"/>
                <a:gd name="connsiteY4" fmla="*/ 33539 h 63216"/>
                <a:gd name="connsiteX5" fmla="*/ 51133 w 53323"/>
                <a:gd name="connsiteY5" fmla="*/ 33539 h 63216"/>
                <a:gd name="connsiteX6" fmla="*/ 54578 w 53323"/>
                <a:gd name="connsiteY6" fmla="*/ 36432 h 63216"/>
                <a:gd name="connsiteX7" fmla="*/ 29914 w 53323"/>
                <a:gd name="connsiteY7" fmla="*/ 63426 h 63216"/>
                <a:gd name="connsiteX8" fmla="*/ 1254 w 53323"/>
                <a:gd name="connsiteY8" fmla="*/ 32024 h 63216"/>
                <a:gd name="connsiteX9" fmla="*/ 31567 w 53323"/>
                <a:gd name="connsiteY9" fmla="*/ 210 h 63216"/>
                <a:gd name="connsiteX10" fmla="*/ 54578 w 53323"/>
                <a:gd name="connsiteY10" fmla="*/ 18114 h 63216"/>
                <a:gd name="connsiteX11" fmla="*/ 52786 w 53323"/>
                <a:gd name="connsiteY11" fmla="*/ 19767 h 63216"/>
                <a:gd name="connsiteX12" fmla="*/ 50995 w 53323"/>
                <a:gd name="connsiteY12" fmla="*/ 17838 h 63216"/>
                <a:gd name="connsiteX13" fmla="*/ 32394 w 53323"/>
                <a:gd name="connsiteY13" fmla="*/ 3653 h 63216"/>
                <a:gd name="connsiteX14" fmla="*/ 16824 w 53323"/>
                <a:gd name="connsiteY14" fmla="*/ 12880 h 63216"/>
                <a:gd name="connsiteX15" fmla="*/ 12691 w 53323"/>
                <a:gd name="connsiteY15" fmla="*/ 3353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828" y="36432"/>
                  </a:moveTo>
                  <a:cubicBezTo>
                    <a:pt x="13655" y="56953"/>
                    <a:pt x="25229" y="60396"/>
                    <a:pt x="29914" y="60396"/>
                  </a:cubicBezTo>
                  <a:cubicBezTo>
                    <a:pt x="44106" y="60396"/>
                    <a:pt x="45484" y="41803"/>
                    <a:pt x="45484" y="36432"/>
                  </a:cubicBezTo>
                  <a:lnTo>
                    <a:pt x="12828" y="36432"/>
                  </a:lnTo>
                  <a:moveTo>
                    <a:pt x="12691" y="33539"/>
                  </a:moveTo>
                  <a:lnTo>
                    <a:pt x="51133" y="33539"/>
                  </a:lnTo>
                  <a:cubicBezTo>
                    <a:pt x="54164" y="33539"/>
                    <a:pt x="54578" y="33539"/>
                    <a:pt x="54578" y="36432"/>
                  </a:cubicBezTo>
                  <a:cubicBezTo>
                    <a:pt x="54578" y="50066"/>
                    <a:pt x="47137" y="63426"/>
                    <a:pt x="29914" y="63426"/>
                  </a:cubicBezTo>
                  <a:cubicBezTo>
                    <a:pt x="13931" y="63426"/>
                    <a:pt x="1254" y="49240"/>
                    <a:pt x="1254" y="32024"/>
                  </a:cubicBezTo>
                  <a:cubicBezTo>
                    <a:pt x="1254" y="13569"/>
                    <a:pt x="15722" y="210"/>
                    <a:pt x="31567" y="210"/>
                  </a:cubicBezTo>
                  <a:cubicBezTo>
                    <a:pt x="48377" y="210"/>
                    <a:pt x="54578" y="15497"/>
                    <a:pt x="54578" y="18114"/>
                  </a:cubicBezTo>
                  <a:cubicBezTo>
                    <a:pt x="54578" y="19491"/>
                    <a:pt x="53475" y="19767"/>
                    <a:pt x="52786" y="19767"/>
                  </a:cubicBezTo>
                  <a:cubicBezTo>
                    <a:pt x="51546" y="19767"/>
                    <a:pt x="51271" y="18940"/>
                    <a:pt x="50995" y="17838"/>
                  </a:cubicBezTo>
                  <a:cubicBezTo>
                    <a:pt x="46173" y="3653"/>
                    <a:pt x="33772" y="3653"/>
                    <a:pt x="32394" y="3653"/>
                  </a:cubicBezTo>
                  <a:cubicBezTo>
                    <a:pt x="25505" y="3653"/>
                    <a:pt x="19993" y="7784"/>
                    <a:pt x="16824" y="12880"/>
                  </a:cubicBezTo>
                  <a:cubicBezTo>
                    <a:pt x="12691" y="19491"/>
                    <a:pt x="12691" y="28581"/>
                    <a:pt x="12691" y="335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B2E774C-6988-C786-0314-B6A25434B48C}"/>
                </a:ext>
              </a:extLst>
            </p:cNvPr>
            <p:cNvSpPr/>
            <p:nvPr/>
          </p:nvSpPr>
          <p:spPr>
            <a:xfrm flipV="1">
              <a:off x="6581346" y="3887344"/>
              <a:ext cx="69306" cy="60874"/>
            </a:xfrm>
            <a:custGeom>
              <a:avLst/>
              <a:gdLst>
                <a:gd name="connsiteX0" fmla="*/ 12016 w 69306"/>
                <a:gd name="connsiteY0" fmla="*/ 47587 h 60874"/>
                <a:gd name="connsiteX1" fmla="*/ 12016 w 69306"/>
                <a:gd name="connsiteY1" fmla="*/ 10677 h 60874"/>
                <a:gd name="connsiteX2" fmla="*/ 1268 w 69306"/>
                <a:gd name="connsiteY2" fmla="*/ 4479 h 60874"/>
                <a:gd name="connsiteX3" fmla="*/ 1268 w 69306"/>
                <a:gd name="connsiteY3" fmla="*/ 209 h 60874"/>
                <a:gd name="connsiteX4" fmla="*/ 16838 w 69306"/>
                <a:gd name="connsiteY4" fmla="*/ 623 h 60874"/>
                <a:gd name="connsiteX5" fmla="*/ 32270 w 69306"/>
                <a:gd name="connsiteY5" fmla="*/ 209 h 60874"/>
                <a:gd name="connsiteX6" fmla="*/ 32270 w 69306"/>
                <a:gd name="connsiteY6" fmla="*/ 4479 h 60874"/>
                <a:gd name="connsiteX7" fmla="*/ 21523 w 69306"/>
                <a:gd name="connsiteY7" fmla="*/ 10677 h 60874"/>
                <a:gd name="connsiteX8" fmla="*/ 21523 w 69306"/>
                <a:gd name="connsiteY8" fmla="*/ 36018 h 60874"/>
                <a:gd name="connsiteX9" fmla="*/ 40124 w 69306"/>
                <a:gd name="connsiteY9" fmla="*/ 58054 h 60874"/>
                <a:gd name="connsiteX10" fmla="*/ 50320 w 69306"/>
                <a:gd name="connsiteY10" fmla="*/ 42767 h 60874"/>
                <a:gd name="connsiteX11" fmla="*/ 50320 w 69306"/>
                <a:gd name="connsiteY11" fmla="*/ 10677 h 60874"/>
                <a:gd name="connsiteX12" fmla="*/ 39573 w 69306"/>
                <a:gd name="connsiteY12" fmla="*/ 4479 h 60874"/>
                <a:gd name="connsiteX13" fmla="*/ 39573 w 69306"/>
                <a:gd name="connsiteY13" fmla="*/ 209 h 60874"/>
                <a:gd name="connsiteX14" fmla="*/ 55143 w 69306"/>
                <a:gd name="connsiteY14" fmla="*/ 623 h 60874"/>
                <a:gd name="connsiteX15" fmla="*/ 70575 w 69306"/>
                <a:gd name="connsiteY15" fmla="*/ 209 h 60874"/>
                <a:gd name="connsiteX16" fmla="*/ 70575 w 69306"/>
                <a:gd name="connsiteY16" fmla="*/ 4479 h 60874"/>
                <a:gd name="connsiteX17" fmla="*/ 59828 w 69306"/>
                <a:gd name="connsiteY17" fmla="*/ 8611 h 60874"/>
                <a:gd name="connsiteX18" fmla="*/ 59828 w 69306"/>
                <a:gd name="connsiteY18" fmla="*/ 34916 h 60874"/>
                <a:gd name="connsiteX19" fmla="*/ 55556 w 69306"/>
                <a:gd name="connsiteY19" fmla="*/ 55989 h 60874"/>
                <a:gd name="connsiteX20" fmla="*/ 41089 w 69306"/>
                <a:gd name="connsiteY20" fmla="*/ 61084 h 60874"/>
                <a:gd name="connsiteX21" fmla="*/ 20696 w 69306"/>
                <a:gd name="connsiteY21" fmla="*/ 46623 h 60874"/>
                <a:gd name="connsiteX22" fmla="*/ 20696 w 69306"/>
                <a:gd name="connsiteY22" fmla="*/ 61084 h 60874"/>
                <a:gd name="connsiteX23" fmla="*/ 1268 w 69306"/>
                <a:gd name="connsiteY23" fmla="*/ 59569 h 60874"/>
                <a:gd name="connsiteX24" fmla="*/ 1268 w 69306"/>
                <a:gd name="connsiteY24" fmla="*/ 55300 h 60874"/>
                <a:gd name="connsiteX25" fmla="*/ 12016 w 69306"/>
                <a:gd name="connsiteY25" fmla="*/ 47587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2016" y="47587"/>
                  </a:moveTo>
                  <a:lnTo>
                    <a:pt x="12016" y="10677"/>
                  </a:lnTo>
                  <a:cubicBezTo>
                    <a:pt x="12016" y="4479"/>
                    <a:pt x="10500" y="4479"/>
                    <a:pt x="1268" y="4479"/>
                  </a:cubicBezTo>
                  <a:lnTo>
                    <a:pt x="1268" y="209"/>
                  </a:lnTo>
                  <a:cubicBezTo>
                    <a:pt x="6091" y="347"/>
                    <a:pt x="13118" y="623"/>
                    <a:pt x="16838" y="623"/>
                  </a:cubicBezTo>
                  <a:cubicBezTo>
                    <a:pt x="20421" y="623"/>
                    <a:pt x="27585" y="347"/>
                    <a:pt x="32270" y="209"/>
                  </a:cubicBezTo>
                  <a:lnTo>
                    <a:pt x="32270" y="4479"/>
                  </a:lnTo>
                  <a:cubicBezTo>
                    <a:pt x="23039" y="4479"/>
                    <a:pt x="21523" y="4479"/>
                    <a:pt x="21523" y="10677"/>
                  </a:cubicBezTo>
                  <a:lnTo>
                    <a:pt x="21523" y="36018"/>
                  </a:lnTo>
                  <a:cubicBezTo>
                    <a:pt x="21523" y="50342"/>
                    <a:pt x="31306" y="58054"/>
                    <a:pt x="40124" y="58054"/>
                  </a:cubicBezTo>
                  <a:cubicBezTo>
                    <a:pt x="48805" y="58054"/>
                    <a:pt x="50320" y="50617"/>
                    <a:pt x="50320" y="42767"/>
                  </a:cubicBezTo>
                  <a:lnTo>
                    <a:pt x="50320" y="10677"/>
                  </a:lnTo>
                  <a:cubicBezTo>
                    <a:pt x="50320" y="4479"/>
                    <a:pt x="48805" y="4479"/>
                    <a:pt x="39573" y="4479"/>
                  </a:cubicBezTo>
                  <a:lnTo>
                    <a:pt x="39573" y="209"/>
                  </a:lnTo>
                  <a:cubicBezTo>
                    <a:pt x="44395" y="347"/>
                    <a:pt x="51423" y="623"/>
                    <a:pt x="55143" y="623"/>
                  </a:cubicBezTo>
                  <a:cubicBezTo>
                    <a:pt x="58725" y="623"/>
                    <a:pt x="65890" y="347"/>
                    <a:pt x="70575" y="209"/>
                  </a:cubicBezTo>
                  <a:lnTo>
                    <a:pt x="70575" y="4479"/>
                  </a:lnTo>
                  <a:cubicBezTo>
                    <a:pt x="63410" y="4479"/>
                    <a:pt x="59965" y="4479"/>
                    <a:pt x="59828" y="8611"/>
                  </a:cubicBezTo>
                  <a:lnTo>
                    <a:pt x="59828" y="34916"/>
                  </a:lnTo>
                  <a:cubicBezTo>
                    <a:pt x="59828" y="46761"/>
                    <a:pt x="59828" y="51030"/>
                    <a:pt x="55556" y="55989"/>
                  </a:cubicBezTo>
                  <a:cubicBezTo>
                    <a:pt x="53627" y="58330"/>
                    <a:pt x="49080" y="61084"/>
                    <a:pt x="41089" y="61084"/>
                  </a:cubicBezTo>
                  <a:cubicBezTo>
                    <a:pt x="31030" y="61084"/>
                    <a:pt x="24554" y="55162"/>
                    <a:pt x="20696" y="46623"/>
                  </a:cubicBezTo>
                  <a:lnTo>
                    <a:pt x="20696" y="61084"/>
                  </a:lnTo>
                  <a:lnTo>
                    <a:pt x="1268" y="59569"/>
                  </a:lnTo>
                  <a:lnTo>
                    <a:pt x="1268" y="55300"/>
                  </a:lnTo>
                  <a:cubicBezTo>
                    <a:pt x="10913" y="55300"/>
                    <a:pt x="12016" y="54336"/>
                    <a:pt x="12016" y="47587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0BC87A9-8B79-B303-20EB-B2D610B5707B}"/>
                </a:ext>
              </a:extLst>
            </p:cNvPr>
            <p:cNvSpPr/>
            <p:nvPr/>
          </p:nvSpPr>
          <p:spPr>
            <a:xfrm flipV="1">
              <a:off x="6658220" y="3886516"/>
              <a:ext cx="52496" cy="63216"/>
            </a:xfrm>
            <a:custGeom>
              <a:avLst/>
              <a:gdLst>
                <a:gd name="connsiteX0" fmla="*/ 12718 w 52496"/>
                <a:gd name="connsiteY0" fmla="*/ 31749 h 63216"/>
                <a:gd name="connsiteX1" fmla="*/ 31320 w 52496"/>
                <a:gd name="connsiteY1" fmla="*/ 59983 h 63216"/>
                <a:gd name="connsiteX2" fmla="*/ 46063 w 52496"/>
                <a:gd name="connsiteY2" fmla="*/ 54887 h 63216"/>
                <a:gd name="connsiteX3" fmla="*/ 39587 w 52496"/>
                <a:gd name="connsiteY3" fmla="*/ 48551 h 63216"/>
                <a:gd name="connsiteX4" fmla="*/ 45925 w 52496"/>
                <a:gd name="connsiteY4" fmla="*/ 42216 h 63216"/>
                <a:gd name="connsiteX5" fmla="*/ 52263 w 52496"/>
                <a:gd name="connsiteY5" fmla="*/ 48689 h 63216"/>
                <a:gd name="connsiteX6" fmla="*/ 31182 w 52496"/>
                <a:gd name="connsiteY6" fmla="*/ 63426 h 63216"/>
                <a:gd name="connsiteX7" fmla="*/ 1282 w 52496"/>
                <a:gd name="connsiteY7" fmla="*/ 31473 h 63216"/>
                <a:gd name="connsiteX8" fmla="*/ 30906 w 52496"/>
                <a:gd name="connsiteY8" fmla="*/ 210 h 63216"/>
                <a:gd name="connsiteX9" fmla="*/ 53779 w 52496"/>
                <a:gd name="connsiteY9" fmla="*/ 18114 h 63216"/>
                <a:gd name="connsiteX10" fmla="*/ 51987 w 52496"/>
                <a:gd name="connsiteY10" fmla="*/ 19491 h 63216"/>
                <a:gd name="connsiteX11" fmla="*/ 50196 w 52496"/>
                <a:gd name="connsiteY11" fmla="*/ 18114 h 63216"/>
                <a:gd name="connsiteX12" fmla="*/ 32146 w 52496"/>
                <a:gd name="connsiteY12" fmla="*/ 3653 h 63216"/>
                <a:gd name="connsiteX13" fmla="*/ 12718 w 52496"/>
                <a:gd name="connsiteY13" fmla="*/ 31749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96" h="63216">
                  <a:moveTo>
                    <a:pt x="12718" y="31749"/>
                  </a:moveTo>
                  <a:cubicBezTo>
                    <a:pt x="12718" y="54198"/>
                    <a:pt x="24017" y="59983"/>
                    <a:pt x="31320" y="59983"/>
                  </a:cubicBezTo>
                  <a:cubicBezTo>
                    <a:pt x="32560" y="59983"/>
                    <a:pt x="41240" y="59845"/>
                    <a:pt x="46063" y="54887"/>
                  </a:cubicBezTo>
                  <a:cubicBezTo>
                    <a:pt x="40413" y="54474"/>
                    <a:pt x="39587" y="50342"/>
                    <a:pt x="39587" y="48551"/>
                  </a:cubicBezTo>
                  <a:cubicBezTo>
                    <a:pt x="39587" y="44971"/>
                    <a:pt x="42067" y="42216"/>
                    <a:pt x="45925" y="42216"/>
                  </a:cubicBezTo>
                  <a:cubicBezTo>
                    <a:pt x="49507" y="42216"/>
                    <a:pt x="52263" y="44557"/>
                    <a:pt x="52263" y="48689"/>
                  </a:cubicBezTo>
                  <a:cubicBezTo>
                    <a:pt x="52263" y="58055"/>
                    <a:pt x="41791" y="63426"/>
                    <a:pt x="31182" y="63426"/>
                  </a:cubicBezTo>
                  <a:cubicBezTo>
                    <a:pt x="13958" y="63426"/>
                    <a:pt x="1282" y="48551"/>
                    <a:pt x="1282" y="31473"/>
                  </a:cubicBezTo>
                  <a:cubicBezTo>
                    <a:pt x="1282" y="13844"/>
                    <a:pt x="14923" y="210"/>
                    <a:pt x="30906" y="210"/>
                  </a:cubicBezTo>
                  <a:cubicBezTo>
                    <a:pt x="49370" y="210"/>
                    <a:pt x="53779" y="16737"/>
                    <a:pt x="53779" y="18114"/>
                  </a:cubicBezTo>
                  <a:cubicBezTo>
                    <a:pt x="53779" y="19491"/>
                    <a:pt x="52401" y="19491"/>
                    <a:pt x="51987" y="19491"/>
                  </a:cubicBezTo>
                  <a:cubicBezTo>
                    <a:pt x="50747" y="19491"/>
                    <a:pt x="50472" y="18940"/>
                    <a:pt x="50196" y="18114"/>
                  </a:cubicBezTo>
                  <a:cubicBezTo>
                    <a:pt x="46200" y="5305"/>
                    <a:pt x="37244" y="3653"/>
                    <a:pt x="32146" y="3653"/>
                  </a:cubicBezTo>
                  <a:cubicBezTo>
                    <a:pt x="24844" y="3653"/>
                    <a:pt x="12718" y="9575"/>
                    <a:pt x="12718" y="3174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BB1E218-49E4-A0CD-B051-BE105B8605A9}"/>
                </a:ext>
              </a:extLst>
            </p:cNvPr>
            <p:cNvSpPr/>
            <p:nvPr/>
          </p:nvSpPr>
          <p:spPr>
            <a:xfrm flipV="1">
              <a:off x="6717320" y="3888859"/>
              <a:ext cx="67377" cy="87593"/>
            </a:xfrm>
            <a:custGeom>
              <a:avLst/>
              <a:gdLst>
                <a:gd name="connsiteX0" fmla="*/ 55859 w 67377"/>
                <a:gd name="connsiteY0" fmla="*/ 74722 h 87593"/>
                <a:gd name="connsiteX1" fmla="*/ 68673 w 67377"/>
                <a:gd name="connsiteY1" fmla="*/ 83537 h 87593"/>
                <a:gd name="connsiteX2" fmla="*/ 68673 w 67377"/>
                <a:gd name="connsiteY2" fmla="*/ 87806 h 87593"/>
                <a:gd name="connsiteX3" fmla="*/ 58339 w 67377"/>
                <a:gd name="connsiteY3" fmla="*/ 87393 h 87593"/>
                <a:gd name="connsiteX4" fmla="*/ 46352 w 67377"/>
                <a:gd name="connsiteY4" fmla="*/ 87806 h 87593"/>
                <a:gd name="connsiteX5" fmla="*/ 46352 w 67377"/>
                <a:gd name="connsiteY5" fmla="*/ 83537 h 87593"/>
                <a:gd name="connsiteX6" fmla="*/ 52828 w 67377"/>
                <a:gd name="connsiteY6" fmla="*/ 77614 h 87593"/>
                <a:gd name="connsiteX7" fmla="*/ 52001 w 67377"/>
                <a:gd name="connsiteY7" fmla="*/ 74309 h 87593"/>
                <a:gd name="connsiteX8" fmla="*/ 38084 w 67377"/>
                <a:gd name="connsiteY8" fmla="*/ 40428 h 87593"/>
                <a:gd name="connsiteX9" fmla="*/ 22790 w 67377"/>
                <a:gd name="connsiteY9" fmla="*/ 77477 h 87593"/>
                <a:gd name="connsiteX10" fmla="*/ 21963 w 67377"/>
                <a:gd name="connsiteY10" fmla="*/ 79956 h 87593"/>
                <a:gd name="connsiteX11" fmla="*/ 29679 w 67377"/>
                <a:gd name="connsiteY11" fmla="*/ 83537 h 87593"/>
                <a:gd name="connsiteX12" fmla="*/ 29679 w 67377"/>
                <a:gd name="connsiteY12" fmla="*/ 87806 h 87593"/>
                <a:gd name="connsiteX13" fmla="*/ 14661 w 67377"/>
                <a:gd name="connsiteY13" fmla="*/ 87393 h 87593"/>
                <a:gd name="connsiteX14" fmla="*/ 1295 w 67377"/>
                <a:gd name="connsiteY14" fmla="*/ 87806 h 87593"/>
                <a:gd name="connsiteX15" fmla="*/ 1295 w 67377"/>
                <a:gd name="connsiteY15" fmla="*/ 83537 h 87593"/>
                <a:gd name="connsiteX16" fmla="*/ 12456 w 67377"/>
                <a:gd name="connsiteY16" fmla="*/ 78716 h 87593"/>
                <a:gd name="connsiteX17" fmla="*/ 33124 w 67377"/>
                <a:gd name="connsiteY17" fmla="*/ 28446 h 87593"/>
                <a:gd name="connsiteX18" fmla="*/ 29679 w 67377"/>
                <a:gd name="connsiteY18" fmla="*/ 20320 h 87593"/>
                <a:gd name="connsiteX19" fmla="*/ 13972 w 67377"/>
                <a:gd name="connsiteY19" fmla="*/ 3242 h 87593"/>
                <a:gd name="connsiteX20" fmla="*/ 7496 w 67377"/>
                <a:gd name="connsiteY20" fmla="*/ 5721 h 87593"/>
                <a:gd name="connsiteX21" fmla="*/ 12869 w 67377"/>
                <a:gd name="connsiteY21" fmla="*/ 11506 h 87593"/>
                <a:gd name="connsiteX22" fmla="*/ 7082 w 67377"/>
                <a:gd name="connsiteY22" fmla="*/ 17290 h 87593"/>
                <a:gd name="connsiteX23" fmla="*/ 1295 w 67377"/>
                <a:gd name="connsiteY23" fmla="*/ 11368 h 87593"/>
                <a:gd name="connsiteX24" fmla="*/ 13972 w 67377"/>
                <a:gd name="connsiteY24" fmla="*/ 212 h 87593"/>
                <a:gd name="connsiteX25" fmla="*/ 31608 w 67377"/>
                <a:gd name="connsiteY25" fmla="*/ 15913 h 87593"/>
                <a:gd name="connsiteX26" fmla="*/ 55859 w 67377"/>
                <a:gd name="connsiteY26" fmla="*/ 74722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377" h="87593">
                  <a:moveTo>
                    <a:pt x="55859" y="74722"/>
                  </a:moveTo>
                  <a:cubicBezTo>
                    <a:pt x="59441" y="83399"/>
                    <a:pt x="66468" y="83537"/>
                    <a:pt x="68673" y="83537"/>
                  </a:cubicBezTo>
                  <a:lnTo>
                    <a:pt x="68673" y="87806"/>
                  </a:lnTo>
                  <a:cubicBezTo>
                    <a:pt x="65504" y="87531"/>
                    <a:pt x="61508" y="87393"/>
                    <a:pt x="58339" y="87393"/>
                  </a:cubicBezTo>
                  <a:cubicBezTo>
                    <a:pt x="55859" y="87393"/>
                    <a:pt x="49383" y="87668"/>
                    <a:pt x="46352" y="87806"/>
                  </a:cubicBezTo>
                  <a:lnTo>
                    <a:pt x="46352" y="83537"/>
                  </a:lnTo>
                  <a:cubicBezTo>
                    <a:pt x="50623" y="83399"/>
                    <a:pt x="52828" y="81058"/>
                    <a:pt x="52828" y="77614"/>
                  </a:cubicBezTo>
                  <a:cubicBezTo>
                    <a:pt x="52828" y="76237"/>
                    <a:pt x="52690" y="75962"/>
                    <a:pt x="52001" y="74309"/>
                  </a:cubicBezTo>
                  <a:lnTo>
                    <a:pt x="38084" y="40428"/>
                  </a:lnTo>
                  <a:lnTo>
                    <a:pt x="22790" y="77477"/>
                  </a:lnTo>
                  <a:cubicBezTo>
                    <a:pt x="22239" y="78854"/>
                    <a:pt x="21963" y="79405"/>
                    <a:pt x="21963" y="79956"/>
                  </a:cubicBezTo>
                  <a:cubicBezTo>
                    <a:pt x="21963" y="83537"/>
                    <a:pt x="27061" y="83537"/>
                    <a:pt x="29679" y="83537"/>
                  </a:cubicBezTo>
                  <a:lnTo>
                    <a:pt x="29679" y="87806"/>
                  </a:lnTo>
                  <a:cubicBezTo>
                    <a:pt x="26097" y="87668"/>
                    <a:pt x="17003" y="87393"/>
                    <a:pt x="14661" y="87393"/>
                  </a:cubicBezTo>
                  <a:cubicBezTo>
                    <a:pt x="10940" y="87393"/>
                    <a:pt x="5429" y="87531"/>
                    <a:pt x="1295" y="87806"/>
                  </a:cubicBezTo>
                  <a:lnTo>
                    <a:pt x="1295" y="83537"/>
                  </a:lnTo>
                  <a:cubicBezTo>
                    <a:pt x="7909" y="83537"/>
                    <a:pt x="10527" y="83537"/>
                    <a:pt x="12456" y="78716"/>
                  </a:cubicBezTo>
                  <a:lnTo>
                    <a:pt x="33124" y="28446"/>
                  </a:lnTo>
                  <a:cubicBezTo>
                    <a:pt x="32435" y="26656"/>
                    <a:pt x="30506" y="22111"/>
                    <a:pt x="29679" y="20320"/>
                  </a:cubicBezTo>
                  <a:cubicBezTo>
                    <a:pt x="26648" y="12745"/>
                    <a:pt x="22790" y="3242"/>
                    <a:pt x="13972" y="3242"/>
                  </a:cubicBezTo>
                  <a:cubicBezTo>
                    <a:pt x="13283" y="3242"/>
                    <a:pt x="10114" y="3242"/>
                    <a:pt x="7496" y="5721"/>
                  </a:cubicBezTo>
                  <a:cubicBezTo>
                    <a:pt x="11767" y="6272"/>
                    <a:pt x="12869" y="9302"/>
                    <a:pt x="12869" y="11506"/>
                  </a:cubicBezTo>
                  <a:cubicBezTo>
                    <a:pt x="12869" y="15087"/>
                    <a:pt x="10252" y="17290"/>
                    <a:pt x="7082" y="17290"/>
                  </a:cubicBezTo>
                  <a:cubicBezTo>
                    <a:pt x="4327" y="17290"/>
                    <a:pt x="1295" y="15500"/>
                    <a:pt x="1295" y="11368"/>
                  </a:cubicBezTo>
                  <a:cubicBezTo>
                    <a:pt x="1295" y="5170"/>
                    <a:pt x="7082" y="212"/>
                    <a:pt x="13972" y="212"/>
                  </a:cubicBezTo>
                  <a:cubicBezTo>
                    <a:pt x="22652" y="212"/>
                    <a:pt x="28302" y="8063"/>
                    <a:pt x="31608" y="15913"/>
                  </a:cubicBezTo>
                  <a:lnTo>
                    <a:pt x="55859" y="7472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8CBCA30-72CE-686A-5DCC-4C99F654B264}"/>
                </a:ext>
              </a:extLst>
            </p:cNvPr>
            <p:cNvSpPr/>
            <p:nvPr/>
          </p:nvSpPr>
          <p:spPr>
            <a:xfrm flipV="1">
              <a:off x="6248504" y="4019435"/>
              <a:ext cx="92592" cy="94066"/>
            </a:xfrm>
            <a:custGeom>
              <a:avLst/>
              <a:gdLst>
                <a:gd name="connsiteX0" fmla="*/ 1204 w 92592"/>
                <a:gd name="connsiteY0" fmla="*/ 94306 h 94066"/>
                <a:gd name="connsiteX1" fmla="*/ 1204 w 92592"/>
                <a:gd name="connsiteY1" fmla="*/ 90037 h 94066"/>
                <a:gd name="connsiteX2" fmla="*/ 4511 w 92592"/>
                <a:gd name="connsiteY2" fmla="*/ 90037 h 94066"/>
                <a:gd name="connsiteX3" fmla="*/ 15396 w 92592"/>
                <a:gd name="connsiteY3" fmla="*/ 83564 h 94066"/>
                <a:gd name="connsiteX4" fmla="*/ 15396 w 92592"/>
                <a:gd name="connsiteY4" fmla="*/ 10982 h 94066"/>
                <a:gd name="connsiteX5" fmla="*/ 4511 w 92592"/>
                <a:gd name="connsiteY5" fmla="*/ 4509 h 94066"/>
                <a:gd name="connsiteX6" fmla="*/ 1204 w 92592"/>
                <a:gd name="connsiteY6" fmla="*/ 4509 h 94066"/>
                <a:gd name="connsiteX7" fmla="*/ 1204 w 92592"/>
                <a:gd name="connsiteY7" fmla="*/ 239 h 94066"/>
                <a:gd name="connsiteX8" fmla="*/ 51634 w 92592"/>
                <a:gd name="connsiteY8" fmla="*/ 239 h 94066"/>
                <a:gd name="connsiteX9" fmla="*/ 93796 w 92592"/>
                <a:gd name="connsiteY9" fmla="*/ 46515 h 94066"/>
                <a:gd name="connsiteX10" fmla="*/ 51634 w 92592"/>
                <a:gd name="connsiteY10" fmla="*/ 94306 h 94066"/>
                <a:gd name="connsiteX11" fmla="*/ 1204 w 92592"/>
                <a:gd name="connsiteY11" fmla="*/ 94306 h 94066"/>
                <a:gd name="connsiteX12" fmla="*/ 33997 w 92592"/>
                <a:gd name="connsiteY12" fmla="*/ 4509 h 94066"/>
                <a:gd name="connsiteX13" fmla="*/ 27245 w 92592"/>
                <a:gd name="connsiteY13" fmla="*/ 10018 h 94066"/>
                <a:gd name="connsiteX14" fmla="*/ 27245 w 92592"/>
                <a:gd name="connsiteY14" fmla="*/ 84528 h 94066"/>
                <a:gd name="connsiteX15" fmla="*/ 33997 w 92592"/>
                <a:gd name="connsiteY15" fmla="*/ 90037 h 94066"/>
                <a:gd name="connsiteX16" fmla="*/ 47775 w 92592"/>
                <a:gd name="connsiteY16" fmla="*/ 90037 h 94066"/>
                <a:gd name="connsiteX17" fmla="*/ 72853 w 92592"/>
                <a:gd name="connsiteY17" fmla="*/ 77228 h 94066"/>
                <a:gd name="connsiteX18" fmla="*/ 80018 w 92592"/>
                <a:gd name="connsiteY18" fmla="*/ 46515 h 94066"/>
                <a:gd name="connsiteX19" fmla="*/ 72439 w 92592"/>
                <a:gd name="connsiteY19" fmla="*/ 16215 h 94066"/>
                <a:gd name="connsiteX20" fmla="*/ 47913 w 92592"/>
                <a:gd name="connsiteY20" fmla="*/ 4509 h 94066"/>
                <a:gd name="connsiteX21" fmla="*/ 33997 w 92592"/>
                <a:gd name="connsiteY21" fmla="*/ 4509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2592" h="94066">
                  <a:moveTo>
                    <a:pt x="1204" y="94306"/>
                  </a:moveTo>
                  <a:lnTo>
                    <a:pt x="1204" y="90037"/>
                  </a:lnTo>
                  <a:lnTo>
                    <a:pt x="4511" y="90037"/>
                  </a:lnTo>
                  <a:cubicBezTo>
                    <a:pt x="15120" y="90037"/>
                    <a:pt x="15396" y="88522"/>
                    <a:pt x="15396" y="83564"/>
                  </a:cubicBezTo>
                  <a:lnTo>
                    <a:pt x="15396" y="10982"/>
                  </a:lnTo>
                  <a:cubicBezTo>
                    <a:pt x="15396" y="6024"/>
                    <a:pt x="15120" y="4509"/>
                    <a:pt x="4511" y="4509"/>
                  </a:cubicBezTo>
                  <a:lnTo>
                    <a:pt x="1204" y="4509"/>
                  </a:lnTo>
                  <a:lnTo>
                    <a:pt x="1204" y="239"/>
                  </a:lnTo>
                  <a:lnTo>
                    <a:pt x="51634" y="239"/>
                  </a:lnTo>
                  <a:cubicBezTo>
                    <a:pt x="74782" y="239"/>
                    <a:pt x="93796" y="20623"/>
                    <a:pt x="93796" y="46515"/>
                  </a:cubicBezTo>
                  <a:cubicBezTo>
                    <a:pt x="93796" y="72683"/>
                    <a:pt x="75195" y="94306"/>
                    <a:pt x="51634" y="94306"/>
                  </a:cubicBezTo>
                  <a:lnTo>
                    <a:pt x="1204" y="94306"/>
                  </a:lnTo>
                  <a:moveTo>
                    <a:pt x="33997" y="4509"/>
                  </a:moveTo>
                  <a:cubicBezTo>
                    <a:pt x="27521" y="4509"/>
                    <a:pt x="27245" y="5473"/>
                    <a:pt x="27245" y="10018"/>
                  </a:cubicBezTo>
                  <a:lnTo>
                    <a:pt x="27245" y="84528"/>
                  </a:lnTo>
                  <a:cubicBezTo>
                    <a:pt x="27245" y="89073"/>
                    <a:pt x="27521" y="90037"/>
                    <a:pt x="33997" y="90037"/>
                  </a:cubicBezTo>
                  <a:lnTo>
                    <a:pt x="47775" y="90037"/>
                  </a:lnTo>
                  <a:cubicBezTo>
                    <a:pt x="56318" y="90037"/>
                    <a:pt x="65826" y="87007"/>
                    <a:pt x="72853" y="77228"/>
                  </a:cubicBezTo>
                  <a:cubicBezTo>
                    <a:pt x="78777" y="69102"/>
                    <a:pt x="80018" y="57258"/>
                    <a:pt x="80018" y="46515"/>
                  </a:cubicBezTo>
                  <a:cubicBezTo>
                    <a:pt x="80018" y="31228"/>
                    <a:pt x="77400" y="22964"/>
                    <a:pt x="72439" y="16215"/>
                  </a:cubicBezTo>
                  <a:cubicBezTo>
                    <a:pt x="69684" y="12497"/>
                    <a:pt x="61830" y="4509"/>
                    <a:pt x="47913" y="4509"/>
                  </a:cubicBezTo>
                  <a:lnTo>
                    <a:pt x="33997" y="450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7046B975-EF50-1BF3-D4A1-93D66BF25FDE}"/>
                </a:ext>
              </a:extLst>
            </p:cNvPr>
            <p:cNvSpPr/>
            <p:nvPr/>
          </p:nvSpPr>
          <p:spPr>
            <a:xfrm flipV="1">
              <a:off x="6352763" y="4051804"/>
              <a:ext cx="61039" cy="63216"/>
            </a:xfrm>
            <a:custGeom>
              <a:avLst/>
              <a:gdLst>
                <a:gd name="connsiteX0" fmla="*/ 62261 w 61039"/>
                <a:gd name="connsiteY0" fmla="*/ 31231 h 63216"/>
                <a:gd name="connsiteX1" fmla="*/ 31810 w 61039"/>
                <a:gd name="connsiteY1" fmla="*/ 63459 h 63216"/>
                <a:gd name="connsiteX2" fmla="*/ 1222 w 61039"/>
                <a:gd name="connsiteY2" fmla="*/ 31231 h 63216"/>
                <a:gd name="connsiteX3" fmla="*/ 31672 w 61039"/>
                <a:gd name="connsiteY3" fmla="*/ 243 h 63216"/>
                <a:gd name="connsiteX4" fmla="*/ 62261 w 61039"/>
                <a:gd name="connsiteY4" fmla="*/ 31231 h 63216"/>
                <a:gd name="connsiteX5" fmla="*/ 31810 w 61039"/>
                <a:gd name="connsiteY5" fmla="*/ 3686 h 63216"/>
                <a:gd name="connsiteX6" fmla="*/ 16102 w 61039"/>
                <a:gd name="connsiteY6" fmla="*/ 12914 h 63216"/>
                <a:gd name="connsiteX7" fmla="*/ 12658 w 61039"/>
                <a:gd name="connsiteY7" fmla="*/ 32333 h 63216"/>
                <a:gd name="connsiteX8" fmla="*/ 15965 w 61039"/>
                <a:gd name="connsiteY8" fmla="*/ 51201 h 63216"/>
                <a:gd name="connsiteX9" fmla="*/ 31672 w 61039"/>
                <a:gd name="connsiteY9" fmla="*/ 60429 h 63216"/>
                <a:gd name="connsiteX10" fmla="*/ 47242 w 61039"/>
                <a:gd name="connsiteY10" fmla="*/ 51477 h 63216"/>
                <a:gd name="connsiteX11" fmla="*/ 50825 w 61039"/>
                <a:gd name="connsiteY11" fmla="*/ 32333 h 63216"/>
                <a:gd name="connsiteX12" fmla="*/ 47793 w 61039"/>
                <a:gd name="connsiteY12" fmla="*/ 13878 h 63216"/>
                <a:gd name="connsiteX13" fmla="*/ 31810 w 61039"/>
                <a:gd name="connsiteY13" fmla="*/ 3686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2261" y="31231"/>
                  </a:moveTo>
                  <a:cubicBezTo>
                    <a:pt x="62261" y="48860"/>
                    <a:pt x="48482" y="63459"/>
                    <a:pt x="31810" y="63459"/>
                  </a:cubicBezTo>
                  <a:cubicBezTo>
                    <a:pt x="14587" y="63459"/>
                    <a:pt x="1222" y="48447"/>
                    <a:pt x="1222" y="31231"/>
                  </a:cubicBezTo>
                  <a:cubicBezTo>
                    <a:pt x="1222" y="13464"/>
                    <a:pt x="15551" y="243"/>
                    <a:pt x="31672" y="243"/>
                  </a:cubicBezTo>
                  <a:cubicBezTo>
                    <a:pt x="48345" y="243"/>
                    <a:pt x="62261" y="13740"/>
                    <a:pt x="62261" y="31231"/>
                  </a:cubicBezTo>
                  <a:moveTo>
                    <a:pt x="31810" y="3686"/>
                  </a:moveTo>
                  <a:cubicBezTo>
                    <a:pt x="25885" y="3686"/>
                    <a:pt x="19823" y="6578"/>
                    <a:pt x="16102" y="12914"/>
                  </a:cubicBezTo>
                  <a:cubicBezTo>
                    <a:pt x="12658" y="18973"/>
                    <a:pt x="12658" y="27375"/>
                    <a:pt x="12658" y="32333"/>
                  </a:cubicBezTo>
                  <a:cubicBezTo>
                    <a:pt x="12658" y="37704"/>
                    <a:pt x="12658" y="45141"/>
                    <a:pt x="15965" y="51201"/>
                  </a:cubicBezTo>
                  <a:cubicBezTo>
                    <a:pt x="19685" y="57537"/>
                    <a:pt x="26161" y="60429"/>
                    <a:pt x="31672" y="60429"/>
                  </a:cubicBezTo>
                  <a:cubicBezTo>
                    <a:pt x="37735" y="60429"/>
                    <a:pt x="43660" y="57399"/>
                    <a:pt x="47242" y="51477"/>
                  </a:cubicBezTo>
                  <a:cubicBezTo>
                    <a:pt x="50825" y="45555"/>
                    <a:pt x="50825" y="37567"/>
                    <a:pt x="50825" y="32333"/>
                  </a:cubicBezTo>
                  <a:cubicBezTo>
                    <a:pt x="50825" y="27375"/>
                    <a:pt x="50825" y="19938"/>
                    <a:pt x="47793" y="13878"/>
                  </a:cubicBezTo>
                  <a:cubicBezTo>
                    <a:pt x="44762" y="7680"/>
                    <a:pt x="38699" y="3686"/>
                    <a:pt x="31810" y="368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D80C571A-DCBC-0DE3-104B-07BFB84DF63C}"/>
                </a:ext>
              </a:extLst>
            </p:cNvPr>
            <p:cNvSpPr/>
            <p:nvPr/>
          </p:nvSpPr>
          <p:spPr>
            <a:xfrm flipV="1">
              <a:off x="6422219" y="4052627"/>
              <a:ext cx="107611" cy="60874"/>
            </a:xfrm>
            <a:custGeom>
              <a:avLst/>
              <a:gdLst>
                <a:gd name="connsiteX0" fmla="*/ 11987 w 107611"/>
                <a:gd name="connsiteY0" fmla="*/ 47620 h 60874"/>
                <a:gd name="connsiteX1" fmla="*/ 11987 w 107611"/>
                <a:gd name="connsiteY1" fmla="*/ 10710 h 60874"/>
                <a:gd name="connsiteX2" fmla="*/ 1240 w 107611"/>
                <a:gd name="connsiteY2" fmla="*/ 4512 h 60874"/>
                <a:gd name="connsiteX3" fmla="*/ 1240 w 107611"/>
                <a:gd name="connsiteY3" fmla="*/ 243 h 60874"/>
                <a:gd name="connsiteX4" fmla="*/ 16810 w 107611"/>
                <a:gd name="connsiteY4" fmla="*/ 656 h 60874"/>
                <a:gd name="connsiteX5" fmla="*/ 32242 w 107611"/>
                <a:gd name="connsiteY5" fmla="*/ 243 h 60874"/>
                <a:gd name="connsiteX6" fmla="*/ 32242 w 107611"/>
                <a:gd name="connsiteY6" fmla="*/ 4512 h 60874"/>
                <a:gd name="connsiteX7" fmla="*/ 21495 w 107611"/>
                <a:gd name="connsiteY7" fmla="*/ 10710 h 60874"/>
                <a:gd name="connsiteX8" fmla="*/ 21495 w 107611"/>
                <a:gd name="connsiteY8" fmla="*/ 36051 h 60874"/>
                <a:gd name="connsiteX9" fmla="*/ 40096 w 107611"/>
                <a:gd name="connsiteY9" fmla="*/ 58088 h 60874"/>
                <a:gd name="connsiteX10" fmla="*/ 50292 w 107611"/>
                <a:gd name="connsiteY10" fmla="*/ 42800 h 60874"/>
                <a:gd name="connsiteX11" fmla="*/ 50292 w 107611"/>
                <a:gd name="connsiteY11" fmla="*/ 10710 h 60874"/>
                <a:gd name="connsiteX12" fmla="*/ 39545 w 107611"/>
                <a:gd name="connsiteY12" fmla="*/ 4512 h 60874"/>
                <a:gd name="connsiteX13" fmla="*/ 39545 w 107611"/>
                <a:gd name="connsiteY13" fmla="*/ 243 h 60874"/>
                <a:gd name="connsiteX14" fmla="*/ 55115 w 107611"/>
                <a:gd name="connsiteY14" fmla="*/ 656 h 60874"/>
                <a:gd name="connsiteX15" fmla="*/ 70547 w 107611"/>
                <a:gd name="connsiteY15" fmla="*/ 243 h 60874"/>
                <a:gd name="connsiteX16" fmla="*/ 70547 w 107611"/>
                <a:gd name="connsiteY16" fmla="*/ 4512 h 60874"/>
                <a:gd name="connsiteX17" fmla="*/ 59799 w 107611"/>
                <a:gd name="connsiteY17" fmla="*/ 10710 h 60874"/>
                <a:gd name="connsiteX18" fmla="*/ 59799 w 107611"/>
                <a:gd name="connsiteY18" fmla="*/ 36051 h 60874"/>
                <a:gd name="connsiteX19" fmla="*/ 78400 w 107611"/>
                <a:gd name="connsiteY19" fmla="*/ 58088 h 60874"/>
                <a:gd name="connsiteX20" fmla="*/ 88597 w 107611"/>
                <a:gd name="connsiteY20" fmla="*/ 42800 h 60874"/>
                <a:gd name="connsiteX21" fmla="*/ 88597 w 107611"/>
                <a:gd name="connsiteY21" fmla="*/ 10710 h 60874"/>
                <a:gd name="connsiteX22" fmla="*/ 77849 w 107611"/>
                <a:gd name="connsiteY22" fmla="*/ 4512 h 60874"/>
                <a:gd name="connsiteX23" fmla="*/ 77849 w 107611"/>
                <a:gd name="connsiteY23" fmla="*/ 243 h 60874"/>
                <a:gd name="connsiteX24" fmla="*/ 93419 w 107611"/>
                <a:gd name="connsiteY24" fmla="*/ 656 h 60874"/>
                <a:gd name="connsiteX25" fmla="*/ 108851 w 107611"/>
                <a:gd name="connsiteY25" fmla="*/ 243 h 60874"/>
                <a:gd name="connsiteX26" fmla="*/ 108851 w 107611"/>
                <a:gd name="connsiteY26" fmla="*/ 4512 h 60874"/>
                <a:gd name="connsiteX27" fmla="*/ 98104 w 107611"/>
                <a:gd name="connsiteY27" fmla="*/ 8644 h 60874"/>
                <a:gd name="connsiteX28" fmla="*/ 98104 w 107611"/>
                <a:gd name="connsiteY28" fmla="*/ 34950 h 60874"/>
                <a:gd name="connsiteX29" fmla="*/ 93832 w 107611"/>
                <a:gd name="connsiteY29" fmla="*/ 56022 h 60874"/>
                <a:gd name="connsiteX30" fmla="*/ 79365 w 107611"/>
                <a:gd name="connsiteY30" fmla="*/ 61118 h 60874"/>
                <a:gd name="connsiteX31" fmla="*/ 59386 w 107611"/>
                <a:gd name="connsiteY31" fmla="*/ 47620 h 60874"/>
                <a:gd name="connsiteX32" fmla="*/ 41060 w 107611"/>
                <a:gd name="connsiteY32" fmla="*/ 61118 h 60874"/>
                <a:gd name="connsiteX33" fmla="*/ 20668 w 107611"/>
                <a:gd name="connsiteY33" fmla="*/ 46656 h 60874"/>
                <a:gd name="connsiteX34" fmla="*/ 20668 w 107611"/>
                <a:gd name="connsiteY34" fmla="*/ 61118 h 60874"/>
                <a:gd name="connsiteX35" fmla="*/ 1240 w 107611"/>
                <a:gd name="connsiteY35" fmla="*/ 59603 h 60874"/>
                <a:gd name="connsiteX36" fmla="*/ 1240 w 107611"/>
                <a:gd name="connsiteY36" fmla="*/ 55333 h 60874"/>
                <a:gd name="connsiteX37" fmla="*/ 11987 w 107611"/>
                <a:gd name="connsiteY37" fmla="*/ 47620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987" y="47620"/>
                  </a:moveTo>
                  <a:lnTo>
                    <a:pt x="11987" y="10710"/>
                  </a:lnTo>
                  <a:cubicBezTo>
                    <a:pt x="11987" y="4512"/>
                    <a:pt x="10472" y="4512"/>
                    <a:pt x="1240" y="4512"/>
                  </a:cubicBezTo>
                  <a:lnTo>
                    <a:pt x="1240" y="243"/>
                  </a:lnTo>
                  <a:cubicBezTo>
                    <a:pt x="6063" y="380"/>
                    <a:pt x="13090" y="656"/>
                    <a:pt x="16810" y="656"/>
                  </a:cubicBezTo>
                  <a:cubicBezTo>
                    <a:pt x="20392" y="656"/>
                    <a:pt x="27557" y="380"/>
                    <a:pt x="32242" y="243"/>
                  </a:cubicBezTo>
                  <a:lnTo>
                    <a:pt x="32242" y="4512"/>
                  </a:lnTo>
                  <a:cubicBezTo>
                    <a:pt x="23010" y="4512"/>
                    <a:pt x="21495" y="4512"/>
                    <a:pt x="21495" y="10710"/>
                  </a:cubicBezTo>
                  <a:lnTo>
                    <a:pt x="21495" y="36051"/>
                  </a:lnTo>
                  <a:cubicBezTo>
                    <a:pt x="21495" y="50375"/>
                    <a:pt x="31277" y="58088"/>
                    <a:pt x="40096" y="58088"/>
                  </a:cubicBezTo>
                  <a:cubicBezTo>
                    <a:pt x="48776" y="58088"/>
                    <a:pt x="50292" y="50650"/>
                    <a:pt x="50292" y="42800"/>
                  </a:cubicBezTo>
                  <a:lnTo>
                    <a:pt x="50292" y="10710"/>
                  </a:lnTo>
                  <a:cubicBezTo>
                    <a:pt x="50292" y="4512"/>
                    <a:pt x="48776" y="4512"/>
                    <a:pt x="39545" y="4512"/>
                  </a:cubicBezTo>
                  <a:lnTo>
                    <a:pt x="39545" y="243"/>
                  </a:lnTo>
                  <a:cubicBezTo>
                    <a:pt x="44367" y="380"/>
                    <a:pt x="51394" y="656"/>
                    <a:pt x="55115" y="656"/>
                  </a:cubicBezTo>
                  <a:cubicBezTo>
                    <a:pt x="58697" y="656"/>
                    <a:pt x="65862" y="380"/>
                    <a:pt x="70547" y="243"/>
                  </a:cubicBezTo>
                  <a:lnTo>
                    <a:pt x="70547" y="4512"/>
                  </a:lnTo>
                  <a:cubicBezTo>
                    <a:pt x="61315" y="4512"/>
                    <a:pt x="59799" y="4512"/>
                    <a:pt x="59799" y="10710"/>
                  </a:cubicBezTo>
                  <a:lnTo>
                    <a:pt x="59799" y="36051"/>
                  </a:lnTo>
                  <a:cubicBezTo>
                    <a:pt x="59799" y="50375"/>
                    <a:pt x="69582" y="58088"/>
                    <a:pt x="78400" y="58088"/>
                  </a:cubicBezTo>
                  <a:cubicBezTo>
                    <a:pt x="87081" y="58088"/>
                    <a:pt x="88597" y="50650"/>
                    <a:pt x="88597" y="42800"/>
                  </a:cubicBezTo>
                  <a:lnTo>
                    <a:pt x="88597" y="10710"/>
                  </a:lnTo>
                  <a:cubicBezTo>
                    <a:pt x="88597" y="4512"/>
                    <a:pt x="87081" y="4512"/>
                    <a:pt x="77849" y="4512"/>
                  </a:cubicBezTo>
                  <a:lnTo>
                    <a:pt x="77849" y="243"/>
                  </a:lnTo>
                  <a:cubicBezTo>
                    <a:pt x="82672" y="380"/>
                    <a:pt x="89699" y="656"/>
                    <a:pt x="93419" y="656"/>
                  </a:cubicBezTo>
                  <a:cubicBezTo>
                    <a:pt x="97002" y="656"/>
                    <a:pt x="104166" y="380"/>
                    <a:pt x="108851" y="243"/>
                  </a:cubicBezTo>
                  <a:lnTo>
                    <a:pt x="108851" y="4512"/>
                  </a:lnTo>
                  <a:cubicBezTo>
                    <a:pt x="101686" y="4512"/>
                    <a:pt x="98242" y="4512"/>
                    <a:pt x="98104" y="8644"/>
                  </a:cubicBezTo>
                  <a:lnTo>
                    <a:pt x="98104" y="34950"/>
                  </a:lnTo>
                  <a:cubicBezTo>
                    <a:pt x="98104" y="46794"/>
                    <a:pt x="98104" y="51064"/>
                    <a:pt x="93832" y="56022"/>
                  </a:cubicBezTo>
                  <a:cubicBezTo>
                    <a:pt x="91903" y="58363"/>
                    <a:pt x="87357" y="61118"/>
                    <a:pt x="79365" y="61118"/>
                  </a:cubicBezTo>
                  <a:cubicBezTo>
                    <a:pt x="67791" y="61118"/>
                    <a:pt x="61728" y="52854"/>
                    <a:pt x="59386" y="47620"/>
                  </a:cubicBezTo>
                  <a:cubicBezTo>
                    <a:pt x="57457" y="59603"/>
                    <a:pt x="47261" y="61118"/>
                    <a:pt x="41060" y="61118"/>
                  </a:cubicBezTo>
                  <a:cubicBezTo>
                    <a:pt x="31002" y="61118"/>
                    <a:pt x="24526" y="55195"/>
                    <a:pt x="20668" y="46656"/>
                  </a:cubicBezTo>
                  <a:lnTo>
                    <a:pt x="20668" y="61118"/>
                  </a:lnTo>
                  <a:lnTo>
                    <a:pt x="1240" y="59603"/>
                  </a:lnTo>
                  <a:lnTo>
                    <a:pt x="1240" y="55333"/>
                  </a:lnTo>
                  <a:cubicBezTo>
                    <a:pt x="10885" y="55333"/>
                    <a:pt x="11987" y="54369"/>
                    <a:pt x="11987" y="4762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5AE3F82-3A26-53A0-2F8B-16C76B69CFAB}"/>
                </a:ext>
              </a:extLst>
            </p:cNvPr>
            <p:cNvSpPr/>
            <p:nvPr/>
          </p:nvSpPr>
          <p:spPr>
            <a:xfrm flipV="1">
              <a:off x="6538377" y="4051804"/>
              <a:ext cx="62141" cy="63216"/>
            </a:xfrm>
            <a:custGeom>
              <a:avLst/>
              <a:gdLst>
                <a:gd name="connsiteX0" fmla="*/ 41355 w 62141"/>
                <a:gd name="connsiteY0" fmla="*/ 12225 h 63216"/>
                <a:gd name="connsiteX1" fmla="*/ 52102 w 62141"/>
                <a:gd name="connsiteY1" fmla="*/ 931 h 63216"/>
                <a:gd name="connsiteX2" fmla="*/ 63401 w 62141"/>
                <a:gd name="connsiteY2" fmla="*/ 14015 h 63216"/>
                <a:gd name="connsiteX3" fmla="*/ 63401 w 62141"/>
                <a:gd name="connsiteY3" fmla="*/ 21728 h 63216"/>
                <a:gd name="connsiteX4" fmla="*/ 59956 w 62141"/>
                <a:gd name="connsiteY4" fmla="*/ 21728 h 63216"/>
                <a:gd name="connsiteX5" fmla="*/ 59956 w 62141"/>
                <a:gd name="connsiteY5" fmla="*/ 14015 h 63216"/>
                <a:gd name="connsiteX6" fmla="*/ 54996 w 62141"/>
                <a:gd name="connsiteY6" fmla="*/ 5201 h 63216"/>
                <a:gd name="connsiteX7" fmla="*/ 49898 w 62141"/>
                <a:gd name="connsiteY7" fmla="*/ 12087 h 63216"/>
                <a:gd name="connsiteX8" fmla="*/ 49898 w 62141"/>
                <a:gd name="connsiteY8" fmla="*/ 39632 h 63216"/>
                <a:gd name="connsiteX9" fmla="*/ 44937 w 62141"/>
                <a:gd name="connsiteY9" fmla="*/ 55884 h 63216"/>
                <a:gd name="connsiteX10" fmla="*/ 26061 w 62141"/>
                <a:gd name="connsiteY10" fmla="*/ 63459 h 63216"/>
                <a:gd name="connsiteX11" fmla="*/ 5255 w 62141"/>
                <a:gd name="connsiteY11" fmla="*/ 47896 h 63216"/>
                <a:gd name="connsiteX12" fmla="*/ 11593 w 62141"/>
                <a:gd name="connsiteY12" fmla="*/ 41423 h 63216"/>
                <a:gd name="connsiteX13" fmla="*/ 17931 w 62141"/>
                <a:gd name="connsiteY13" fmla="*/ 47758 h 63216"/>
                <a:gd name="connsiteX14" fmla="*/ 10904 w 62141"/>
                <a:gd name="connsiteY14" fmla="*/ 54094 h 63216"/>
                <a:gd name="connsiteX15" fmla="*/ 25785 w 62141"/>
                <a:gd name="connsiteY15" fmla="*/ 60429 h 63216"/>
                <a:gd name="connsiteX16" fmla="*/ 40390 w 62141"/>
                <a:gd name="connsiteY16" fmla="*/ 42800 h 63216"/>
                <a:gd name="connsiteX17" fmla="*/ 40390 w 62141"/>
                <a:gd name="connsiteY17" fmla="*/ 37704 h 63216"/>
                <a:gd name="connsiteX18" fmla="*/ 15038 w 62141"/>
                <a:gd name="connsiteY18" fmla="*/ 32746 h 63216"/>
                <a:gd name="connsiteX19" fmla="*/ 1259 w 62141"/>
                <a:gd name="connsiteY19" fmla="*/ 14842 h 63216"/>
                <a:gd name="connsiteX20" fmla="*/ 23305 w 62141"/>
                <a:gd name="connsiteY20" fmla="*/ 243 h 63216"/>
                <a:gd name="connsiteX21" fmla="*/ 41355 w 62141"/>
                <a:gd name="connsiteY21" fmla="*/ 12225 h 63216"/>
                <a:gd name="connsiteX22" fmla="*/ 40390 w 62141"/>
                <a:gd name="connsiteY22" fmla="*/ 34812 h 63216"/>
                <a:gd name="connsiteX23" fmla="*/ 40390 w 62141"/>
                <a:gd name="connsiteY23" fmla="*/ 21039 h 63216"/>
                <a:gd name="connsiteX24" fmla="*/ 24269 w 62141"/>
                <a:gd name="connsiteY24" fmla="*/ 3273 h 63216"/>
                <a:gd name="connsiteX25" fmla="*/ 11869 w 62141"/>
                <a:gd name="connsiteY25" fmla="*/ 14979 h 63216"/>
                <a:gd name="connsiteX26" fmla="*/ 40390 w 62141"/>
                <a:gd name="connsiteY26" fmla="*/ 34812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1355" y="12225"/>
                  </a:moveTo>
                  <a:cubicBezTo>
                    <a:pt x="41906" y="6716"/>
                    <a:pt x="45626" y="931"/>
                    <a:pt x="52102" y="931"/>
                  </a:cubicBezTo>
                  <a:cubicBezTo>
                    <a:pt x="54996" y="931"/>
                    <a:pt x="63401" y="2860"/>
                    <a:pt x="63401" y="14015"/>
                  </a:cubicBezTo>
                  <a:lnTo>
                    <a:pt x="63401" y="21728"/>
                  </a:lnTo>
                  <a:lnTo>
                    <a:pt x="59956" y="21728"/>
                  </a:lnTo>
                  <a:lnTo>
                    <a:pt x="59956" y="14015"/>
                  </a:lnTo>
                  <a:cubicBezTo>
                    <a:pt x="59956" y="6027"/>
                    <a:pt x="56511" y="5201"/>
                    <a:pt x="54996" y="5201"/>
                  </a:cubicBezTo>
                  <a:cubicBezTo>
                    <a:pt x="50449" y="5201"/>
                    <a:pt x="49898" y="11399"/>
                    <a:pt x="49898" y="12087"/>
                  </a:cubicBezTo>
                  <a:lnTo>
                    <a:pt x="49898" y="39632"/>
                  </a:lnTo>
                  <a:cubicBezTo>
                    <a:pt x="49898" y="45417"/>
                    <a:pt x="49898" y="50788"/>
                    <a:pt x="44937" y="55884"/>
                  </a:cubicBezTo>
                  <a:cubicBezTo>
                    <a:pt x="39564" y="61255"/>
                    <a:pt x="32674" y="63459"/>
                    <a:pt x="26061" y="63459"/>
                  </a:cubicBezTo>
                  <a:cubicBezTo>
                    <a:pt x="14762" y="63459"/>
                    <a:pt x="5255" y="56986"/>
                    <a:pt x="5255" y="47896"/>
                  </a:cubicBezTo>
                  <a:cubicBezTo>
                    <a:pt x="5255" y="43764"/>
                    <a:pt x="8010" y="41423"/>
                    <a:pt x="11593" y="41423"/>
                  </a:cubicBezTo>
                  <a:cubicBezTo>
                    <a:pt x="15451" y="41423"/>
                    <a:pt x="17931" y="44177"/>
                    <a:pt x="17931" y="47758"/>
                  </a:cubicBezTo>
                  <a:cubicBezTo>
                    <a:pt x="17931" y="49411"/>
                    <a:pt x="17242" y="53956"/>
                    <a:pt x="10904" y="54094"/>
                  </a:cubicBezTo>
                  <a:cubicBezTo>
                    <a:pt x="14624" y="58914"/>
                    <a:pt x="21376" y="60429"/>
                    <a:pt x="25785" y="60429"/>
                  </a:cubicBezTo>
                  <a:cubicBezTo>
                    <a:pt x="32536" y="60429"/>
                    <a:pt x="40390" y="55058"/>
                    <a:pt x="40390" y="42800"/>
                  </a:cubicBezTo>
                  <a:lnTo>
                    <a:pt x="40390" y="37704"/>
                  </a:lnTo>
                  <a:cubicBezTo>
                    <a:pt x="33363" y="37291"/>
                    <a:pt x="23718" y="36878"/>
                    <a:pt x="15038" y="32746"/>
                  </a:cubicBezTo>
                  <a:cubicBezTo>
                    <a:pt x="4704" y="28063"/>
                    <a:pt x="1259" y="20902"/>
                    <a:pt x="1259" y="14842"/>
                  </a:cubicBezTo>
                  <a:cubicBezTo>
                    <a:pt x="1259" y="3686"/>
                    <a:pt x="14624" y="243"/>
                    <a:pt x="23305" y="243"/>
                  </a:cubicBezTo>
                  <a:cubicBezTo>
                    <a:pt x="32399" y="243"/>
                    <a:pt x="38737" y="5752"/>
                    <a:pt x="41355" y="12225"/>
                  </a:cubicBezTo>
                  <a:moveTo>
                    <a:pt x="40390" y="34812"/>
                  </a:moveTo>
                  <a:lnTo>
                    <a:pt x="40390" y="21039"/>
                  </a:lnTo>
                  <a:cubicBezTo>
                    <a:pt x="40390" y="7955"/>
                    <a:pt x="30470" y="3273"/>
                    <a:pt x="24269" y="3273"/>
                  </a:cubicBezTo>
                  <a:cubicBezTo>
                    <a:pt x="17518" y="3273"/>
                    <a:pt x="11869" y="8093"/>
                    <a:pt x="11869" y="14979"/>
                  </a:cubicBezTo>
                  <a:cubicBezTo>
                    <a:pt x="11869" y="22554"/>
                    <a:pt x="17656" y="33986"/>
                    <a:pt x="40390" y="3481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0CDC5F1-7E2C-DC48-E43E-6251C4F3FF30}"/>
                </a:ext>
              </a:extLst>
            </p:cNvPr>
            <p:cNvSpPr/>
            <p:nvPr/>
          </p:nvSpPr>
          <p:spPr>
            <a:xfrm flipV="1">
              <a:off x="6606041" y="4021363"/>
              <a:ext cx="29486" cy="92138"/>
            </a:xfrm>
            <a:custGeom>
              <a:avLst/>
              <a:gdLst>
                <a:gd name="connsiteX0" fmla="*/ 21111 w 29486"/>
                <a:gd name="connsiteY0" fmla="*/ 61114 h 92138"/>
                <a:gd name="connsiteX1" fmla="*/ 1821 w 29486"/>
                <a:gd name="connsiteY1" fmla="*/ 59599 h 92138"/>
                <a:gd name="connsiteX2" fmla="*/ 1821 w 29486"/>
                <a:gd name="connsiteY2" fmla="*/ 55330 h 92138"/>
                <a:gd name="connsiteX3" fmla="*/ 12017 w 29486"/>
                <a:gd name="connsiteY3" fmla="*/ 47755 h 92138"/>
                <a:gd name="connsiteX4" fmla="*/ 12017 w 29486"/>
                <a:gd name="connsiteY4" fmla="*/ 10707 h 92138"/>
                <a:gd name="connsiteX5" fmla="*/ 1269 w 29486"/>
                <a:gd name="connsiteY5" fmla="*/ 4509 h 92138"/>
                <a:gd name="connsiteX6" fmla="*/ 1269 w 29486"/>
                <a:gd name="connsiteY6" fmla="*/ 239 h 92138"/>
                <a:gd name="connsiteX7" fmla="*/ 16426 w 29486"/>
                <a:gd name="connsiteY7" fmla="*/ 653 h 92138"/>
                <a:gd name="connsiteX8" fmla="*/ 30756 w 29486"/>
                <a:gd name="connsiteY8" fmla="*/ 239 h 92138"/>
                <a:gd name="connsiteX9" fmla="*/ 30756 w 29486"/>
                <a:gd name="connsiteY9" fmla="*/ 4509 h 92138"/>
                <a:gd name="connsiteX10" fmla="*/ 21111 w 29486"/>
                <a:gd name="connsiteY10" fmla="*/ 10569 h 92138"/>
                <a:gd name="connsiteX11" fmla="*/ 21111 w 29486"/>
                <a:gd name="connsiteY11" fmla="*/ 61114 h 92138"/>
                <a:gd name="connsiteX12" fmla="*/ 21662 w 29486"/>
                <a:gd name="connsiteY12" fmla="*/ 85079 h 92138"/>
                <a:gd name="connsiteX13" fmla="*/ 14359 w 29486"/>
                <a:gd name="connsiteY13" fmla="*/ 92378 h 92138"/>
                <a:gd name="connsiteX14" fmla="*/ 7056 w 29486"/>
                <a:gd name="connsiteY14" fmla="*/ 85079 h 92138"/>
                <a:gd name="connsiteX15" fmla="*/ 14359 w 29486"/>
                <a:gd name="connsiteY15" fmla="*/ 77779 h 92138"/>
                <a:gd name="connsiteX16" fmla="*/ 21662 w 29486"/>
                <a:gd name="connsiteY16" fmla="*/ 85079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1111" y="61114"/>
                  </a:moveTo>
                  <a:lnTo>
                    <a:pt x="1821" y="59599"/>
                  </a:lnTo>
                  <a:lnTo>
                    <a:pt x="1821" y="55330"/>
                  </a:lnTo>
                  <a:cubicBezTo>
                    <a:pt x="10777" y="55330"/>
                    <a:pt x="12017" y="54504"/>
                    <a:pt x="12017" y="47755"/>
                  </a:cubicBezTo>
                  <a:lnTo>
                    <a:pt x="12017" y="10707"/>
                  </a:lnTo>
                  <a:cubicBezTo>
                    <a:pt x="12017" y="4509"/>
                    <a:pt x="10501" y="4509"/>
                    <a:pt x="1269" y="4509"/>
                  </a:cubicBezTo>
                  <a:lnTo>
                    <a:pt x="1269" y="239"/>
                  </a:lnTo>
                  <a:cubicBezTo>
                    <a:pt x="5679" y="377"/>
                    <a:pt x="13119" y="653"/>
                    <a:pt x="16426" y="653"/>
                  </a:cubicBezTo>
                  <a:cubicBezTo>
                    <a:pt x="21248" y="653"/>
                    <a:pt x="26071" y="377"/>
                    <a:pt x="30756" y="239"/>
                  </a:cubicBezTo>
                  <a:lnTo>
                    <a:pt x="30756" y="4509"/>
                  </a:lnTo>
                  <a:cubicBezTo>
                    <a:pt x="21662" y="4509"/>
                    <a:pt x="21111" y="5198"/>
                    <a:pt x="21111" y="10569"/>
                  </a:cubicBezTo>
                  <a:lnTo>
                    <a:pt x="21111" y="61114"/>
                  </a:lnTo>
                  <a:moveTo>
                    <a:pt x="21662" y="85079"/>
                  </a:moveTo>
                  <a:cubicBezTo>
                    <a:pt x="21662" y="89486"/>
                    <a:pt x="18217" y="92378"/>
                    <a:pt x="14359" y="92378"/>
                  </a:cubicBezTo>
                  <a:cubicBezTo>
                    <a:pt x="10088" y="92378"/>
                    <a:pt x="7056" y="88660"/>
                    <a:pt x="7056" y="85079"/>
                  </a:cubicBezTo>
                  <a:cubicBezTo>
                    <a:pt x="7056" y="81360"/>
                    <a:pt x="10088" y="77779"/>
                    <a:pt x="14359" y="77779"/>
                  </a:cubicBezTo>
                  <a:cubicBezTo>
                    <a:pt x="18217" y="77779"/>
                    <a:pt x="21662" y="80672"/>
                    <a:pt x="21662" y="8507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612EA2A2-B016-5C80-EA20-2892A205F67C}"/>
                </a:ext>
              </a:extLst>
            </p:cNvPr>
            <p:cNvSpPr/>
            <p:nvPr/>
          </p:nvSpPr>
          <p:spPr>
            <a:xfrm flipV="1">
              <a:off x="6644229" y="4052627"/>
              <a:ext cx="69306" cy="60874"/>
            </a:xfrm>
            <a:custGeom>
              <a:avLst/>
              <a:gdLst>
                <a:gd name="connsiteX0" fmla="*/ 12028 w 69306"/>
                <a:gd name="connsiteY0" fmla="*/ 47620 h 60874"/>
                <a:gd name="connsiteX1" fmla="*/ 12028 w 69306"/>
                <a:gd name="connsiteY1" fmla="*/ 10710 h 60874"/>
                <a:gd name="connsiteX2" fmla="*/ 1281 w 69306"/>
                <a:gd name="connsiteY2" fmla="*/ 4512 h 60874"/>
                <a:gd name="connsiteX3" fmla="*/ 1281 w 69306"/>
                <a:gd name="connsiteY3" fmla="*/ 243 h 60874"/>
                <a:gd name="connsiteX4" fmla="*/ 16851 w 69306"/>
                <a:gd name="connsiteY4" fmla="*/ 656 h 60874"/>
                <a:gd name="connsiteX5" fmla="*/ 32283 w 69306"/>
                <a:gd name="connsiteY5" fmla="*/ 243 h 60874"/>
                <a:gd name="connsiteX6" fmla="*/ 32283 w 69306"/>
                <a:gd name="connsiteY6" fmla="*/ 4512 h 60874"/>
                <a:gd name="connsiteX7" fmla="*/ 21536 w 69306"/>
                <a:gd name="connsiteY7" fmla="*/ 10710 h 60874"/>
                <a:gd name="connsiteX8" fmla="*/ 21536 w 69306"/>
                <a:gd name="connsiteY8" fmla="*/ 36051 h 60874"/>
                <a:gd name="connsiteX9" fmla="*/ 40137 w 69306"/>
                <a:gd name="connsiteY9" fmla="*/ 58088 h 60874"/>
                <a:gd name="connsiteX10" fmla="*/ 50333 w 69306"/>
                <a:gd name="connsiteY10" fmla="*/ 42800 h 60874"/>
                <a:gd name="connsiteX11" fmla="*/ 50333 w 69306"/>
                <a:gd name="connsiteY11" fmla="*/ 10710 h 60874"/>
                <a:gd name="connsiteX12" fmla="*/ 39586 w 69306"/>
                <a:gd name="connsiteY12" fmla="*/ 4512 h 60874"/>
                <a:gd name="connsiteX13" fmla="*/ 39586 w 69306"/>
                <a:gd name="connsiteY13" fmla="*/ 243 h 60874"/>
                <a:gd name="connsiteX14" fmla="*/ 55155 w 69306"/>
                <a:gd name="connsiteY14" fmla="*/ 656 h 60874"/>
                <a:gd name="connsiteX15" fmla="*/ 70587 w 69306"/>
                <a:gd name="connsiteY15" fmla="*/ 243 h 60874"/>
                <a:gd name="connsiteX16" fmla="*/ 70587 w 69306"/>
                <a:gd name="connsiteY16" fmla="*/ 4512 h 60874"/>
                <a:gd name="connsiteX17" fmla="*/ 59840 w 69306"/>
                <a:gd name="connsiteY17" fmla="*/ 8644 h 60874"/>
                <a:gd name="connsiteX18" fmla="*/ 59840 w 69306"/>
                <a:gd name="connsiteY18" fmla="*/ 34950 h 60874"/>
                <a:gd name="connsiteX19" fmla="*/ 55569 w 69306"/>
                <a:gd name="connsiteY19" fmla="*/ 56022 h 60874"/>
                <a:gd name="connsiteX20" fmla="*/ 41101 w 69306"/>
                <a:gd name="connsiteY20" fmla="*/ 61118 h 60874"/>
                <a:gd name="connsiteX21" fmla="*/ 20709 w 69306"/>
                <a:gd name="connsiteY21" fmla="*/ 46656 h 60874"/>
                <a:gd name="connsiteX22" fmla="*/ 20709 w 69306"/>
                <a:gd name="connsiteY22" fmla="*/ 61118 h 60874"/>
                <a:gd name="connsiteX23" fmla="*/ 1281 w 69306"/>
                <a:gd name="connsiteY23" fmla="*/ 59603 h 60874"/>
                <a:gd name="connsiteX24" fmla="*/ 1281 w 69306"/>
                <a:gd name="connsiteY24" fmla="*/ 55333 h 60874"/>
                <a:gd name="connsiteX25" fmla="*/ 12028 w 69306"/>
                <a:gd name="connsiteY25" fmla="*/ 47620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2028" y="47620"/>
                  </a:moveTo>
                  <a:lnTo>
                    <a:pt x="12028" y="10710"/>
                  </a:lnTo>
                  <a:cubicBezTo>
                    <a:pt x="12028" y="4512"/>
                    <a:pt x="10513" y="4512"/>
                    <a:pt x="1281" y="4512"/>
                  </a:cubicBezTo>
                  <a:lnTo>
                    <a:pt x="1281" y="243"/>
                  </a:lnTo>
                  <a:cubicBezTo>
                    <a:pt x="6103" y="380"/>
                    <a:pt x="13131" y="656"/>
                    <a:pt x="16851" y="656"/>
                  </a:cubicBezTo>
                  <a:cubicBezTo>
                    <a:pt x="20433" y="656"/>
                    <a:pt x="27598" y="380"/>
                    <a:pt x="32283" y="243"/>
                  </a:cubicBezTo>
                  <a:lnTo>
                    <a:pt x="32283" y="4512"/>
                  </a:lnTo>
                  <a:cubicBezTo>
                    <a:pt x="23051" y="4512"/>
                    <a:pt x="21536" y="4512"/>
                    <a:pt x="21536" y="10710"/>
                  </a:cubicBezTo>
                  <a:lnTo>
                    <a:pt x="21536" y="36051"/>
                  </a:lnTo>
                  <a:cubicBezTo>
                    <a:pt x="21536" y="50375"/>
                    <a:pt x="31318" y="58088"/>
                    <a:pt x="40137" y="58088"/>
                  </a:cubicBezTo>
                  <a:cubicBezTo>
                    <a:pt x="48817" y="58088"/>
                    <a:pt x="50333" y="50650"/>
                    <a:pt x="50333" y="42800"/>
                  </a:cubicBezTo>
                  <a:lnTo>
                    <a:pt x="50333" y="10710"/>
                  </a:lnTo>
                  <a:cubicBezTo>
                    <a:pt x="50333" y="4512"/>
                    <a:pt x="48817" y="4512"/>
                    <a:pt x="39586" y="4512"/>
                  </a:cubicBezTo>
                  <a:lnTo>
                    <a:pt x="39586" y="243"/>
                  </a:lnTo>
                  <a:cubicBezTo>
                    <a:pt x="44408" y="380"/>
                    <a:pt x="51435" y="656"/>
                    <a:pt x="55155" y="656"/>
                  </a:cubicBezTo>
                  <a:cubicBezTo>
                    <a:pt x="58738" y="656"/>
                    <a:pt x="65903" y="380"/>
                    <a:pt x="70587" y="243"/>
                  </a:cubicBezTo>
                  <a:lnTo>
                    <a:pt x="70587" y="4512"/>
                  </a:lnTo>
                  <a:cubicBezTo>
                    <a:pt x="63423" y="4512"/>
                    <a:pt x="59978" y="4512"/>
                    <a:pt x="59840" y="8644"/>
                  </a:cubicBezTo>
                  <a:lnTo>
                    <a:pt x="59840" y="34950"/>
                  </a:lnTo>
                  <a:cubicBezTo>
                    <a:pt x="59840" y="46794"/>
                    <a:pt x="59840" y="51064"/>
                    <a:pt x="55569" y="56022"/>
                  </a:cubicBezTo>
                  <a:cubicBezTo>
                    <a:pt x="53640" y="58363"/>
                    <a:pt x="49093" y="61118"/>
                    <a:pt x="41101" y="61118"/>
                  </a:cubicBezTo>
                  <a:cubicBezTo>
                    <a:pt x="31043" y="61118"/>
                    <a:pt x="24567" y="55195"/>
                    <a:pt x="20709" y="46656"/>
                  </a:cubicBezTo>
                  <a:lnTo>
                    <a:pt x="20709" y="61118"/>
                  </a:lnTo>
                  <a:lnTo>
                    <a:pt x="1281" y="59603"/>
                  </a:lnTo>
                  <a:lnTo>
                    <a:pt x="1281" y="55333"/>
                  </a:lnTo>
                  <a:cubicBezTo>
                    <a:pt x="10926" y="55333"/>
                    <a:pt x="12028" y="54369"/>
                    <a:pt x="12028" y="4762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EA2D6C-E7D6-D7A4-C92F-1537B325904F}"/>
                </a:ext>
              </a:extLst>
            </p:cNvPr>
            <p:cNvSpPr/>
            <p:nvPr/>
          </p:nvSpPr>
          <p:spPr>
            <a:xfrm flipV="1">
              <a:off x="6174169" y="3524438"/>
              <a:ext cx="89423" cy="93240"/>
            </a:xfrm>
            <a:custGeom>
              <a:avLst/>
              <a:gdLst>
                <a:gd name="connsiteX0" fmla="*/ 87994 w 89423"/>
                <a:gd name="connsiteY0" fmla="*/ 93380 h 93240"/>
                <a:gd name="connsiteX1" fmla="*/ 3806 w 89423"/>
                <a:gd name="connsiteY1" fmla="*/ 93380 h 93240"/>
                <a:gd name="connsiteX2" fmla="*/ 1188 w 89423"/>
                <a:gd name="connsiteY2" fmla="*/ 62392 h 93240"/>
                <a:gd name="connsiteX3" fmla="*/ 4633 w 89423"/>
                <a:gd name="connsiteY3" fmla="*/ 62392 h 93240"/>
                <a:gd name="connsiteX4" fmla="*/ 29435 w 89423"/>
                <a:gd name="connsiteY4" fmla="*/ 89111 h 93240"/>
                <a:gd name="connsiteX5" fmla="*/ 36875 w 89423"/>
                <a:gd name="connsiteY5" fmla="*/ 88835 h 93240"/>
                <a:gd name="connsiteX6" fmla="*/ 39769 w 89423"/>
                <a:gd name="connsiteY6" fmla="*/ 83602 h 93240"/>
                <a:gd name="connsiteX7" fmla="*/ 39769 w 89423"/>
                <a:gd name="connsiteY7" fmla="*/ 11020 h 93240"/>
                <a:gd name="connsiteX8" fmla="*/ 25301 w 89423"/>
                <a:gd name="connsiteY8" fmla="*/ 4409 h 93240"/>
                <a:gd name="connsiteX9" fmla="*/ 19790 w 89423"/>
                <a:gd name="connsiteY9" fmla="*/ 4409 h 93240"/>
                <a:gd name="connsiteX10" fmla="*/ 19790 w 89423"/>
                <a:gd name="connsiteY10" fmla="*/ 140 h 93240"/>
                <a:gd name="connsiteX11" fmla="*/ 45831 w 89423"/>
                <a:gd name="connsiteY11" fmla="*/ 553 h 93240"/>
                <a:gd name="connsiteX12" fmla="*/ 72011 w 89423"/>
                <a:gd name="connsiteY12" fmla="*/ 140 h 93240"/>
                <a:gd name="connsiteX13" fmla="*/ 72011 w 89423"/>
                <a:gd name="connsiteY13" fmla="*/ 4409 h 93240"/>
                <a:gd name="connsiteX14" fmla="*/ 66499 w 89423"/>
                <a:gd name="connsiteY14" fmla="*/ 4409 h 93240"/>
                <a:gd name="connsiteX15" fmla="*/ 52032 w 89423"/>
                <a:gd name="connsiteY15" fmla="*/ 11020 h 93240"/>
                <a:gd name="connsiteX16" fmla="*/ 52032 w 89423"/>
                <a:gd name="connsiteY16" fmla="*/ 83602 h 93240"/>
                <a:gd name="connsiteX17" fmla="*/ 54512 w 89423"/>
                <a:gd name="connsiteY17" fmla="*/ 88835 h 93240"/>
                <a:gd name="connsiteX18" fmla="*/ 62366 w 89423"/>
                <a:gd name="connsiteY18" fmla="*/ 89111 h 93240"/>
                <a:gd name="connsiteX19" fmla="*/ 87167 w 89423"/>
                <a:gd name="connsiteY19" fmla="*/ 62392 h 93240"/>
                <a:gd name="connsiteX20" fmla="*/ 90612 w 89423"/>
                <a:gd name="connsiteY20" fmla="*/ 62392 h 93240"/>
                <a:gd name="connsiteX21" fmla="*/ 87994 w 89423"/>
                <a:gd name="connsiteY21" fmla="*/ 93380 h 9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423" h="93240">
                  <a:moveTo>
                    <a:pt x="87994" y="93380"/>
                  </a:moveTo>
                  <a:lnTo>
                    <a:pt x="3806" y="93380"/>
                  </a:lnTo>
                  <a:lnTo>
                    <a:pt x="1188" y="62392"/>
                  </a:lnTo>
                  <a:lnTo>
                    <a:pt x="4633" y="62392"/>
                  </a:lnTo>
                  <a:cubicBezTo>
                    <a:pt x="6562" y="84566"/>
                    <a:pt x="8629" y="89111"/>
                    <a:pt x="29435" y="89111"/>
                  </a:cubicBezTo>
                  <a:cubicBezTo>
                    <a:pt x="31915" y="89111"/>
                    <a:pt x="35497" y="89111"/>
                    <a:pt x="36875" y="88835"/>
                  </a:cubicBezTo>
                  <a:cubicBezTo>
                    <a:pt x="39769" y="88284"/>
                    <a:pt x="39769" y="86769"/>
                    <a:pt x="39769" y="83602"/>
                  </a:cubicBezTo>
                  <a:lnTo>
                    <a:pt x="39769" y="11020"/>
                  </a:lnTo>
                  <a:cubicBezTo>
                    <a:pt x="39769" y="6337"/>
                    <a:pt x="39769" y="4409"/>
                    <a:pt x="25301" y="4409"/>
                  </a:cubicBezTo>
                  <a:lnTo>
                    <a:pt x="19790" y="4409"/>
                  </a:lnTo>
                  <a:lnTo>
                    <a:pt x="19790" y="140"/>
                  </a:lnTo>
                  <a:cubicBezTo>
                    <a:pt x="25439" y="553"/>
                    <a:pt x="39493" y="553"/>
                    <a:pt x="45831" y="553"/>
                  </a:cubicBezTo>
                  <a:cubicBezTo>
                    <a:pt x="52169" y="553"/>
                    <a:pt x="66361" y="553"/>
                    <a:pt x="72011" y="140"/>
                  </a:cubicBezTo>
                  <a:lnTo>
                    <a:pt x="72011" y="4409"/>
                  </a:lnTo>
                  <a:lnTo>
                    <a:pt x="66499" y="4409"/>
                  </a:lnTo>
                  <a:cubicBezTo>
                    <a:pt x="52032" y="4409"/>
                    <a:pt x="52032" y="6337"/>
                    <a:pt x="52032" y="11020"/>
                  </a:cubicBezTo>
                  <a:lnTo>
                    <a:pt x="52032" y="83602"/>
                  </a:lnTo>
                  <a:cubicBezTo>
                    <a:pt x="52032" y="86356"/>
                    <a:pt x="52032" y="88284"/>
                    <a:pt x="54512" y="88835"/>
                  </a:cubicBezTo>
                  <a:cubicBezTo>
                    <a:pt x="56027" y="89111"/>
                    <a:pt x="59748" y="89111"/>
                    <a:pt x="62366" y="89111"/>
                  </a:cubicBezTo>
                  <a:cubicBezTo>
                    <a:pt x="83171" y="89111"/>
                    <a:pt x="85238" y="84566"/>
                    <a:pt x="87167" y="62392"/>
                  </a:cubicBezTo>
                  <a:lnTo>
                    <a:pt x="90612" y="62392"/>
                  </a:lnTo>
                  <a:lnTo>
                    <a:pt x="87994" y="9338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FCFA12C-B845-BFEF-B6B1-8080D02DB653}"/>
                </a:ext>
              </a:extLst>
            </p:cNvPr>
            <p:cNvSpPr/>
            <p:nvPr/>
          </p:nvSpPr>
          <p:spPr>
            <a:xfrm flipV="1">
              <a:off x="6261151" y="3556803"/>
              <a:ext cx="46296" cy="60874"/>
            </a:xfrm>
            <a:custGeom>
              <a:avLst/>
              <a:gdLst>
                <a:gd name="connsiteX0" fmla="*/ 20354 w 46296"/>
                <a:gd name="connsiteY0" fmla="*/ 45868 h 60874"/>
                <a:gd name="connsiteX1" fmla="*/ 20354 w 46296"/>
                <a:gd name="connsiteY1" fmla="*/ 61018 h 60874"/>
                <a:gd name="connsiteX2" fmla="*/ 1202 w 46296"/>
                <a:gd name="connsiteY2" fmla="*/ 59503 h 60874"/>
                <a:gd name="connsiteX3" fmla="*/ 1202 w 46296"/>
                <a:gd name="connsiteY3" fmla="*/ 55234 h 60874"/>
                <a:gd name="connsiteX4" fmla="*/ 11949 w 46296"/>
                <a:gd name="connsiteY4" fmla="*/ 47521 h 60874"/>
                <a:gd name="connsiteX5" fmla="*/ 11949 w 46296"/>
                <a:gd name="connsiteY5" fmla="*/ 10610 h 60874"/>
                <a:gd name="connsiteX6" fmla="*/ 1202 w 46296"/>
                <a:gd name="connsiteY6" fmla="*/ 4413 h 60874"/>
                <a:gd name="connsiteX7" fmla="*/ 1202 w 46296"/>
                <a:gd name="connsiteY7" fmla="*/ 143 h 60874"/>
                <a:gd name="connsiteX8" fmla="*/ 16909 w 46296"/>
                <a:gd name="connsiteY8" fmla="*/ 556 h 60874"/>
                <a:gd name="connsiteX9" fmla="*/ 34408 w 46296"/>
                <a:gd name="connsiteY9" fmla="*/ 143 h 60874"/>
                <a:gd name="connsiteX10" fmla="*/ 34408 w 46296"/>
                <a:gd name="connsiteY10" fmla="*/ 4413 h 60874"/>
                <a:gd name="connsiteX11" fmla="*/ 31515 w 46296"/>
                <a:gd name="connsiteY11" fmla="*/ 4413 h 60874"/>
                <a:gd name="connsiteX12" fmla="*/ 21043 w 46296"/>
                <a:gd name="connsiteY12" fmla="*/ 10886 h 60874"/>
                <a:gd name="connsiteX13" fmla="*/ 21043 w 46296"/>
                <a:gd name="connsiteY13" fmla="*/ 32096 h 60874"/>
                <a:gd name="connsiteX14" fmla="*/ 37302 w 46296"/>
                <a:gd name="connsiteY14" fmla="*/ 57988 h 60874"/>
                <a:gd name="connsiteX15" fmla="*/ 38817 w 46296"/>
                <a:gd name="connsiteY15" fmla="*/ 57850 h 60874"/>
                <a:gd name="connsiteX16" fmla="*/ 35648 w 46296"/>
                <a:gd name="connsiteY16" fmla="*/ 52479 h 60874"/>
                <a:gd name="connsiteX17" fmla="*/ 41573 w 46296"/>
                <a:gd name="connsiteY17" fmla="*/ 46557 h 60874"/>
                <a:gd name="connsiteX18" fmla="*/ 47498 w 46296"/>
                <a:gd name="connsiteY18" fmla="*/ 52617 h 60874"/>
                <a:gd name="connsiteX19" fmla="*/ 37302 w 46296"/>
                <a:gd name="connsiteY19" fmla="*/ 61018 h 60874"/>
                <a:gd name="connsiteX20" fmla="*/ 20354 w 46296"/>
                <a:gd name="connsiteY20" fmla="*/ 45868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20354" y="45868"/>
                  </a:moveTo>
                  <a:lnTo>
                    <a:pt x="20354" y="61018"/>
                  </a:lnTo>
                  <a:lnTo>
                    <a:pt x="1202" y="59503"/>
                  </a:lnTo>
                  <a:lnTo>
                    <a:pt x="1202" y="55234"/>
                  </a:lnTo>
                  <a:cubicBezTo>
                    <a:pt x="10847" y="55234"/>
                    <a:pt x="11949" y="54269"/>
                    <a:pt x="11949" y="47521"/>
                  </a:cubicBezTo>
                  <a:lnTo>
                    <a:pt x="11949" y="10610"/>
                  </a:lnTo>
                  <a:cubicBezTo>
                    <a:pt x="11949" y="4413"/>
                    <a:pt x="10433" y="4413"/>
                    <a:pt x="1202" y="4413"/>
                  </a:cubicBezTo>
                  <a:lnTo>
                    <a:pt x="1202" y="143"/>
                  </a:lnTo>
                  <a:cubicBezTo>
                    <a:pt x="6575" y="281"/>
                    <a:pt x="13051" y="556"/>
                    <a:pt x="16909" y="556"/>
                  </a:cubicBezTo>
                  <a:cubicBezTo>
                    <a:pt x="22421" y="556"/>
                    <a:pt x="28897" y="556"/>
                    <a:pt x="34408" y="143"/>
                  </a:cubicBezTo>
                  <a:lnTo>
                    <a:pt x="34408" y="4413"/>
                  </a:lnTo>
                  <a:lnTo>
                    <a:pt x="31515" y="4413"/>
                  </a:lnTo>
                  <a:cubicBezTo>
                    <a:pt x="21319" y="4413"/>
                    <a:pt x="21043" y="5928"/>
                    <a:pt x="21043" y="10886"/>
                  </a:cubicBezTo>
                  <a:lnTo>
                    <a:pt x="21043" y="32096"/>
                  </a:lnTo>
                  <a:cubicBezTo>
                    <a:pt x="21043" y="45730"/>
                    <a:pt x="26830" y="57988"/>
                    <a:pt x="37302" y="57988"/>
                  </a:cubicBezTo>
                  <a:cubicBezTo>
                    <a:pt x="38266" y="57988"/>
                    <a:pt x="38542" y="57988"/>
                    <a:pt x="38817" y="57850"/>
                  </a:cubicBezTo>
                  <a:cubicBezTo>
                    <a:pt x="38404" y="57713"/>
                    <a:pt x="35648" y="56060"/>
                    <a:pt x="35648" y="52479"/>
                  </a:cubicBezTo>
                  <a:cubicBezTo>
                    <a:pt x="35648" y="48623"/>
                    <a:pt x="38542" y="46557"/>
                    <a:pt x="41573" y="46557"/>
                  </a:cubicBezTo>
                  <a:cubicBezTo>
                    <a:pt x="44053" y="46557"/>
                    <a:pt x="47498" y="48209"/>
                    <a:pt x="47498" y="52617"/>
                  </a:cubicBezTo>
                  <a:cubicBezTo>
                    <a:pt x="47498" y="57024"/>
                    <a:pt x="43227" y="61018"/>
                    <a:pt x="37302" y="61018"/>
                  </a:cubicBezTo>
                  <a:cubicBezTo>
                    <a:pt x="27243" y="61018"/>
                    <a:pt x="22283" y="51790"/>
                    <a:pt x="20354" y="4586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4699844-5182-38D9-64DE-83A9FE7CC263}"/>
                </a:ext>
              </a:extLst>
            </p:cNvPr>
            <p:cNvSpPr/>
            <p:nvPr/>
          </p:nvSpPr>
          <p:spPr>
            <a:xfrm flipV="1">
              <a:off x="6177206" y="3854566"/>
              <a:ext cx="79502" cy="93653"/>
            </a:xfrm>
            <a:custGeom>
              <a:avLst/>
              <a:gdLst>
                <a:gd name="connsiteX0" fmla="*/ 76833 w 79502"/>
                <a:gd name="connsiteY0" fmla="*/ 93860 h 93653"/>
                <a:gd name="connsiteX1" fmla="*/ 1188 w 79502"/>
                <a:gd name="connsiteY1" fmla="*/ 93860 h 93653"/>
                <a:gd name="connsiteX2" fmla="*/ 1188 w 79502"/>
                <a:gd name="connsiteY2" fmla="*/ 89590 h 93653"/>
                <a:gd name="connsiteX3" fmla="*/ 4495 w 79502"/>
                <a:gd name="connsiteY3" fmla="*/ 89590 h 93653"/>
                <a:gd name="connsiteX4" fmla="*/ 15380 w 79502"/>
                <a:gd name="connsiteY4" fmla="*/ 83117 h 93653"/>
                <a:gd name="connsiteX5" fmla="*/ 15380 w 79502"/>
                <a:gd name="connsiteY5" fmla="*/ 10949 h 93653"/>
                <a:gd name="connsiteX6" fmla="*/ 4495 w 79502"/>
                <a:gd name="connsiteY6" fmla="*/ 4476 h 93653"/>
                <a:gd name="connsiteX7" fmla="*/ 1188 w 79502"/>
                <a:gd name="connsiteY7" fmla="*/ 4476 h 93653"/>
                <a:gd name="connsiteX8" fmla="*/ 1188 w 79502"/>
                <a:gd name="connsiteY8" fmla="*/ 206 h 93653"/>
                <a:gd name="connsiteX9" fmla="*/ 22132 w 79502"/>
                <a:gd name="connsiteY9" fmla="*/ 619 h 93653"/>
                <a:gd name="connsiteX10" fmla="*/ 45280 w 79502"/>
                <a:gd name="connsiteY10" fmla="*/ 206 h 93653"/>
                <a:gd name="connsiteX11" fmla="*/ 45280 w 79502"/>
                <a:gd name="connsiteY11" fmla="*/ 4476 h 93653"/>
                <a:gd name="connsiteX12" fmla="*/ 40733 w 79502"/>
                <a:gd name="connsiteY12" fmla="*/ 4476 h 93653"/>
                <a:gd name="connsiteX13" fmla="*/ 27643 w 79502"/>
                <a:gd name="connsiteY13" fmla="*/ 11086 h 93653"/>
                <a:gd name="connsiteX14" fmla="*/ 27643 w 79502"/>
                <a:gd name="connsiteY14" fmla="*/ 44967 h 93653"/>
                <a:gd name="connsiteX15" fmla="*/ 39493 w 79502"/>
                <a:gd name="connsiteY15" fmla="*/ 44967 h 93653"/>
                <a:gd name="connsiteX16" fmla="*/ 54098 w 79502"/>
                <a:gd name="connsiteY16" fmla="*/ 28853 h 93653"/>
                <a:gd name="connsiteX17" fmla="*/ 57543 w 79502"/>
                <a:gd name="connsiteY17" fmla="*/ 28853 h 93653"/>
                <a:gd name="connsiteX18" fmla="*/ 57543 w 79502"/>
                <a:gd name="connsiteY18" fmla="*/ 65351 h 93653"/>
                <a:gd name="connsiteX19" fmla="*/ 54098 w 79502"/>
                <a:gd name="connsiteY19" fmla="*/ 65351 h 93653"/>
                <a:gd name="connsiteX20" fmla="*/ 39493 w 79502"/>
                <a:gd name="connsiteY20" fmla="*/ 49237 h 93653"/>
                <a:gd name="connsiteX21" fmla="*/ 27643 w 79502"/>
                <a:gd name="connsiteY21" fmla="*/ 49237 h 93653"/>
                <a:gd name="connsiteX22" fmla="*/ 27643 w 79502"/>
                <a:gd name="connsiteY22" fmla="*/ 84081 h 93653"/>
                <a:gd name="connsiteX23" fmla="*/ 34395 w 79502"/>
                <a:gd name="connsiteY23" fmla="*/ 89590 h 93653"/>
                <a:gd name="connsiteX24" fmla="*/ 50929 w 79502"/>
                <a:gd name="connsiteY24" fmla="*/ 89590 h 93653"/>
                <a:gd name="connsiteX25" fmla="*/ 77246 w 79502"/>
                <a:gd name="connsiteY25" fmla="*/ 62871 h 93653"/>
                <a:gd name="connsiteX26" fmla="*/ 80691 w 79502"/>
                <a:gd name="connsiteY26" fmla="*/ 62871 h 93653"/>
                <a:gd name="connsiteX27" fmla="*/ 76833 w 79502"/>
                <a:gd name="connsiteY27" fmla="*/ 93860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502" h="93653">
                  <a:moveTo>
                    <a:pt x="76833" y="93860"/>
                  </a:moveTo>
                  <a:lnTo>
                    <a:pt x="1188" y="93860"/>
                  </a:lnTo>
                  <a:lnTo>
                    <a:pt x="1188" y="89590"/>
                  </a:lnTo>
                  <a:lnTo>
                    <a:pt x="4495" y="89590"/>
                  </a:lnTo>
                  <a:cubicBezTo>
                    <a:pt x="15105" y="89590"/>
                    <a:pt x="15380" y="88075"/>
                    <a:pt x="15380" y="83117"/>
                  </a:cubicBezTo>
                  <a:lnTo>
                    <a:pt x="15380" y="10949"/>
                  </a:lnTo>
                  <a:cubicBezTo>
                    <a:pt x="15380" y="5991"/>
                    <a:pt x="15105" y="4476"/>
                    <a:pt x="4495" y="4476"/>
                  </a:cubicBezTo>
                  <a:lnTo>
                    <a:pt x="1188" y="4476"/>
                  </a:lnTo>
                  <a:lnTo>
                    <a:pt x="1188" y="206"/>
                  </a:lnTo>
                  <a:cubicBezTo>
                    <a:pt x="6011" y="619"/>
                    <a:pt x="16758" y="619"/>
                    <a:pt x="22132" y="619"/>
                  </a:cubicBezTo>
                  <a:cubicBezTo>
                    <a:pt x="27781" y="619"/>
                    <a:pt x="40319" y="619"/>
                    <a:pt x="45280" y="206"/>
                  </a:cubicBezTo>
                  <a:lnTo>
                    <a:pt x="45280" y="4476"/>
                  </a:lnTo>
                  <a:lnTo>
                    <a:pt x="40733" y="4476"/>
                  </a:lnTo>
                  <a:cubicBezTo>
                    <a:pt x="27643" y="4476"/>
                    <a:pt x="27643" y="6266"/>
                    <a:pt x="27643" y="11086"/>
                  </a:cubicBezTo>
                  <a:lnTo>
                    <a:pt x="27643" y="44967"/>
                  </a:lnTo>
                  <a:lnTo>
                    <a:pt x="39493" y="44967"/>
                  </a:lnTo>
                  <a:cubicBezTo>
                    <a:pt x="52720" y="44967"/>
                    <a:pt x="54098" y="40560"/>
                    <a:pt x="54098" y="28853"/>
                  </a:cubicBezTo>
                  <a:lnTo>
                    <a:pt x="57543" y="28853"/>
                  </a:lnTo>
                  <a:lnTo>
                    <a:pt x="57543" y="65351"/>
                  </a:lnTo>
                  <a:lnTo>
                    <a:pt x="54098" y="65351"/>
                  </a:lnTo>
                  <a:cubicBezTo>
                    <a:pt x="54098" y="53782"/>
                    <a:pt x="52720" y="49237"/>
                    <a:pt x="39493" y="49237"/>
                  </a:cubicBezTo>
                  <a:lnTo>
                    <a:pt x="27643" y="49237"/>
                  </a:lnTo>
                  <a:lnTo>
                    <a:pt x="27643" y="84081"/>
                  </a:lnTo>
                  <a:cubicBezTo>
                    <a:pt x="27643" y="88626"/>
                    <a:pt x="27919" y="89590"/>
                    <a:pt x="34395" y="89590"/>
                  </a:cubicBezTo>
                  <a:lnTo>
                    <a:pt x="50929" y="89590"/>
                  </a:lnTo>
                  <a:cubicBezTo>
                    <a:pt x="71597" y="89590"/>
                    <a:pt x="75042" y="81878"/>
                    <a:pt x="77246" y="62871"/>
                  </a:cubicBezTo>
                  <a:lnTo>
                    <a:pt x="80691" y="62871"/>
                  </a:lnTo>
                  <a:lnTo>
                    <a:pt x="76833" y="9386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3DF22BCF-F569-9EED-C57B-242C6BB70119}"/>
                </a:ext>
              </a:extLst>
            </p:cNvPr>
            <p:cNvSpPr/>
            <p:nvPr/>
          </p:nvSpPr>
          <p:spPr>
            <a:xfrm flipV="1">
              <a:off x="6255076" y="3887344"/>
              <a:ext cx="46296" cy="60874"/>
            </a:xfrm>
            <a:custGeom>
              <a:avLst/>
              <a:gdLst>
                <a:gd name="connsiteX0" fmla="*/ 20353 w 46296"/>
                <a:gd name="connsiteY0" fmla="*/ 45935 h 60874"/>
                <a:gd name="connsiteX1" fmla="*/ 20353 w 46296"/>
                <a:gd name="connsiteY1" fmla="*/ 61084 h 60874"/>
                <a:gd name="connsiteX2" fmla="*/ 1201 w 46296"/>
                <a:gd name="connsiteY2" fmla="*/ 59569 h 60874"/>
                <a:gd name="connsiteX3" fmla="*/ 1201 w 46296"/>
                <a:gd name="connsiteY3" fmla="*/ 55300 h 60874"/>
                <a:gd name="connsiteX4" fmla="*/ 11948 w 46296"/>
                <a:gd name="connsiteY4" fmla="*/ 47587 h 60874"/>
                <a:gd name="connsiteX5" fmla="*/ 11948 w 46296"/>
                <a:gd name="connsiteY5" fmla="*/ 10677 h 60874"/>
                <a:gd name="connsiteX6" fmla="*/ 1201 w 46296"/>
                <a:gd name="connsiteY6" fmla="*/ 4479 h 60874"/>
                <a:gd name="connsiteX7" fmla="*/ 1201 w 46296"/>
                <a:gd name="connsiteY7" fmla="*/ 209 h 60874"/>
                <a:gd name="connsiteX8" fmla="*/ 16908 w 46296"/>
                <a:gd name="connsiteY8" fmla="*/ 623 h 60874"/>
                <a:gd name="connsiteX9" fmla="*/ 34407 w 46296"/>
                <a:gd name="connsiteY9" fmla="*/ 209 h 60874"/>
                <a:gd name="connsiteX10" fmla="*/ 34407 w 46296"/>
                <a:gd name="connsiteY10" fmla="*/ 4479 h 60874"/>
                <a:gd name="connsiteX11" fmla="*/ 31514 w 46296"/>
                <a:gd name="connsiteY11" fmla="*/ 4479 h 60874"/>
                <a:gd name="connsiteX12" fmla="*/ 21042 w 46296"/>
                <a:gd name="connsiteY12" fmla="*/ 10952 h 60874"/>
                <a:gd name="connsiteX13" fmla="*/ 21042 w 46296"/>
                <a:gd name="connsiteY13" fmla="*/ 32162 h 60874"/>
                <a:gd name="connsiteX14" fmla="*/ 37301 w 46296"/>
                <a:gd name="connsiteY14" fmla="*/ 58054 h 60874"/>
                <a:gd name="connsiteX15" fmla="*/ 38816 w 46296"/>
                <a:gd name="connsiteY15" fmla="*/ 57917 h 60874"/>
                <a:gd name="connsiteX16" fmla="*/ 35647 w 46296"/>
                <a:gd name="connsiteY16" fmla="*/ 52545 h 60874"/>
                <a:gd name="connsiteX17" fmla="*/ 41572 w 46296"/>
                <a:gd name="connsiteY17" fmla="*/ 46623 h 60874"/>
                <a:gd name="connsiteX18" fmla="*/ 47497 w 46296"/>
                <a:gd name="connsiteY18" fmla="*/ 52683 h 60874"/>
                <a:gd name="connsiteX19" fmla="*/ 37301 w 46296"/>
                <a:gd name="connsiteY19" fmla="*/ 61084 h 60874"/>
                <a:gd name="connsiteX20" fmla="*/ 20353 w 46296"/>
                <a:gd name="connsiteY20" fmla="*/ 45935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20353" y="45935"/>
                  </a:moveTo>
                  <a:lnTo>
                    <a:pt x="20353" y="61084"/>
                  </a:lnTo>
                  <a:lnTo>
                    <a:pt x="1201" y="59569"/>
                  </a:lnTo>
                  <a:lnTo>
                    <a:pt x="1201" y="55300"/>
                  </a:lnTo>
                  <a:cubicBezTo>
                    <a:pt x="10846" y="55300"/>
                    <a:pt x="11948" y="54336"/>
                    <a:pt x="11948" y="47587"/>
                  </a:cubicBezTo>
                  <a:lnTo>
                    <a:pt x="11948" y="10677"/>
                  </a:lnTo>
                  <a:cubicBezTo>
                    <a:pt x="11948" y="4479"/>
                    <a:pt x="10432" y="4479"/>
                    <a:pt x="1201" y="4479"/>
                  </a:cubicBezTo>
                  <a:lnTo>
                    <a:pt x="1201" y="209"/>
                  </a:lnTo>
                  <a:cubicBezTo>
                    <a:pt x="6574" y="347"/>
                    <a:pt x="13050" y="623"/>
                    <a:pt x="16908" y="623"/>
                  </a:cubicBezTo>
                  <a:cubicBezTo>
                    <a:pt x="22420" y="623"/>
                    <a:pt x="28896" y="623"/>
                    <a:pt x="34407" y="209"/>
                  </a:cubicBezTo>
                  <a:lnTo>
                    <a:pt x="34407" y="4479"/>
                  </a:lnTo>
                  <a:lnTo>
                    <a:pt x="31514" y="4479"/>
                  </a:lnTo>
                  <a:cubicBezTo>
                    <a:pt x="21317" y="4479"/>
                    <a:pt x="21042" y="5994"/>
                    <a:pt x="21042" y="10952"/>
                  </a:cubicBezTo>
                  <a:lnTo>
                    <a:pt x="21042" y="32162"/>
                  </a:lnTo>
                  <a:cubicBezTo>
                    <a:pt x="21042" y="45797"/>
                    <a:pt x="26829" y="58054"/>
                    <a:pt x="37301" y="58054"/>
                  </a:cubicBezTo>
                  <a:cubicBezTo>
                    <a:pt x="38265" y="58054"/>
                    <a:pt x="38541" y="58054"/>
                    <a:pt x="38816" y="57917"/>
                  </a:cubicBezTo>
                  <a:cubicBezTo>
                    <a:pt x="38403" y="57779"/>
                    <a:pt x="35647" y="56126"/>
                    <a:pt x="35647" y="52545"/>
                  </a:cubicBezTo>
                  <a:cubicBezTo>
                    <a:pt x="35647" y="48689"/>
                    <a:pt x="38541" y="46623"/>
                    <a:pt x="41572" y="46623"/>
                  </a:cubicBezTo>
                  <a:cubicBezTo>
                    <a:pt x="44052" y="46623"/>
                    <a:pt x="47497" y="48276"/>
                    <a:pt x="47497" y="52683"/>
                  </a:cubicBezTo>
                  <a:cubicBezTo>
                    <a:pt x="47497" y="57090"/>
                    <a:pt x="43225" y="61084"/>
                    <a:pt x="37301" y="61084"/>
                  </a:cubicBezTo>
                  <a:cubicBezTo>
                    <a:pt x="27242" y="61084"/>
                    <a:pt x="22282" y="51857"/>
                    <a:pt x="20353" y="4593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72" name="Group 1171">
            <a:extLst>
              <a:ext uri="{FF2B5EF4-FFF2-40B4-BE49-F238E27FC236}">
                <a16:creationId xmlns:a16="http://schemas.microsoft.com/office/drawing/2014/main" id="{D6CAEB0F-C7D2-FD7D-94AE-EF4DA03834CB}"/>
              </a:ext>
            </a:extLst>
          </p:cNvPr>
          <p:cNvGrpSpPr/>
          <p:nvPr/>
        </p:nvGrpSpPr>
        <p:grpSpPr>
          <a:xfrm>
            <a:off x="5145627" y="4643540"/>
            <a:ext cx="972286" cy="1224903"/>
            <a:chOff x="5083819" y="3146540"/>
            <a:chExt cx="972286" cy="1224903"/>
          </a:xfrm>
        </p:grpSpPr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87F0D23E-1E15-0E1F-52B7-397D3FC6881A}"/>
                </a:ext>
              </a:extLst>
            </p:cNvPr>
            <p:cNvSpPr/>
            <p:nvPr/>
          </p:nvSpPr>
          <p:spPr>
            <a:xfrm flipV="1">
              <a:off x="5083819" y="3543462"/>
              <a:ext cx="937740" cy="4976"/>
            </a:xfrm>
            <a:custGeom>
              <a:avLst/>
              <a:gdLst>
                <a:gd name="connsiteX0" fmla="*/ 860 w 937740"/>
                <a:gd name="connsiteY0" fmla="*/ 115 h 4976"/>
                <a:gd name="connsiteX1" fmla="*/ 938600 w 937740"/>
                <a:gd name="connsiteY1" fmla="*/ 11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860" y="115"/>
                  </a:moveTo>
                  <a:lnTo>
                    <a:pt x="938600" y="11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AA3A2291-5814-5506-7720-BB4006B09B62}"/>
                </a:ext>
              </a:extLst>
            </p:cNvPr>
            <p:cNvSpPr/>
            <p:nvPr/>
          </p:nvSpPr>
          <p:spPr>
            <a:xfrm flipV="1">
              <a:off x="6006714" y="3524856"/>
              <a:ext cx="49391" cy="37207"/>
            </a:xfrm>
            <a:custGeom>
              <a:avLst/>
              <a:gdLst>
                <a:gd name="connsiteX0" fmla="*/ 50540 w 49391"/>
                <a:gd name="connsiteY0" fmla="*/ 18738 h 37207"/>
                <a:gd name="connsiteX1" fmla="*/ 1149 w 49391"/>
                <a:gd name="connsiteY1" fmla="*/ 37342 h 37207"/>
                <a:gd name="connsiteX2" fmla="*/ 17391 w 49391"/>
                <a:gd name="connsiteY2" fmla="*/ 18738 h 37207"/>
                <a:gd name="connsiteX3" fmla="*/ 1149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738"/>
                  </a:moveTo>
                  <a:lnTo>
                    <a:pt x="1149" y="37342"/>
                  </a:lnTo>
                  <a:lnTo>
                    <a:pt x="17391" y="18738"/>
                  </a:lnTo>
                  <a:lnTo>
                    <a:pt x="1149" y="134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4130BB6-65AF-4A86-7120-42F718D2F978}"/>
                </a:ext>
              </a:extLst>
            </p:cNvPr>
            <p:cNvSpPr/>
            <p:nvPr/>
          </p:nvSpPr>
          <p:spPr>
            <a:xfrm flipV="1">
              <a:off x="6006714" y="3524856"/>
              <a:ext cx="49391" cy="37207"/>
            </a:xfrm>
            <a:custGeom>
              <a:avLst/>
              <a:gdLst>
                <a:gd name="connsiteX0" fmla="*/ 50540 w 49391"/>
                <a:gd name="connsiteY0" fmla="*/ 18738 h 37207"/>
                <a:gd name="connsiteX1" fmla="*/ 1149 w 49391"/>
                <a:gd name="connsiteY1" fmla="*/ 37342 h 37207"/>
                <a:gd name="connsiteX2" fmla="*/ 17391 w 49391"/>
                <a:gd name="connsiteY2" fmla="*/ 18738 h 37207"/>
                <a:gd name="connsiteX3" fmla="*/ 1149 w 49391"/>
                <a:gd name="connsiteY3" fmla="*/ 134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738"/>
                  </a:moveTo>
                  <a:lnTo>
                    <a:pt x="1149" y="37342"/>
                  </a:lnTo>
                  <a:lnTo>
                    <a:pt x="17391" y="18738"/>
                  </a:lnTo>
                  <a:lnTo>
                    <a:pt x="1149" y="134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3C362279-2A48-02A8-EE5F-39C4F53F7A17}"/>
                </a:ext>
              </a:extLst>
            </p:cNvPr>
            <p:cNvSpPr/>
            <p:nvPr/>
          </p:nvSpPr>
          <p:spPr>
            <a:xfrm flipV="1">
              <a:off x="5425836" y="3407145"/>
              <a:ext cx="60488" cy="62389"/>
            </a:xfrm>
            <a:custGeom>
              <a:avLst/>
              <a:gdLst>
                <a:gd name="connsiteX0" fmla="*/ 61524 w 60488"/>
                <a:gd name="connsiteY0" fmla="*/ 52862 h 62389"/>
                <a:gd name="connsiteX1" fmla="*/ 55461 w 60488"/>
                <a:gd name="connsiteY1" fmla="*/ 62503 h 62389"/>
                <a:gd name="connsiteX2" fmla="*/ 48709 w 60488"/>
                <a:gd name="connsiteY2" fmla="*/ 55892 h 62389"/>
                <a:gd name="connsiteX3" fmla="*/ 50914 w 60488"/>
                <a:gd name="connsiteY3" fmla="*/ 51760 h 62389"/>
                <a:gd name="connsiteX4" fmla="*/ 55599 w 60488"/>
                <a:gd name="connsiteY4" fmla="*/ 40467 h 62389"/>
                <a:gd name="connsiteX5" fmla="*/ 31073 w 60488"/>
                <a:gd name="connsiteY5" fmla="*/ 3143 h 62389"/>
                <a:gd name="connsiteX6" fmla="*/ 20877 w 60488"/>
                <a:gd name="connsiteY6" fmla="*/ 15125 h 62389"/>
                <a:gd name="connsiteX7" fmla="*/ 28868 w 60488"/>
                <a:gd name="connsiteY7" fmla="*/ 44323 h 62389"/>
                <a:gd name="connsiteX8" fmla="*/ 30522 w 60488"/>
                <a:gd name="connsiteY8" fmla="*/ 51210 h 62389"/>
                <a:gd name="connsiteX9" fmla="*/ 19223 w 60488"/>
                <a:gd name="connsiteY9" fmla="*/ 62503 h 62389"/>
                <a:gd name="connsiteX10" fmla="*/ 1035 w 60488"/>
                <a:gd name="connsiteY10" fmla="*/ 41293 h 62389"/>
                <a:gd name="connsiteX11" fmla="*/ 2689 w 60488"/>
                <a:gd name="connsiteY11" fmla="*/ 39916 h 62389"/>
                <a:gd name="connsiteX12" fmla="*/ 4893 w 60488"/>
                <a:gd name="connsiteY12" fmla="*/ 42395 h 62389"/>
                <a:gd name="connsiteX13" fmla="*/ 18810 w 60488"/>
                <a:gd name="connsiteY13" fmla="*/ 59473 h 62389"/>
                <a:gd name="connsiteX14" fmla="*/ 22254 w 60488"/>
                <a:gd name="connsiteY14" fmla="*/ 55066 h 62389"/>
                <a:gd name="connsiteX15" fmla="*/ 19912 w 60488"/>
                <a:gd name="connsiteY15" fmla="*/ 45425 h 62389"/>
                <a:gd name="connsiteX16" fmla="*/ 12058 w 60488"/>
                <a:gd name="connsiteY16" fmla="*/ 17191 h 62389"/>
                <a:gd name="connsiteX17" fmla="*/ 30522 w 60488"/>
                <a:gd name="connsiteY17" fmla="*/ 113 h 62389"/>
                <a:gd name="connsiteX18" fmla="*/ 61524 w 60488"/>
                <a:gd name="connsiteY18" fmla="*/ 52862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524" y="52862"/>
                  </a:moveTo>
                  <a:cubicBezTo>
                    <a:pt x="61524" y="60299"/>
                    <a:pt x="57941" y="62503"/>
                    <a:pt x="55461" y="62503"/>
                  </a:cubicBezTo>
                  <a:cubicBezTo>
                    <a:pt x="52016" y="62503"/>
                    <a:pt x="48709" y="58922"/>
                    <a:pt x="48709" y="55892"/>
                  </a:cubicBezTo>
                  <a:cubicBezTo>
                    <a:pt x="48709" y="54102"/>
                    <a:pt x="49398" y="53275"/>
                    <a:pt x="50914" y="51760"/>
                  </a:cubicBezTo>
                  <a:cubicBezTo>
                    <a:pt x="53808" y="49006"/>
                    <a:pt x="55599" y="45425"/>
                    <a:pt x="55599" y="40467"/>
                  </a:cubicBezTo>
                  <a:cubicBezTo>
                    <a:pt x="55599" y="34682"/>
                    <a:pt x="47194" y="3143"/>
                    <a:pt x="31073" y="3143"/>
                  </a:cubicBezTo>
                  <a:cubicBezTo>
                    <a:pt x="24046" y="3143"/>
                    <a:pt x="20877" y="7964"/>
                    <a:pt x="20877" y="15125"/>
                  </a:cubicBezTo>
                  <a:cubicBezTo>
                    <a:pt x="20877" y="22838"/>
                    <a:pt x="24597" y="32892"/>
                    <a:pt x="28868" y="44323"/>
                  </a:cubicBezTo>
                  <a:cubicBezTo>
                    <a:pt x="29833" y="46665"/>
                    <a:pt x="30522" y="48593"/>
                    <a:pt x="30522" y="51210"/>
                  </a:cubicBezTo>
                  <a:cubicBezTo>
                    <a:pt x="30522" y="57407"/>
                    <a:pt x="26112" y="62503"/>
                    <a:pt x="19223" y="62503"/>
                  </a:cubicBezTo>
                  <a:cubicBezTo>
                    <a:pt x="6271" y="62503"/>
                    <a:pt x="1035" y="42533"/>
                    <a:pt x="1035" y="41293"/>
                  </a:cubicBezTo>
                  <a:cubicBezTo>
                    <a:pt x="1035" y="39916"/>
                    <a:pt x="2413" y="39916"/>
                    <a:pt x="2689" y="39916"/>
                  </a:cubicBezTo>
                  <a:cubicBezTo>
                    <a:pt x="4067" y="39916"/>
                    <a:pt x="4204" y="40191"/>
                    <a:pt x="4893" y="42395"/>
                  </a:cubicBezTo>
                  <a:cubicBezTo>
                    <a:pt x="8889" y="56305"/>
                    <a:pt x="14814" y="59473"/>
                    <a:pt x="18810" y="59473"/>
                  </a:cubicBezTo>
                  <a:cubicBezTo>
                    <a:pt x="19912" y="59473"/>
                    <a:pt x="22254" y="59473"/>
                    <a:pt x="22254" y="55066"/>
                  </a:cubicBezTo>
                  <a:cubicBezTo>
                    <a:pt x="22254" y="51623"/>
                    <a:pt x="20877" y="47904"/>
                    <a:pt x="19912" y="45425"/>
                  </a:cubicBezTo>
                  <a:cubicBezTo>
                    <a:pt x="13849" y="29449"/>
                    <a:pt x="12058" y="23113"/>
                    <a:pt x="12058" y="17191"/>
                  </a:cubicBezTo>
                  <a:cubicBezTo>
                    <a:pt x="12058" y="2317"/>
                    <a:pt x="24183" y="113"/>
                    <a:pt x="30522" y="113"/>
                  </a:cubicBezTo>
                  <a:cubicBezTo>
                    <a:pt x="53670" y="113"/>
                    <a:pt x="61524" y="45700"/>
                    <a:pt x="61524" y="5286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2DEF1FA6-116B-DC73-47F1-298A4D069F22}"/>
                </a:ext>
              </a:extLst>
            </p:cNvPr>
            <p:cNvSpPr/>
            <p:nvPr/>
          </p:nvSpPr>
          <p:spPr>
            <a:xfrm flipV="1">
              <a:off x="5494495" y="3421780"/>
              <a:ext cx="49575" cy="67871"/>
            </a:xfrm>
            <a:custGeom>
              <a:avLst/>
              <a:gdLst>
                <a:gd name="connsiteX0" fmla="*/ 50238 w 49575"/>
                <a:gd name="connsiteY0" fmla="*/ 65096 h 67871"/>
                <a:gd name="connsiteX1" fmla="*/ 50623 w 49575"/>
                <a:gd name="connsiteY1" fmla="*/ 66638 h 67871"/>
                <a:gd name="connsiteX2" fmla="*/ 49080 w 49575"/>
                <a:gd name="connsiteY2" fmla="*/ 67988 h 67871"/>
                <a:gd name="connsiteX3" fmla="*/ 36735 w 49575"/>
                <a:gd name="connsiteY3" fmla="*/ 67024 h 67871"/>
                <a:gd name="connsiteX4" fmla="*/ 34613 w 49575"/>
                <a:gd name="connsiteY4" fmla="*/ 64806 h 67871"/>
                <a:gd name="connsiteX5" fmla="*/ 37120 w 49575"/>
                <a:gd name="connsiteY5" fmla="*/ 63457 h 67871"/>
                <a:gd name="connsiteX6" fmla="*/ 41750 w 49575"/>
                <a:gd name="connsiteY6" fmla="*/ 62011 h 67871"/>
                <a:gd name="connsiteX7" fmla="*/ 41364 w 49575"/>
                <a:gd name="connsiteY7" fmla="*/ 59890 h 67871"/>
                <a:gd name="connsiteX8" fmla="*/ 35867 w 49575"/>
                <a:gd name="connsiteY8" fmla="*/ 37908 h 67871"/>
                <a:gd name="connsiteX9" fmla="*/ 25932 w 49575"/>
                <a:gd name="connsiteY9" fmla="*/ 43597 h 67871"/>
                <a:gd name="connsiteX10" fmla="*/ 1048 w 49575"/>
                <a:gd name="connsiteY10" fmla="*/ 16120 h 67871"/>
                <a:gd name="connsiteX11" fmla="*/ 15612 w 49575"/>
                <a:gd name="connsiteY11" fmla="*/ 116 h 67871"/>
                <a:gd name="connsiteX12" fmla="*/ 29308 w 49575"/>
                <a:gd name="connsiteY12" fmla="*/ 6865 h 67871"/>
                <a:gd name="connsiteX13" fmla="*/ 39242 w 49575"/>
                <a:gd name="connsiteY13" fmla="*/ 116 h 67871"/>
                <a:gd name="connsiteX14" fmla="*/ 46862 w 49575"/>
                <a:gd name="connsiteY14" fmla="*/ 5226 h 67871"/>
                <a:gd name="connsiteX15" fmla="*/ 50238 w 49575"/>
                <a:gd name="connsiteY15" fmla="*/ 14867 h 67871"/>
                <a:gd name="connsiteX16" fmla="*/ 48694 w 49575"/>
                <a:gd name="connsiteY16" fmla="*/ 16120 h 67871"/>
                <a:gd name="connsiteX17" fmla="*/ 46573 w 49575"/>
                <a:gd name="connsiteY17" fmla="*/ 13132 h 67871"/>
                <a:gd name="connsiteX18" fmla="*/ 39532 w 49575"/>
                <a:gd name="connsiteY18" fmla="*/ 2816 h 67871"/>
                <a:gd name="connsiteX19" fmla="*/ 36349 w 49575"/>
                <a:gd name="connsiteY19" fmla="*/ 7540 h 67871"/>
                <a:gd name="connsiteX20" fmla="*/ 36831 w 49575"/>
                <a:gd name="connsiteY20" fmla="*/ 11493 h 67871"/>
                <a:gd name="connsiteX21" fmla="*/ 50238 w 49575"/>
                <a:gd name="connsiteY21" fmla="*/ 65096 h 67871"/>
                <a:gd name="connsiteX22" fmla="*/ 29694 w 49575"/>
                <a:gd name="connsiteY22" fmla="*/ 13132 h 67871"/>
                <a:gd name="connsiteX23" fmla="*/ 24775 w 49575"/>
                <a:gd name="connsiteY23" fmla="*/ 6672 h 67871"/>
                <a:gd name="connsiteX24" fmla="*/ 15901 w 49575"/>
                <a:gd name="connsiteY24" fmla="*/ 2816 h 67871"/>
                <a:gd name="connsiteX25" fmla="*/ 8860 w 49575"/>
                <a:gd name="connsiteY25" fmla="*/ 12167 h 67871"/>
                <a:gd name="connsiteX26" fmla="*/ 13876 w 49575"/>
                <a:gd name="connsiteY26" fmla="*/ 31738 h 67871"/>
                <a:gd name="connsiteX27" fmla="*/ 25932 w 49575"/>
                <a:gd name="connsiteY27" fmla="*/ 40897 h 67871"/>
                <a:gd name="connsiteX28" fmla="*/ 34516 w 49575"/>
                <a:gd name="connsiteY28" fmla="*/ 32510 h 67871"/>
                <a:gd name="connsiteX29" fmla="*/ 34227 w 49575"/>
                <a:gd name="connsiteY29" fmla="*/ 31160 h 67871"/>
                <a:gd name="connsiteX30" fmla="*/ 29694 w 49575"/>
                <a:gd name="connsiteY30" fmla="*/ 13132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9575" h="67871">
                  <a:moveTo>
                    <a:pt x="50238" y="65096"/>
                  </a:moveTo>
                  <a:cubicBezTo>
                    <a:pt x="50334" y="65288"/>
                    <a:pt x="50623" y="66542"/>
                    <a:pt x="50623" y="66638"/>
                  </a:cubicBezTo>
                  <a:cubicBezTo>
                    <a:pt x="50623" y="67120"/>
                    <a:pt x="50238" y="67988"/>
                    <a:pt x="49080" y="67988"/>
                  </a:cubicBezTo>
                  <a:cubicBezTo>
                    <a:pt x="47151" y="67988"/>
                    <a:pt x="39146" y="67217"/>
                    <a:pt x="36735" y="67024"/>
                  </a:cubicBezTo>
                  <a:cubicBezTo>
                    <a:pt x="35963" y="66927"/>
                    <a:pt x="34613" y="66831"/>
                    <a:pt x="34613" y="64806"/>
                  </a:cubicBezTo>
                  <a:cubicBezTo>
                    <a:pt x="34613" y="63457"/>
                    <a:pt x="35963" y="63457"/>
                    <a:pt x="37120" y="63457"/>
                  </a:cubicBezTo>
                  <a:cubicBezTo>
                    <a:pt x="41750" y="63457"/>
                    <a:pt x="41750" y="62782"/>
                    <a:pt x="41750" y="62011"/>
                  </a:cubicBezTo>
                  <a:cubicBezTo>
                    <a:pt x="41750" y="61336"/>
                    <a:pt x="41557" y="60757"/>
                    <a:pt x="41364" y="59890"/>
                  </a:cubicBezTo>
                  <a:lnTo>
                    <a:pt x="35867" y="37908"/>
                  </a:lnTo>
                  <a:cubicBezTo>
                    <a:pt x="33841" y="41090"/>
                    <a:pt x="30562" y="43597"/>
                    <a:pt x="25932" y="43597"/>
                  </a:cubicBezTo>
                  <a:cubicBezTo>
                    <a:pt x="13587" y="43597"/>
                    <a:pt x="1048" y="30003"/>
                    <a:pt x="1048" y="16120"/>
                  </a:cubicBezTo>
                  <a:cubicBezTo>
                    <a:pt x="1048" y="6769"/>
                    <a:pt x="7317" y="116"/>
                    <a:pt x="15612" y="116"/>
                  </a:cubicBezTo>
                  <a:cubicBezTo>
                    <a:pt x="20820" y="116"/>
                    <a:pt x="25450" y="3105"/>
                    <a:pt x="29308" y="6865"/>
                  </a:cubicBezTo>
                  <a:cubicBezTo>
                    <a:pt x="31141" y="1081"/>
                    <a:pt x="36735" y="116"/>
                    <a:pt x="39242" y="116"/>
                  </a:cubicBezTo>
                  <a:cubicBezTo>
                    <a:pt x="42715" y="116"/>
                    <a:pt x="45126" y="2237"/>
                    <a:pt x="46862" y="5226"/>
                  </a:cubicBezTo>
                  <a:cubicBezTo>
                    <a:pt x="48984" y="8986"/>
                    <a:pt x="50238" y="14481"/>
                    <a:pt x="50238" y="14867"/>
                  </a:cubicBezTo>
                  <a:cubicBezTo>
                    <a:pt x="50238" y="16120"/>
                    <a:pt x="48984" y="16120"/>
                    <a:pt x="48694" y="16120"/>
                  </a:cubicBezTo>
                  <a:cubicBezTo>
                    <a:pt x="47344" y="16120"/>
                    <a:pt x="47248" y="15735"/>
                    <a:pt x="46573" y="13132"/>
                  </a:cubicBezTo>
                  <a:cubicBezTo>
                    <a:pt x="45415" y="8504"/>
                    <a:pt x="43583" y="2816"/>
                    <a:pt x="39532" y="2816"/>
                  </a:cubicBezTo>
                  <a:cubicBezTo>
                    <a:pt x="37024" y="2816"/>
                    <a:pt x="36349" y="4937"/>
                    <a:pt x="36349" y="7540"/>
                  </a:cubicBezTo>
                  <a:cubicBezTo>
                    <a:pt x="36349" y="9372"/>
                    <a:pt x="36542" y="10239"/>
                    <a:pt x="36831" y="11493"/>
                  </a:cubicBezTo>
                  <a:lnTo>
                    <a:pt x="50238" y="65096"/>
                  </a:lnTo>
                  <a:moveTo>
                    <a:pt x="29694" y="13132"/>
                  </a:moveTo>
                  <a:cubicBezTo>
                    <a:pt x="29019" y="10432"/>
                    <a:pt x="26897" y="8504"/>
                    <a:pt x="24775" y="6672"/>
                  </a:cubicBezTo>
                  <a:cubicBezTo>
                    <a:pt x="23907" y="5901"/>
                    <a:pt x="20049" y="2816"/>
                    <a:pt x="15901" y="2816"/>
                  </a:cubicBezTo>
                  <a:cubicBezTo>
                    <a:pt x="12333" y="2816"/>
                    <a:pt x="8860" y="5323"/>
                    <a:pt x="8860" y="12167"/>
                  </a:cubicBezTo>
                  <a:cubicBezTo>
                    <a:pt x="8860" y="17277"/>
                    <a:pt x="11658" y="27882"/>
                    <a:pt x="13876" y="31738"/>
                  </a:cubicBezTo>
                  <a:cubicBezTo>
                    <a:pt x="18313" y="39451"/>
                    <a:pt x="23232" y="40897"/>
                    <a:pt x="25932" y="40897"/>
                  </a:cubicBezTo>
                  <a:cubicBezTo>
                    <a:pt x="32684" y="40897"/>
                    <a:pt x="34516" y="33570"/>
                    <a:pt x="34516" y="32510"/>
                  </a:cubicBezTo>
                  <a:cubicBezTo>
                    <a:pt x="34516" y="32124"/>
                    <a:pt x="34323" y="31449"/>
                    <a:pt x="34227" y="31160"/>
                  </a:cubicBezTo>
                  <a:lnTo>
                    <a:pt x="29694" y="13132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A45CFC40-7724-61C0-1E0D-85590B9B12E1}"/>
                </a:ext>
              </a:extLst>
            </p:cNvPr>
            <p:cNvSpPr/>
            <p:nvPr/>
          </p:nvSpPr>
          <p:spPr>
            <a:xfrm flipV="1">
              <a:off x="5564748" y="3453418"/>
              <a:ext cx="16121" cy="41180"/>
            </a:xfrm>
            <a:custGeom>
              <a:avLst/>
              <a:gdLst>
                <a:gd name="connsiteX0" fmla="*/ 17180 w 16121"/>
                <a:gd name="connsiteY0" fmla="*/ 26839 h 41180"/>
                <a:gd name="connsiteX1" fmla="*/ 8362 w 16121"/>
                <a:gd name="connsiteY1" fmla="*/ 41300 h 41180"/>
                <a:gd name="connsiteX2" fmla="*/ 1059 w 16121"/>
                <a:gd name="connsiteY2" fmla="*/ 34001 h 41180"/>
                <a:gd name="connsiteX3" fmla="*/ 8362 w 16121"/>
                <a:gd name="connsiteY3" fmla="*/ 26702 h 41180"/>
                <a:gd name="connsiteX4" fmla="*/ 13184 w 16121"/>
                <a:gd name="connsiteY4" fmla="*/ 28492 h 41180"/>
                <a:gd name="connsiteX5" fmla="*/ 13873 w 16121"/>
                <a:gd name="connsiteY5" fmla="*/ 28905 h 41180"/>
                <a:gd name="connsiteX6" fmla="*/ 14149 w 16121"/>
                <a:gd name="connsiteY6" fmla="*/ 26839 h 41180"/>
                <a:gd name="connsiteX7" fmla="*/ 4779 w 16121"/>
                <a:gd name="connsiteY7" fmla="*/ 3839 h 41180"/>
                <a:gd name="connsiteX8" fmla="*/ 3264 w 16121"/>
                <a:gd name="connsiteY8" fmla="*/ 1635 h 41180"/>
                <a:gd name="connsiteX9" fmla="*/ 4641 w 16121"/>
                <a:gd name="connsiteY9" fmla="*/ 120 h 41180"/>
                <a:gd name="connsiteX10" fmla="*/ 17180 w 16121"/>
                <a:gd name="connsiteY10" fmla="*/ 2683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180" y="26839"/>
                  </a:moveTo>
                  <a:cubicBezTo>
                    <a:pt x="17180" y="35929"/>
                    <a:pt x="13735" y="41300"/>
                    <a:pt x="8362" y="41300"/>
                  </a:cubicBezTo>
                  <a:cubicBezTo>
                    <a:pt x="3815" y="41300"/>
                    <a:pt x="1059" y="37857"/>
                    <a:pt x="1059" y="34001"/>
                  </a:cubicBezTo>
                  <a:cubicBezTo>
                    <a:pt x="1059" y="30282"/>
                    <a:pt x="3815" y="26702"/>
                    <a:pt x="8362" y="26702"/>
                  </a:cubicBezTo>
                  <a:cubicBezTo>
                    <a:pt x="10015" y="26702"/>
                    <a:pt x="11806" y="27252"/>
                    <a:pt x="13184" y="28492"/>
                  </a:cubicBezTo>
                  <a:cubicBezTo>
                    <a:pt x="13598" y="28767"/>
                    <a:pt x="13735" y="28905"/>
                    <a:pt x="13873" y="28905"/>
                  </a:cubicBezTo>
                  <a:cubicBezTo>
                    <a:pt x="14011" y="28905"/>
                    <a:pt x="14149" y="28767"/>
                    <a:pt x="14149" y="26839"/>
                  </a:cubicBezTo>
                  <a:cubicBezTo>
                    <a:pt x="14149" y="16647"/>
                    <a:pt x="9326" y="8384"/>
                    <a:pt x="4779" y="3839"/>
                  </a:cubicBezTo>
                  <a:cubicBezTo>
                    <a:pt x="3264" y="2324"/>
                    <a:pt x="3264" y="2049"/>
                    <a:pt x="3264" y="1635"/>
                  </a:cubicBezTo>
                  <a:cubicBezTo>
                    <a:pt x="3264" y="671"/>
                    <a:pt x="3952" y="120"/>
                    <a:pt x="4641" y="120"/>
                  </a:cubicBezTo>
                  <a:cubicBezTo>
                    <a:pt x="6157" y="120"/>
                    <a:pt x="17180" y="10725"/>
                    <a:pt x="17180" y="2683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CEF8EE6-ED87-554C-7136-744DB92E69AD}"/>
                </a:ext>
              </a:extLst>
            </p:cNvPr>
            <p:cNvSpPr/>
            <p:nvPr/>
          </p:nvSpPr>
          <p:spPr>
            <a:xfrm flipV="1">
              <a:off x="5618172" y="3376983"/>
              <a:ext cx="36375" cy="92551"/>
            </a:xfrm>
            <a:custGeom>
              <a:avLst/>
              <a:gdLst>
                <a:gd name="connsiteX0" fmla="*/ 36207 w 36375"/>
                <a:gd name="connsiteY0" fmla="*/ 87704 h 92551"/>
                <a:gd name="connsiteX1" fmla="*/ 31109 w 36375"/>
                <a:gd name="connsiteY1" fmla="*/ 92662 h 92551"/>
                <a:gd name="connsiteX2" fmla="*/ 23669 w 36375"/>
                <a:gd name="connsiteY2" fmla="*/ 85362 h 92551"/>
                <a:gd name="connsiteX3" fmla="*/ 28904 w 36375"/>
                <a:gd name="connsiteY3" fmla="*/ 80404 h 92551"/>
                <a:gd name="connsiteX4" fmla="*/ 36207 w 36375"/>
                <a:gd name="connsiteY4" fmla="*/ 87704 h 92551"/>
                <a:gd name="connsiteX5" fmla="*/ 25735 w 36375"/>
                <a:gd name="connsiteY5" fmla="*/ 35919 h 92551"/>
                <a:gd name="connsiteX6" fmla="*/ 28767 w 36375"/>
                <a:gd name="connsiteY6" fmla="*/ 43907 h 92551"/>
                <a:gd name="connsiteX7" fmla="*/ 30558 w 36375"/>
                <a:gd name="connsiteY7" fmla="*/ 51206 h 92551"/>
                <a:gd name="connsiteX8" fmla="*/ 19259 w 36375"/>
                <a:gd name="connsiteY8" fmla="*/ 62500 h 92551"/>
                <a:gd name="connsiteX9" fmla="*/ 1072 w 36375"/>
                <a:gd name="connsiteY9" fmla="*/ 41290 h 92551"/>
                <a:gd name="connsiteX10" fmla="*/ 2725 w 36375"/>
                <a:gd name="connsiteY10" fmla="*/ 39913 h 92551"/>
                <a:gd name="connsiteX11" fmla="*/ 4930 w 36375"/>
                <a:gd name="connsiteY11" fmla="*/ 42392 h 92551"/>
                <a:gd name="connsiteX12" fmla="*/ 18846 w 36375"/>
                <a:gd name="connsiteY12" fmla="*/ 59470 h 92551"/>
                <a:gd name="connsiteX13" fmla="*/ 22291 w 36375"/>
                <a:gd name="connsiteY13" fmla="*/ 55063 h 92551"/>
                <a:gd name="connsiteX14" fmla="*/ 20775 w 36375"/>
                <a:gd name="connsiteY14" fmla="*/ 47901 h 92551"/>
                <a:gd name="connsiteX15" fmla="*/ 11268 w 36375"/>
                <a:gd name="connsiteY15" fmla="*/ 22422 h 92551"/>
                <a:gd name="connsiteX16" fmla="*/ 8099 w 36375"/>
                <a:gd name="connsiteY16" fmla="*/ 11404 h 92551"/>
                <a:gd name="connsiteX17" fmla="*/ 19397 w 36375"/>
                <a:gd name="connsiteY17" fmla="*/ 110 h 92551"/>
                <a:gd name="connsiteX18" fmla="*/ 37447 w 36375"/>
                <a:gd name="connsiteY18" fmla="*/ 21320 h 92551"/>
                <a:gd name="connsiteX19" fmla="*/ 35794 w 36375"/>
                <a:gd name="connsiteY19" fmla="*/ 22697 h 92551"/>
                <a:gd name="connsiteX20" fmla="*/ 33727 w 36375"/>
                <a:gd name="connsiteY20" fmla="*/ 20218 h 92551"/>
                <a:gd name="connsiteX21" fmla="*/ 19673 w 36375"/>
                <a:gd name="connsiteY21" fmla="*/ 3140 h 92551"/>
                <a:gd name="connsiteX22" fmla="*/ 16366 w 36375"/>
                <a:gd name="connsiteY22" fmla="*/ 7685 h 92551"/>
                <a:gd name="connsiteX23" fmla="*/ 20362 w 36375"/>
                <a:gd name="connsiteY23" fmla="*/ 21458 h 92551"/>
                <a:gd name="connsiteX24" fmla="*/ 25735 w 36375"/>
                <a:gd name="connsiteY24" fmla="*/ 35919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6207" y="87704"/>
                  </a:moveTo>
                  <a:cubicBezTo>
                    <a:pt x="36207" y="90458"/>
                    <a:pt x="34278" y="92662"/>
                    <a:pt x="31109" y="92662"/>
                  </a:cubicBezTo>
                  <a:cubicBezTo>
                    <a:pt x="27389" y="92662"/>
                    <a:pt x="23669" y="89081"/>
                    <a:pt x="23669" y="85362"/>
                  </a:cubicBezTo>
                  <a:cubicBezTo>
                    <a:pt x="23669" y="82746"/>
                    <a:pt x="25598" y="80404"/>
                    <a:pt x="28904" y="80404"/>
                  </a:cubicBezTo>
                  <a:cubicBezTo>
                    <a:pt x="32074" y="80404"/>
                    <a:pt x="36207" y="83572"/>
                    <a:pt x="36207" y="87704"/>
                  </a:cubicBezTo>
                  <a:moveTo>
                    <a:pt x="25735" y="35919"/>
                  </a:moveTo>
                  <a:cubicBezTo>
                    <a:pt x="27389" y="39913"/>
                    <a:pt x="27389" y="40188"/>
                    <a:pt x="28767" y="43907"/>
                  </a:cubicBezTo>
                  <a:cubicBezTo>
                    <a:pt x="29869" y="46661"/>
                    <a:pt x="30558" y="48590"/>
                    <a:pt x="30558" y="51206"/>
                  </a:cubicBezTo>
                  <a:cubicBezTo>
                    <a:pt x="30558" y="57404"/>
                    <a:pt x="26149" y="62500"/>
                    <a:pt x="19259" y="62500"/>
                  </a:cubicBezTo>
                  <a:cubicBezTo>
                    <a:pt x="6308" y="62500"/>
                    <a:pt x="1072" y="42530"/>
                    <a:pt x="1072" y="41290"/>
                  </a:cubicBezTo>
                  <a:cubicBezTo>
                    <a:pt x="1072" y="39913"/>
                    <a:pt x="2450" y="39913"/>
                    <a:pt x="2725" y="39913"/>
                  </a:cubicBezTo>
                  <a:cubicBezTo>
                    <a:pt x="4103" y="39913"/>
                    <a:pt x="4241" y="40188"/>
                    <a:pt x="4930" y="42392"/>
                  </a:cubicBezTo>
                  <a:cubicBezTo>
                    <a:pt x="8650" y="55338"/>
                    <a:pt x="14161" y="59470"/>
                    <a:pt x="18846" y="59470"/>
                  </a:cubicBezTo>
                  <a:cubicBezTo>
                    <a:pt x="19948" y="59470"/>
                    <a:pt x="22291" y="59470"/>
                    <a:pt x="22291" y="55063"/>
                  </a:cubicBezTo>
                  <a:cubicBezTo>
                    <a:pt x="22291" y="52170"/>
                    <a:pt x="21326" y="49278"/>
                    <a:pt x="20775" y="47901"/>
                  </a:cubicBezTo>
                  <a:cubicBezTo>
                    <a:pt x="19673" y="44320"/>
                    <a:pt x="13472" y="28344"/>
                    <a:pt x="11268" y="22422"/>
                  </a:cubicBezTo>
                  <a:cubicBezTo>
                    <a:pt x="9890" y="18841"/>
                    <a:pt x="8099" y="14296"/>
                    <a:pt x="8099" y="11404"/>
                  </a:cubicBezTo>
                  <a:cubicBezTo>
                    <a:pt x="8099" y="4930"/>
                    <a:pt x="12783" y="110"/>
                    <a:pt x="19397" y="110"/>
                  </a:cubicBezTo>
                  <a:cubicBezTo>
                    <a:pt x="32349" y="110"/>
                    <a:pt x="37447" y="20080"/>
                    <a:pt x="37447" y="21320"/>
                  </a:cubicBezTo>
                  <a:cubicBezTo>
                    <a:pt x="37447" y="22697"/>
                    <a:pt x="36207" y="22697"/>
                    <a:pt x="35794" y="22697"/>
                  </a:cubicBezTo>
                  <a:cubicBezTo>
                    <a:pt x="34416" y="22697"/>
                    <a:pt x="34416" y="22284"/>
                    <a:pt x="33727" y="20218"/>
                  </a:cubicBezTo>
                  <a:cubicBezTo>
                    <a:pt x="31247" y="11541"/>
                    <a:pt x="26700" y="3140"/>
                    <a:pt x="19673" y="3140"/>
                  </a:cubicBezTo>
                  <a:cubicBezTo>
                    <a:pt x="17330" y="3140"/>
                    <a:pt x="16366" y="4517"/>
                    <a:pt x="16366" y="7685"/>
                  </a:cubicBezTo>
                  <a:cubicBezTo>
                    <a:pt x="16366" y="11128"/>
                    <a:pt x="17193" y="13056"/>
                    <a:pt x="20362" y="21458"/>
                  </a:cubicBezTo>
                  <a:lnTo>
                    <a:pt x="25735" y="3591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057A8B62-BF3E-D5A6-5B0D-6CC511E73D39}"/>
                </a:ext>
              </a:extLst>
            </p:cNvPr>
            <p:cNvSpPr/>
            <p:nvPr/>
          </p:nvSpPr>
          <p:spPr>
            <a:xfrm flipV="1">
              <a:off x="5667463" y="3421780"/>
              <a:ext cx="49575" cy="67871"/>
            </a:xfrm>
            <a:custGeom>
              <a:avLst/>
              <a:gdLst>
                <a:gd name="connsiteX0" fmla="*/ 50272 w 49575"/>
                <a:gd name="connsiteY0" fmla="*/ 65096 h 67871"/>
                <a:gd name="connsiteX1" fmla="*/ 50658 w 49575"/>
                <a:gd name="connsiteY1" fmla="*/ 66638 h 67871"/>
                <a:gd name="connsiteX2" fmla="*/ 49115 w 49575"/>
                <a:gd name="connsiteY2" fmla="*/ 67988 h 67871"/>
                <a:gd name="connsiteX3" fmla="*/ 36769 w 49575"/>
                <a:gd name="connsiteY3" fmla="*/ 67024 h 67871"/>
                <a:gd name="connsiteX4" fmla="*/ 34647 w 49575"/>
                <a:gd name="connsiteY4" fmla="*/ 64806 h 67871"/>
                <a:gd name="connsiteX5" fmla="*/ 37155 w 49575"/>
                <a:gd name="connsiteY5" fmla="*/ 63457 h 67871"/>
                <a:gd name="connsiteX6" fmla="*/ 41785 w 49575"/>
                <a:gd name="connsiteY6" fmla="*/ 62011 h 67871"/>
                <a:gd name="connsiteX7" fmla="*/ 41399 w 49575"/>
                <a:gd name="connsiteY7" fmla="*/ 59890 h 67871"/>
                <a:gd name="connsiteX8" fmla="*/ 35901 w 49575"/>
                <a:gd name="connsiteY8" fmla="*/ 37908 h 67871"/>
                <a:gd name="connsiteX9" fmla="*/ 25967 w 49575"/>
                <a:gd name="connsiteY9" fmla="*/ 43597 h 67871"/>
                <a:gd name="connsiteX10" fmla="*/ 1083 w 49575"/>
                <a:gd name="connsiteY10" fmla="*/ 16120 h 67871"/>
                <a:gd name="connsiteX11" fmla="*/ 15647 w 49575"/>
                <a:gd name="connsiteY11" fmla="*/ 116 h 67871"/>
                <a:gd name="connsiteX12" fmla="*/ 29343 w 49575"/>
                <a:gd name="connsiteY12" fmla="*/ 6865 h 67871"/>
                <a:gd name="connsiteX13" fmla="*/ 39277 w 49575"/>
                <a:gd name="connsiteY13" fmla="*/ 116 h 67871"/>
                <a:gd name="connsiteX14" fmla="*/ 46897 w 49575"/>
                <a:gd name="connsiteY14" fmla="*/ 5226 h 67871"/>
                <a:gd name="connsiteX15" fmla="*/ 50272 w 49575"/>
                <a:gd name="connsiteY15" fmla="*/ 14867 h 67871"/>
                <a:gd name="connsiteX16" fmla="*/ 48729 w 49575"/>
                <a:gd name="connsiteY16" fmla="*/ 16120 h 67871"/>
                <a:gd name="connsiteX17" fmla="*/ 46607 w 49575"/>
                <a:gd name="connsiteY17" fmla="*/ 13132 h 67871"/>
                <a:gd name="connsiteX18" fmla="*/ 39566 w 49575"/>
                <a:gd name="connsiteY18" fmla="*/ 2816 h 67871"/>
                <a:gd name="connsiteX19" fmla="*/ 36384 w 49575"/>
                <a:gd name="connsiteY19" fmla="*/ 7540 h 67871"/>
                <a:gd name="connsiteX20" fmla="*/ 36866 w 49575"/>
                <a:gd name="connsiteY20" fmla="*/ 11493 h 67871"/>
                <a:gd name="connsiteX21" fmla="*/ 50272 w 49575"/>
                <a:gd name="connsiteY21" fmla="*/ 65096 h 67871"/>
                <a:gd name="connsiteX22" fmla="*/ 29728 w 49575"/>
                <a:gd name="connsiteY22" fmla="*/ 13132 h 67871"/>
                <a:gd name="connsiteX23" fmla="*/ 24810 w 49575"/>
                <a:gd name="connsiteY23" fmla="*/ 6672 h 67871"/>
                <a:gd name="connsiteX24" fmla="*/ 15936 w 49575"/>
                <a:gd name="connsiteY24" fmla="*/ 2816 h 67871"/>
                <a:gd name="connsiteX25" fmla="*/ 8895 w 49575"/>
                <a:gd name="connsiteY25" fmla="*/ 12167 h 67871"/>
                <a:gd name="connsiteX26" fmla="*/ 13911 w 49575"/>
                <a:gd name="connsiteY26" fmla="*/ 31738 h 67871"/>
                <a:gd name="connsiteX27" fmla="*/ 25967 w 49575"/>
                <a:gd name="connsiteY27" fmla="*/ 40897 h 67871"/>
                <a:gd name="connsiteX28" fmla="*/ 34551 w 49575"/>
                <a:gd name="connsiteY28" fmla="*/ 32510 h 67871"/>
                <a:gd name="connsiteX29" fmla="*/ 34262 w 49575"/>
                <a:gd name="connsiteY29" fmla="*/ 31160 h 67871"/>
                <a:gd name="connsiteX30" fmla="*/ 29728 w 49575"/>
                <a:gd name="connsiteY30" fmla="*/ 13132 h 6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9575" h="67871">
                  <a:moveTo>
                    <a:pt x="50272" y="65096"/>
                  </a:moveTo>
                  <a:cubicBezTo>
                    <a:pt x="50369" y="65288"/>
                    <a:pt x="50658" y="66542"/>
                    <a:pt x="50658" y="66638"/>
                  </a:cubicBezTo>
                  <a:cubicBezTo>
                    <a:pt x="50658" y="67120"/>
                    <a:pt x="50272" y="67988"/>
                    <a:pt x="49115" y="67988"/>
                  </a:cubicBezTo>
                  <a:cubicBezTo>
                    <a:pt x="47186" y="67988"/>
                    <a:pt x="39181" y="67217"/>
                    <a:pt x="36769" y="67024"/>
                  </a:cubicBezTo>
                  <a:cubicBezTo>
                    <a:pt x="35998" y="66927"/>
                    <a:pt x="34647" y="66831"/>
                    <a:pt x="34647" y="64806"/>
                  </a:cubicBezTo>
                  <a:cubicBezTo>
                    <a:pt x="34647" y="63457"/>
                    <a:pt x="35998" y="63457"/>
                    <a:pt x="37155" y="63457"/>
                  </a:cubicBezTo>
                  <a:cubicBezTo>
                    <a:pt x="41785" y="63457"/>
                    <a:pt x="41785" y="62782"/>
                    <a:pt x="41785" y="62011"/>
                  </a:cubicBezTo>
                  <a:cubicBezTo>
                    <a:pt x="41785" y="61336"/>
                    <a:pt x="41592" y="60757"/>
                    <a:pt x="41399" y="59890"/>
                  </a:cubicBezTo>
                  <a:lnTo>
                    <a:pt x="35901" y="37908"/>
                  </a:lnTo>
                  <a:cubicBezTo>
                    <a:pt x="33876" y="41090"/>
                    <a:pt x="30597" y="43597"/>
                    <a:pt x="25967" y="43597"/>
                  </a:cubicBezTo>
                  <a:cubicBezTo>
                    <a:pt x="13621" y="43597"/>
                    <a:pt x="1083" y="30003"/>
                    <a:pt x="1083" y="16120"/>
                  </a:cubicBezTo>
                  <a:cubicBezTo>
                    <a:pt x="1083" y="6769"/>
                    <a:pt x="7352" y="116"/>
                    <a:pt x="15647" y="116"/>
                  </a:cubicBezTo>
                  <a:cubicBezTo>
                    <a:pt x="20855" y="116"/>
                    <a:pt x="25485" y="3105"/>
                    <a:pt x="29343" y="6865"/>
                  </a:cubicBezTo>
                  <a:cubicBezTo>
                    <a:pt x="31175" y="1081"/>
                    <a:pt x="36769" y="116"/>
                    <a:pt x="39277" y="116"/>
                  </a:cubicBezTo>
                  <a:cubicBezTo>
                    <a:pt x="42749" y="116"/>
                    <a:pt x="45161" y="2237"/>
                    <a:pt x="46897" y="5226"/>
                  </a:cubicBezTo>
                  <a:cubicBezTo>
                    <a:pt x="49019" y="8986"/>
                    <a:pt x="50272" y="14481"/>
                    <a:pt x="50272" y="14867"/>
                  </a:cubicBezTo>
                  <a:cubicBezTo>
                    <a:pt x="50272" y="16120"/>
                    <a:pt x="49019" y="16120"/>
                    <a:pt x="48729" y="16120"/>
                  </a:cubicBezTo>
                  <a:cubicBezTo>
                    <a:pt x="47379" y="16120"/>
                    <a:pt x="47282" y="15735"/>
                    <a:pt x="46607" y="13132"/>
                  </a:cubicBezTo>
                  <a:cubicBezTo>
                    <a:pt x="45450" y="8504"/>
                    <a:pt x="43617" y="2816"/>
                    <a:pt x="39566" y="2816"/>
                  </a:cubicBezTo>
                  <a:cubicBezTo>
                    <a:pt x="37059" y="2816"/>
                    <a:pt x="36384" y="4937"/>
                    <a:pt x="36384" y="7540"/>
                  </a:cubicBezTo>
                  <a:cubicBezTo>
                    <a:pt x="36384" y="9372"/>
                    <a:pt x="36576" y="10239"/>
                    <a:pt x="36866" y="11493"/>
                  </a:cubicBezTo>
                  <a:lnTo>
                    <a:pt x="50272" y="65096"/>
                  </a:lnTo>
                  <a:moveTo>
                    <a:pt x="29728" y="13132"/>
                  </a:moveTo>
                  <a:cubicBezTo>
                    <a:pt x="29053" y="10432"/>
                    <a:pt x="26931" y="8504"/>
                    <a:pt x="24810" y="6672"/>
                  </a:cubicBezTo>
                  <a:cubicBezTo>
                    <a:pt x="23941" y="5901"/>
                    <a:pt x="20083" y="2816"/>
                    <a:pt x="15936" y="2816"/>
                  </a:cubicBezTo>
                  <a:cubicBezTo>
                    <a:pt x="12367" y="2816"/>
                    <a:pt x="8895" y="5323"/>
                    <a:pt x="8895" y="12167"/>
                  </a:cubicBezTo>
                  <a:cubicBezTo>
                    <a:pt x="8895" y="17277"/>
                    <a:pt x="11692" y="27882"/>
                    <a:pt x="13911" y="31738"/>
                  </a:cubicBezTo>
                  <a:cubicBezTo>
                    <a:pt x="18347" y="39451"/>
                    <a:pt x="23266" y="40897"/>
                    <a:pt x="25967" y="40897"/>
                  </a:cubicBezTo>
                  <a:cubicBezTo>
                    <a:pt x="32718" y="40897"/>
                    <a:pt x="34551" y="33570"/>
                    <a:pt x="34551" y="32510"/>
                  </a:cubicBezTo>
                  <a:cubicBezTo>
                    <a:pt x="34551" y="32124"/>
                    <a:pt x="34358" y="31449"/>
                    <a:pt x="34262" y="31160"/>
                  </a:cubicBezTo>
                  <a:lnTo>
                    <a:pt x="29728" y="13132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85644DCB-7F96-B78D-838E-F3A86307C597}"/>
                </a:ext>
              </a:extLst>
            </p:cNvPr>
            <p:cNvSpPr/>
            <p:nvPr/>
          </p:nvSpPr>
          <p:spPr>
            <a:xfrm flipV="1">
              <a:off x="5083819" y="3817774"/>
              <a:ext cx="937740" cy="4976"/>
            </a:xfrm>
            <a:custGeom>
              <a:avLst/>
              <a:gdLst>
                <a:gd name="connsiteX0" fmla="*/ 860 w 937740"/>
                <a:gd name="connsiteY0" fmla="*/ 190 h 4976"/>
                <a:gd name="connsiteX1" fmla="*/ 938600 w 937740"/>
                <a:gd name="connsiteY1" fmla="*/ 190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860" y="190"/>
                  </a:moveTo>
                  <a:lnTo>
                    <a:pt x="938600" y="190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52C23F93-7153-188A-025B-F8B75D7B77E3}"/>
                </a:ext>
              </a:extLst>
            </p:cNvPr>
            <p:cNvSpPr/>
            <p:nvPr/>
          </p:nvSpPr>
          <p:spPr>
            <a:xfrm flipV="1">
              <a:off x="6006714" y="3799170"/>
              <a:ext cx="49391" cy="37207"/>
            </a:xfrm>
            <a:custGeom>
              <a:avLst/>
              <a:gdLst>
                <a:gd name="connsiteX0" fmla="*/ 50540 w 49391"/>
                <a:gd name="connsiteY0" fmla="*/ 18793 h 37207"/>
                <a:gd name="connsiteX1" fmla="*/ 1149 w 49391"/>
                <a:gd name="connsiteY1" fmla="*/ 37397 h 37207"/>
                <a:gd name="connsiteX2" fmla="*/ 17391 w 49391"/>
                <a:gd name="connsiteY2" fmla="*/ 18793 h 37207"/>
                <a:gd name="connsiteX3" fmla="*/ 1149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793"/>
                  </a:moveTo>
                  <a:lnTo>
                    <a:pt x="1149" y="37397"/>
                  </a:lnTo>
                  <a:lnTo>
                    <a:pt x="17391" y="18793"/>
                  </a:lnTo>
                  <a:lnTo>
                    <a:pt x="1149" y="190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2BB9CA48-9A0B-ABA5-A951-D8BC2AC21CDB}"/>
                </a:ext>
              </a:extLst>
            </p:cNvPr>
            <p:cNvSpPr/>
            <p:nvPr/>
          </p:nvSpPr>
          <p:spPr>
            <a:xfrm flipV="1">
              <a:off x="6006714" y="3799170"/>
              <a:ext cx="49391" cy="37207"/>
            </a:xfrm>
            <a:custGeom>
              <a:avLst/>
              <a:gdLst>
                <a:gd name="connsiteX0" fmla="*/ 50540 w 49391"/>
                <a:gd name="connsiteY0" fmla="*/ 18793 h 37207"/>
                <a:gd name="connsiteX1" fmla="*/ 1149 w 49391"/>
                <a:gd name="connsiteY1" fmla="*/ 37397 h 37207"/>
                <a:gd name="connsiteX2" fmla="*/ 17391 w 49391"/>
                <a:gd name="connsiteY2" fmla="*/ 18793 h 37207"/>
                <a:gd name="connsiteX3" fmla="*/ 1149 w 49391"/>
                <a:gd name="connsiteY3" fmla="*/ 190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793"/>
                  </a:moveTo>
                  <a:lnTo>
                    <a:pt x="1149" y="37397"/>
                  </a:lnTo>
                  <a:lnTo>
                    <a:pt x="17391" y="18793"/>
                  </a:lnTo>
                  <a:lnTo>
                    <a:pt x="1149" y="190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7E808227-0593-3D70-9F89-2F3A9AE4DB0A}"/>
                </a:ext>
              </a:extLst>
            </p:cNvPr>
            <p:cNvSpPr/>
            <p:nvPr/>
          </p:nvSpPr>
          <p:spPr>
            <a:xfrm flipV="1">
              <a:off x="5429221" y="3668823"/>
              <a:ext cx="60488" cy="62389"/>
            </a:xfrm>
            <a:custGeom>
              <a:avLst/>
              <a:gdLst>
                <a:gd name="connsiteX0" fmla="*/ 61524 w 60488"/>
                <a:gd name="connsiteY0" fmla="*/ 52915 h 62389"/>
                <a:gd name="connsiteX1" fmla="*/ 55462 w 60488"/>
                <a:gd name="connsiteY1" fmla="*/ 62556 h 62389"/>
                <a:gd name="connsiteX2" fmla="*/ 48710 w 60488"/>
                <a:gd name="connsiteY2" fmla="*/ 55945 h 62389"/>
                <a:gd name="connsiteX3" fmla="*/ 50915 w 60488"/>
                <a:gd name="connsiteY3" fmla="*/ 51813 h 62389"/>
                <a:gd name="connsiteX4" fmla="*/ 55599 w 60488"/>
                <a:gd name="connsiteY4" fmla="*/ 40519 h 62389"/>
                <a:gd name="connsiteX5" fmla="*/ 31073 w 60488"/>
                <a:gd name="connsiteY5" fmla="*/ 3196 h 62389"/>
                <a:gd name="connsiteX6" fmla="*/ 20877 w 60488"/>
                <a:gd name="connsiteY6" fmla="*/ 15178 h 62389"/>
                <a:gd name="connsiteX7" fmla="*/ 28869 w 60488"/>
                <a:gd name="connsiteY7" fmla="*/ 44376 h 62389"/>
                <a:gd name="connsiteX8" fmla="*/ 30522 w 60488"/>
                <a:gd name="connsiteY8" fmla="*/ 51262 h 62389"/>
                <a:gd name="connsiteX9" fmla="*/ 19224 w 60488"/>
                <a:gd name="connsiteY9" fmla="*/ 62556 h 62389"/>
                <a:gd name="connsiteX10" fmla="*/ 1036 w 60488"/>
                <a:gd name="connsiteY10" fmla="*/ 41346 h 62389"/>
                <a:gd name="connsiteX11" fmla="*/ 2689 w 60488"/>
                <a:gd name="connsiteY11" fmla="*/ 39969 h 62389"/>
                <a:gd name="connsiteX12" fmla="*/ 4894 w 60488"/>
                <a:gd name="connsiteY12" fmla="*/ 42448 h 62389"/>
                <a:gd name="connsiteX13" fmla="*/ 18810 w 60488"/>
                <a:gd name="connsiteY13" fmla="*/ 59526 h 62389"/>
                <a:gd name="connsiteX14" fmla="*/ 22255 w 60488"/>
                <a:gd name="connsiteY14" fmla="*/ 55118 h 62389"/>
                <a:gd name="connsiteX15" fmla="*/ 19913 w 60488"/>
                <a:gd name="connsiteY15" fmla="*/ 45478 h 62389"/>
                <a:gd name="connsiteX16" fmla="*/ 12059 w 60488"/>
                <a:gd name="connsiteY16" fmla="*/ 17244 h 62389"/>
                <a:gd name="connsiteX17" fmla="*/ 30522 w 60488"/>
                <a:gd name="connsiteY17" fmla="*/ 166 h 62389"/>
                <a:gd name="connsiteX18" fmla="*/ 61524 w 60488"/>
                <a:gd name="connsiteY18" fmla="*/ 52915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524" y="52915"/>
                  </a:moveTo>
                  <a:cubicBezTo>
                    <a:pt x="61524" y="60352"/>
                    <a:pt x="57942" y="62556"/>
                    <a:pt x="55462" y="62556"/>
                  </a:cubicBezTo>
                  <a:cubicBezTo>
                    <a:pt x="52017" y="62556"/>
                    <a:pt x="48710" y="58975"/>
                    <a:pt x="48710" y="55945"/>
                  </a:cubicBezTo>
                  <a:cubicBezTo>
                    <a:pt x="48710" y="54154"/>
                    <a:pt x="49399" y="53328"/>
                    <a:pt x="50915" y="51813"/>
                  </a:cubicBezTo>
                  <a:cubicBezTo>
                    <a:pt x="53808" y="49058"/>
                    <a:pt x="55599" y="45478"/>
                    <a:pt x="55599" y="40519"/>
                  </a:cubicBezTo>
                  <a:cubicBezTo>
                    <a:pt x="55599" y="34735"/>
                    <a:pt x="47194" y="3196"/>
                    <a:pt x="31073" y="3196"/>
                  </a:cubicBezTo>
                  <a:cubicBezTo>
                    <a:pt x="24046" y="3196"/>
                    <a:pt x="20877" y="8016"/>
                    <a:pt x="20877" y="15178"/>
                  </a:cubicBezTo>
                  <a:cubicBezTo>
                    <a:pt x="20877" y="22891"/>
                    <a:pt x="24598" y="32945"/>
                    <a:pt x="28869" y="44376"/>
                  </a:cubicBezTo>
                  <a:cubicBezTo>
                    <a:pt x="29833" y="46717"/>
                    <a:pt x="30522" y="48645"/>
                    <a:pt x="30522" y="51262"/>
                  </a:cubicBezTo>
                  <a:cubicBezTo>
                    <a:pt x="30522" y="57460"/>
                    <a:pt x="26113" y="62556"/>
                    <a:pt x="19224" y="62556"/>
                  </a:cubicBezTo>
                  <a:cubicBezTo>
                    <a:pt x="6272" y="62556"/>
                    <a:pt x="1036" y="42585"/>
                    <a:pt x="1036" y="41346"/>
                  </a:cubicBezTo>
                  <a:cubicBezTo>
                    <a:pt x="1036" y="39969"/>
                    <a:pt x="2414" y="39969"/>
                    <a:pt x="2689" y="39969"/>
                  </a:cubicBezTo>
                  <a:cubicBezTo>
                    <a:pt x="4067" y="39969"/>
                    <a:pt x="4205" y="40244"/>
                    <a:pt x="4894" y="42448"/>
                  </a:cubicBezTo>
                  <a:cubicBezTo>
                    <a:pt x="8890" y="56358"/>
                    <a:pt x="14815" y="59526"/>
                    <a:pt x="18810" y="59526"/>
                  </a:cubicBezTo>
                  <a:cubicBezTo>
                    <a:pt x="19913" y="59526"/>
                    <a:pt x="22255" y="59526"/>
                    <a:pt x="22255" y="55118"/>
                  </a:cubicBezTo>
                  <a:cubicBezTo>
                    <a:pt x="22255" y="51675"/>
                    <a:pt x="20877" y="47957"/>
                    <a:pt x="19913" y="45478"/>
                  </a:cubicBezTo>
                  <a:cubicBezTo>
                    <a:pt x="13850" y="29501"/>
                    <a:pt x="12059" y="23166"/>
                    <a:pt x="12059" y="17244"/>
                  </a:cubicBezTo>
                  <a:cubicBezTo>
                    <a:pt x="12059" y="2369"/>
                    <a:pt x="24184" y="166"/>
                    <a:pt x="30522" y="166"/>
                  </a:cubicBezTo>
                  <a:cubicBezTo>
                    <a:pt x="53670" y="166"/>
                    <a:pt x="61524" y="45753"/>
                    <a:pt x="61524" y="52915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AC0F67A2-2C01-9409-D82D-B0582B550F7F}"/>
                </a:ext>
              </a:extLst>
            </p:cNvPr>
            <p:cNvSpPr/>
            <p:nvPr/>
          </p:nvSpPr>
          <p:spPr>
            <a:xfrm flipV="1">
              <a:off x="5497931" y="3707852"/>
              <a:ext cx="43402" cy="61219"/>
            </a:xfrm>
            <a:custGeom>
              <a:avLst/>
              <a:gdLst>
                <a:gd name="connsiteX0" fmla="*/ 44258 w 43402"/>
                <a:gd name="connsiteY0" fmla="*/ 58597 h 61219"/>
                <a:gd name="connsiteX1" fmla="*/ 44451 w 43402"/>
                <a:gd name="connsiteY1" fmla="*/ 60043 h 61219"/>
                <a:gd name="connsiteX2" fmla="*/ 43197 w 43402"/>
                <a:gd name="connsiteY2" fmla="*/ 61393 h 61219"/>
                <a:gd name="connsiteX3" fmla="*/ 36252 w 43402"/>
                <a:gd name="connsiteY3" fmla="*/ 55030 h 61219"/>
                <a:gd name="connsiteX4" fmla="*/ 25932 w 43402"/>
                <a:gd name="connsiteY4" fmla="*/ 61393 h 61219"/>
                <a:gd name="connsiteX5" fmla="*/ 1048 w 43402"/>
                <a:gd name="connsiteY5" fmla="*/ 33916 h 61219"/>
                <a:gd name="connsiteX6" fmla="*/ 15612 w 43402"/>
                <a:gd name="connsiteY6" fmla="*/ 17912 h 61219"/>
                <a:gd name="connsiteX7" fmla="*/ 27765 w 43402"/>
                <a:gd name="connsiteY7" fmla="*/ 23215 h 61219"/>
                <a:gd name="connsiteX8" fmla="*/ 24293 w 43402"/>
                <a:gd name="connsiteY8" fmla="*/ 9139 h 61219"/>
                <a:gd name="connsiteX9" fmla="*/ 16866 w 43402"/>
                <a:gd name="connsiteY9" fmla="*/ 3644 h 61219"/>
                <a:gd name="connsiteX10" fmla="*/ 14358 w 43402"/>
                <a:gd name="connsiteY10" fmla="*/ 1523 h 61219"/>
                <a:gd name="connsiteX11" fmla="*/ 15805 w 43402"/>
                <a:gd name="connsiteY11" fmla="*/ 173 h 61219"/>
                <a:gd name="connsiteX12" fmla="*/ 25836 w 43402"/>
                <a:gd name="connsiteY12" fmla="*/ 559 h 61219"/>
                <a:gd name="connsiteX13" fmla="*/ 36156 w 43402"/>
                <a:gd name="connsiteY13" fmla="*/ 173 h 61219"/>
                <a:gd name="connsiteX14" fmla="*/ 38085 w 43402"/>
                <a:gd name="connsiteY14" fmla="*/ 2294 h 61219"/>
                <a:gd name="connsiteX15" fmla="*/ 35577 w 43402"/>
                <a:gd name="connsiteY15" fmla="*/ 3644 h 61219"/>
                <a:gd name="connsiteX16" fmla="*/ 30851 w 43402"/>
                <a:gd name="connsiteY16" fmla="*/ 4801 h 61219"/>
                <a:gd name="connsiteX17" fmla="*/ 31334 w 43402"/>
                <a:gd name="connsiteY17" fmla="*/ 6922 h 61219"/>
                <a:gd name="connsiteX18" fmla="*/ 44258 w 43402"/>
                <a:gd name="connsiteY18" fmla="*/ 58597 h 61219"/>
                <a:gd name="connsiteX19" fmla="*/ 29694 w 43402"/>
                <a:gd name="connsiteY19" fmla="*/ 31024 h 61219"/>
                <a:gd name="connsiteX20" fmla="*/ 27958 w 43402"/>
                <a:gd name="connsiteY20" fmla="*/ 27650 h 61219"/>
                <a:gd name="connsiteX21" fmla="*/ 15901 w 43402"/>
                <a:gd name="connsiteY21" fmla="*/ 20612 h 61219"/>
                <a:gd name="connsiteX22" fmla="*/ 8861 w 43402"/>
                <a:gd name="connsiteY22" fmla="*/ 29963 h 61219"/>
                <a:gd name="connsiteX23" fmla="*/ 13876 w 43402"/>
                <a:gd name="connsiteY23" fmla="*/ 49534 h 61219"/>
                <a:gd name="connsiteX24" fmla="*/ 25932 w 43402"/>
                <a:gd name="connsiteY24" fmla="*/ 58693 h 61219"/>
                <a:gd name="connsiteX25" fmla="*/ 34516 w 43402"/>
                <a:gd name="connsiteY25" fmla="*/ 50306 h 61219"/>
                <a:gd name="connsiteX26" fmla="*/ 34227 w 43402"/>
                <a:gd name="connsiteY26" fmla="*/ 48859 h 61219"/>
                <a:gd name="connsiteX27" fmla="*/ 29694 w 43402"/>
                <a:gd name="connsiteY27" fmla="*/ 31024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402" h="61219">
                  <a:moveTo>
                    <a:pt x="44258" y="58597"/>
                  </a:moveTo>
                  <a:cubicBezTo>
                    <a:pt x="44354" y="58982"/>
                    <a:pt x="44451" y="59561"/>
                    <a:pt x="44451" y="60043"/>
                  </a:cubicBezTo>
                  <a:cubicBezTo>
                    <a:pt x="44451" y="60621"/>
                    <a:pt x="44065" y="61393"/>
                    <a:pt x="43197" y="61393"/>
                  </a:cubicBezTo>
                  <a:cubicBezTo>
                    <a:pt x="42232" y="61393"/>
                    <a:pt x="38181" y="58115"/>
                    <a:pt x="36252" y="55030"/>
                  </a:cubicBezTo>
                  <a:cubicBezTo>
                    <a:pt x="35288" y="56958"/>
                    <a:pt x="32105" y="61393"/>
                    <a:pt x="25932" y="61393"/>
                  </a:cubicBezTo>
                  <a:cubicBezTo>
                    <a:pt x="13587" y="61393"/>
                    <a:pt x="1048" y="47799"/>
                    <a:pt x="1048" y="33916"/>
                  </a:cubicBezTo>
                  <a:cubicBezTo>
                    <a:pt x="1048" y="24565"/>
                    <a:pt x="7317" y="17912"/>
                    <a:pt x="15612" y="17912"/>
                  </a:cubicBezTo>
                  <a:cubicBezTo>
                    <a:pt x="21110" y="17912"/>
                    <a:pt x="25643" y="21383"/>
                    <a:pt x="27765" y="23215"/>
                  </a:cubicBezTo>
                  <a:cubicBezTo>
                    <a:pt x="27668" y="22926"/>
                    <a:pt x="24678" y="10778"/>
                    <a:pt x="24293" y="9139"/>
                  </a:cubicBezTo>
                  <a:cubicBezTo>
                    <a:pt x="22942" y="3837"/>
                    <a:pt x="22846" y="3740"/>
                    <a:pt x="16866" y="3644"/>
                  </a:cubicBezTo>
                  <a:cubicBezTo>
                    <a:pt x="15709" y="3644"/>
                    <a:pt x="14358" y="3644"/>
                    <a:pt x="14358" y="1523"/>
                  </a:cubicBezTo>
                  <a:cubicBezTo>
                    <a:pt x="14358" y="945"/>
                    <a:pt x="14841" y="173"/>
                    <a:pt x="15805" y="173"/>
                  </a:cubicBezTo>
                  <a:cubicBezTo>
                    <a:pt x="18988" y="173"/>
                    <a:pt x="22557" y="559"/>
                    <a:pt x="25836" y="559"/>
                  </a:cubicBezTo>
                  <a:cubicBezTo>
                    <a:pt x="29115" y="559"/>
                    <a:pt x="33166" y="173"/>
                    <a:pt x="36156" y="173"/>
                  </a:cubicBezTo>
                  <a:cubicBezTo>
                    <a:pt x="37024" y="173"/>
                    <a:pt x="38085" y="463"/>
                    <a:pt x="38085" y="2294"/>
                  </a:cubicBezTo>
                  <a:cubicBezTo>
                    <a:pt x="38085" y="3644"/>
                    <a:pt x="36735" y="3644"/>
                    <a:pt x="35577" y="3644"/>
                  </a:cubicBezTo>
                  <a:cubicBezTo>
                    <a:pt x="33455" y="3644"/>
                    <a:pt x="30851" y="3644"/>
                    <a:pt x="30851" y="4801"/>
                  </a:cubicBezTo>
                  <a:cubicBezTo>
                    <a:pt x="30851" y="5090"/>
                    <a:pt x="30851" y="5283"/>
                    <a:pt x="31334" y="6922"/>
                  </a:cubicBezTo>
                  <a:lnTo>
                    <a:pt x="44258" y="58597"/>
                  </a:lnTo>
                  <a:moveTo>
                    <a:pt x="29694" y="31024"/>
                  </a:moveTo>
                  <a:cubicBezTo>
                    <a:pt x="29212" y="29385"/>
                    <a:pt x="29212" y="29192"/>
                    <a:pt x="27958" y="27650"/>
                  </a:cubicBezTo>
                  <a:cubicBezTo>
                    <a:pt x="24196" y="23215"/>
                    <a:pt x="19663" y="20612"/>
                    <a:pt x="15901" y="20612"/>
                  </a:cubicBezTo>
                  <a:cubicBezTo>
                    <a:pt x="12333" y="20612"/>
                    <a:pt x="8861" y="23118"/>
                    <a:pt x="8861" y="29963"/>
                  </a:cubicBezTo>
                  <a:cubicBezTo>
                    <a:pt x="8861" y="35073"/>
                    <a:pt x="11658" y="45678"/>
                    <a:pt x="13876" y="49534"/>
                  </a:cubicBezTo>
                  <a:cubicBezTo>
                    <a:pt x="18313" y="57247"/>
                    <a:pt x="23232" y="58693"/>
                    <a:pt x="25932" y="58693"/>
                  </a:cubicBezTo>
                  <a:cubicBezTo>
                    <a:pt x="32684" y="58693"/>
                    <a:pt x="34516" y="51270"/>
                    <a:pt x="34516" y="50306"/>
                  </a:cubicBezTo>
                  <a:cubicBezTo>
                    <a:pt x="34516" y="49824"/>
                    <a:pt x="34323" y="49245"/>
                    <a:pt x="34227" y="48859"/>
                  </a:cubicBezTo>
                  <a:lnTo>
                    <a:pt x="29694" y="3102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3BD79668-6528-1D5F-B349-81C7870B0AD1}"/>
                </a:ext>
              </a:extLst>
            </p:cNvPr>
            <p:cNvSpPr/>
            <p:nvPr/>
          </p:nvSpPr>
          <p:spPr>
            <a:xfrm flipV="1">
              <a:off x="5564748" y="3715101"/>
              <a:ext cx="16121" cy="41180"/>
            </a:xfrm>
            <a:custGeom>
              <a:avLst/>
              <a:gdLst>
                <a:gd name="connsiteX0" fmla="*/ 17180 w 16121"/>
                <a:gd name="connsiteY0" fmla="*/ 26892 h 41180"/>
                <a:gd name="connsiteX1" fmla="*/ 8362 w 16121"/>
                <a:gd name="connsiteY1" fmla="*/ 41353 h 41180"/>
                <a:gd name="connsiteX2" fmla="*/ 1059 w 16121"/>
                <a:gd name="connsiteY2" fmla="*/ 34054 h 41180"/>
                <a:gd name="connsiteX3" fmla="*/ 8362 w 16121"/>
                <a:gd name="connsiteY3" fmla="*/ 26754 h 41180"/>
                <a:gd name="connsiteX4" fmla="*/ 13184 w 16121"/>
                <a:gd name="connsiteY4" fmla="*/ 28545 h 41180"/>
                <a:gd name="connsiteX5" fmla="*/ 13873 w 16121"/>
                <a:gd name="connsiteY5" fmla="*/ 28958 h 41180"/>
                <a:gd name="connsiteX6" fmla="*/ 14149 w 16121"/>
                <a:gd name="connsiteY6" fmla="*/ 26892 h 41180"/>
                <a:gd name="connsiteX7" fmla="*/ 4779 w 16121"/>
                <a:gd name="connsiteY7" fmla="*/ 3892 h 41180"/>
                <a:gd name="connsiteX8" fmla="*/ 3264 w 16121"/>
                <a:gd name="connsiteY8" fmla="*/ 1688 h 41180"/>
                <a:gd name="connsiteX9" fmla="*/ 4641 w 16121"/>
                <a:gd name="connsiteY9" fmla="*/ 173 h 41180"/>
                <a:gd name="connsiteX10" fmla="*/ 17180 w 16121"/>
                <a:gd name="connsiteY10" fmla="*/ 26892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180" y="26892"/>
                  </a:moveTo>
                  <a:cubicBezTo>
                    <a:pt x="17180" y="35982"/>
                    <a:pt x="13735" y="41353"/>
                    <a:pt x="8362" y="41353"/>
                  </a:cubicBezTo>
                  <a:cubicBezTo>
                    <a:pt x="3815" y="41353"/>
                    <a:pt x="1059" y="37910"/>
                    <a:pt x="1059" y="34054"/>
                  </a:cubicBezTo>
                  <a:cubicBezTo>
                    <a:pt x="1059" y="30335"/>
                    <a:pt x="3815" y="26754"/>
                    <a:pt x="8362" y="26754"/>
                  </a:cubicBezTo>
                  <a:cubicBezTo>
                    <a:pt x="10015" y="26754"/>
                    <a:pt x="11806" y="27305"/>
                    <a:pt x="13184" y="28545"/>
                  </a:cubicBezTo>
                  <a:cubicBezTo>
                    <a:pt x="13598" y="28820"/>
                    <a:pt x="13735" y="28958"/>
                    <a:pt x="13873" y="28958"/>
                  </a:cubicBezTo>
                  <a:cubicBezTo>
                    <a:pt x="14011" y="28958"/>
                    <a:pt x="14149" y="28820"/>
                    <a:pt x="14149" y="26892"/>
                  </a:cubicBezTo>
                  <a:cubicBezTo>
                    <a:pt x="14149" y="16700"/>
                    <a:pt x="9326" y="8437"/>
                    <a:pt x="4779" y="3892"/>
                  </a:cubicBezTo>
                  <a:cubicBezTo>
                    <a:pt x="3264" y="2377"/>
                    <a:pt x="3264" y="2101"/>
                    <a:pt x="3264" y="1688"/>
                  </a:cubicBezTo>
                  <a:cubicBezTo>
                    <a:pt x="3264" y="724"/>
                    <a:pt x="3952" y="173"/>
                    <a:pt x="4641" y="173"/>
                  </a:cubicBezTo>
                  <a:cubicBezTo>
                    <a:pt x="6157" y="173"/>
                    <a:pt x="17180" y="10778"/>
                    <a:pt x="17180" y="2689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B25B345-A816-4F16-90C9-B4154489DDFA}"/>
                </a:ext>
              </a:extLst>
            </p:cNvPr>
            <p:cNvSpPr/>
            <p:nvPr/>
          </p:nvSpPr>
          <p:spPr>
            <a:xfrm flipV="1">
              <a:off x="5618172" y="3638661"/>
              <a:ext cx="36375" cy="92551"/>
            </a:xfrm>
            <a:custGeom>
              <a:avLst/>
              <a:gdLst>
                <a:gd name="connsiteX0" fmla="*/ 36207 w 36375"/>
                <a:gd name="connsiteY0" fmla="*/ 87756 h 92551"/>
                <a:gd name="connsiteX1" fmla="*/ 31109 w 36375"/>
                <a:gd name="connsiteY1" fmla="*/ 92715 h 92551"/>
                <a:gd name="connsiteX2" fmla="*/ 23669 w 36375"/>
                <a:gd name="connsiteY2" fmla="*/ 85415 h 92551"/>
                <a:gd name="connsiteX3" fmla="*/ 28904 w 36375"/>
                <a:gd name="connsiteY3" fmla="*/ 80457 h 92551"/>
                <a:gd name="connsiteX4" fmla="*/ 36207 w 36375"/>
                <a:gd name="connsiteY4" fmla="*/ 87756 h 92551"/>
                <a:gd name="connsiteX5" fmla="*/ 25735 w 36375"/>
                <a:gd name="connsiteY5" fmla="*/ 35971 h 92551"/>
                <a:gd name="connsiteX6" fmla="*/ 28767 w 36375"/>
                <a:gd name="connsiteY6" fmla="*/ 43959 h 92551"/>
                <a:gd name="connsiteX7" fmla="*/ 30558 w 36375"/>
                <a:gd name="connsiteY7" fmla="*/ 51259 h 92551"/>
                <a:gd name="connsiteX8" fmla="*/ 19259 w 36375"/>
                <a:gd name="connsiteY8" fmla="*/ 62553 h 92551"/>
                <a:gd name="connsiteX9" fmla="*/ 1072 w 36375"/>
                <a:gd name="connsiteY9" fmla="*/ 41343 h 92551"/>
                <a:gd name="connsiteX10" fmla="*/ 2725 w 36375"/>
                <a:gd name="connsiteY10" fmla="*/ 39965 h 92551"/>
                <a:gd name="connsiteX11" fmla="*/ 4930 w 36375"/>
                <a:gd name="connsiteY11" fmla="*/ 42444 h 92551"/>
                <a:gd name="connsiteX12" fmla="*/ 18846 w 36375"/>
                <a:gd name="connsiteY12" fmla="*/ 59523 h 92551"/>
                <a:gd name="connsiteX13" fmla="*/ 22291 w 36375"/>
                <a:gd name="connsiteY13" fmla="*/ 55115 h 92551"/>
                <a:gd name="connsiteX14" fmla="*/ 20775 w 36375"/>
                <a:gd name="connsiteY14" fmla="*/ 47954 h 92551"/>
                <a:gd name="connsiteX15" fmla="*/ 11268 w 36375"/>
                <a:gd name="connsiteY15" fmla="*/ 22474 h 92551"/>
                <a:gd name="connsiteX16" fmla="*/ 8099 w 36375"/>
                <a:gd name="connsiteY16" fmla="*/ 11456 h 92551"/>
                <a:gd name="connsiteX17" fmla="*/ 19397 w 36375"/>
                <a:gd name="connsiteY17" fmla="*/ 163 h 92551"/>
                <a:gd name="connsiteX18" fmla="*/ 37447 w 36375"/>
                <a:gd name="connsiteY18" fmla="*/ 21372 h 92551"/>
                <a:gd name="connsiteX19" fmla="*/ 35794 w 36375"/>
                <a:gd name="connsiteY19" fmla="*/ 22750 h 92551"/>
                <a:gd name="connsiteX20" fmla="*/ 33727 w 36375"/>
                <a:gd name="connsiteY20" fmla="*/ 20271 h 92551"/>
                <a:gd name="connsiteX21" fmla="*/ 19673 w 36375"/>
                <a:gd name="connsiteY21" fmla="*/ 3193 h 92551"/>
                <a:gd name="connsiteX22" fmla="*/ 16366 w 36375"/>
                <a:gd name="connsiteY22" fmla="*/ 7737 h 92551"/>
                <a:gd name="connsiteX23" fmla="*/ 20362 w 36375"/>
                <a:gd name="connsiteY23" fmla="*/ 21510 h 92551"/>
                <a:gd name="connsiteX24" fmla="*/ 25735 w 36375"/>
                <a:gd name="connsiteY24" fmla="*/ 35971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6207" y="87756"/>
                  </a:moveTo>
                  <a:cubicBezTo>
                    <a:pt x="36207" y="90511"/>
                    <a:pt x="34278" y="92715"/>
                    <a:pt x="31109" y="92715"/>
                  </a:cubicBezTo>
                  <a:cubicBezTo>
                    <a:pt x="27389" y="92715"/>
                    <a:pt x="23669" y="89134"/>
                    <a:pt x="23669" y="85415"/>
                  </a:cubicBezTo>
                  <a:cubicBezTo>
                    <a:pt x="23669" y="82798"/>
                    <a:pt x="25598" y="80457"/>
                    <a:pt x="28904" y="80457"/>
                  </a:cubicBezTo>
                  <a:cubicBezTo>
                    <a:pt x="32074" y="80457"/>
                    <a:pt x="36207" y="83625"/>
                    <a:pt x="36207" y="87756"/>
                  </a:cubicBezTo>
                  <a:moveTo>
                    <a:pt x="25735" y="35971"/>
                  </a:moveTo>
                  <a:cubicBezTo>
                    <a:pt x="27389" y="39965"/>
                    <a:pt x="27389" y="40241"/>
                    <a:pt x="28767" y="43959"/>
                  </a:cubicBezTo>
                  <a:cubicBezTo>
                    <a:pt x="29869" y="46714"/>
                    <a:pt x="30558" y="48642"/>
                    <a:pt x="30558" y="51259"/>
                  </a:cubicBezTo>
                  <a:cubicBezTo>
                    <a:pt x="30558" y="57457"/>
                    <a:pt x="26149" y="62553"/>
                    <a:pt x="19259" y="62553"/>
                  </a:cubicBezTo>
                  <a:cubicBezTo>
                    <a:pt x="6308" y="62553"/>
                    <a:pt x="1072" y="42582"/>
                    <a:pt x="1072" y="41343"/>
                  </a:cubicBezTo>
                  <a:cubicBezTo>
                    <a:pt x="1072" y="39965"/>
                    <a:pt x="2450" y="39965"/>
                    <a:pt x="2725" y="39965"/>
                  </a:cubicBezTo>
                  <a:cubicBezTo>
                    <a:pt x="4103" y="39965"/>
                    <a:pt x="4241" y="40241"/>
                    <a:pt x="4930" y="42444"/>
                  </a:cubicBezTo>
                  <a:cubicBezTo>
                    <a:pt x="8650" y="55391"/>
                    <a:pt x="14161" y="59523"/>
                    <a:pt x="18846" y="59523"/>
                  </a:cubicBezTo>
                  <a:cubicBezTo>
                    <a:pt x="19948" y="59523"/>
                    <a:pt x="22291" y="59523"/>
                    <a:pt x="22291" y="55115"/>
                  </a:cubicBezTo>
                  <a:cubicBezTo>
                    <a:pt x="22291" y="52223"/>
                    <a:pt x="21326" y="49331"/>
                    <a:pt x="20775" y="47954"/>
                  </a:cubicBezTo>
                  <a:cubicBezTo>
                    <a:pt x="19673" y="44373"/>
                    <a:pt x="13472" y="28396"/>
                    <a:pt x="11268" y="22474"/>
                  </a:cubicBezTo>
                  <a:cubicBezTo>
                    <a:pt x="9890" y="18893"/>
                    <a:pt x="8099" y="14348"/>
                    <a:pt x="8099" y="11456"/>
                  </a:cubicBezTo>
                  <a:cubicBezTo>
                    <a:pt x="8099" y="4983"/>
                    <a:pt x="12783" y="163"/>
                    <a:pt x="19397" y="163"/>
                  </a:cubicBezTo>
                  <a:cubicBezTo>
                    <a:pt x="32349" y="163"/>
                    <a:pt x="37447" y="20133"/>
                    <a:pt x="37447" y="21372"/>
                  </a:cubicBezTo>
                  <a:cubicBezTo>
                    <a:pt x="37447" y="22750"/>
                    <a:pt x="36207" y="22750"/>
                    <a:pt x="35794" y="22750"/>
                  </a:cubicBezTo>
                  <a:cubicBezTo>
                    <a:pt x="34416" y="22750"/>
                    <a:pt x="34416" y="22336"/>
                    <a:pt x="33727" y="20271"/>
                  </a:cubicBezTo>
                  <a:cubicBezTo>
                    <a:pt x="31247" y="11594"/>
                    <a:pt x="26700" y="3193"/>
                    <a:pt x="19673" y="3193"/>
                  </a:cubicBezTo>
                  <a:cubicBezTo>
                    <a:pt x="17330" y="3193"/>
                    <a:pt x="16366" y="4570"/>
                    <a:pt x="16366" y="7737"/>
                  </a:cubicBezTo>
                  <a:cubicBezTo>
                    <a:pt x="16366" y="11181"/>
                    <a:pt x="17193" y="13109"/>
                    <a:pt x="20362" y="21510"/>
                  </a:cubicBezTo>
                  <a:lnTo>
                    <a:pt x="25735" y="35971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62FD0B6C-6C94-D0D7-08B7-307220A90B4D}"/>
                </a:ext>
              </a:extLst>
            </p:cNvPr>
            <p:cNvSpPr/>
            <p:nvPr/>
          </p:nvSpPr>
          <p:spPr>
            <a:xfrm flipV="1">
              <a:off x="5667463" y="3707852"/>
              <a:ext cx="43402" cy="61219"/>
            </a:xfrm>
            <a:custGeom>
              <a:avLst/>
              <a:gdLst>
                <a:gd name="connsiteX0" fmla="*/ 44292 w 43402"/>
                <a:gd name="connsiteY0" fmla="*/ 58597 h 61219"/>
                <a:gd name="connsiteX1" fmla="*/ 44485 w 43402"/>
                <a:gd name="connsiteY1" fmla="*/ 60043 h 61219"/>
                <a:gd name="connsiteX2" fmla="*/ 43231 w 43402"/>
                <a:gd name="connsiteY2" fmla="*/ 61393 h 61219"/>
                <a:gd name="connsiteX3" fmla="*/ 36287 w 43402"/>
                <a:gd name="connsiteY3" fmla="*/ 55030 h 61219"/>
                <a:gd name="connsiteX4" fmla="*/ 25966 w 43402"/>
                <a:gd name="connsiteY4" fmla="*/ 61393 h 61219"/>
                <a:gd name="connsiteX5" fmla="*/ 1082 w 43402"/>
                <a:gd name="connsiteY5" fmla="*/ 33916 h 61219"/>
                <a:gd name="connsiteX6" fmla="*/ 15646 w 43402"/>
                <a:gd name="connsiteY6" fmla="*/ 17912 h 61219"/>
                <a:gd name="connsiteX7" fmla="*/ 27799 w 43402"/>
                <a:gd name="connsiteY7" fmla="*/ 23215 h 61219"/>
                <a:gd name="connsiteX8" fmla="*/ 24327 w 43402"/>
                <a:gd name="connsiteY8" fmla="*/ 9139 h 61219"/>
                <a:gd name="connsiteX9" fmla="*/ 16900 w 43402"/>
                <a:gd name="connsiteY9" fmla="*/ 3644 h 61219"/>
                <a:gd name="connsiteX10" fmla="*/ 14392 w 43402"/>
                <a:gd name="connsiteY10" fmla="*/ 1523 h 61219"/>
                <a:gd name="connsiteX11" fmla="*/ 15839 w 43402"/>
                <a:gd name="connsiteY11" fmla="*/ 173 h 61219"/>
                <a:gd name="connsiteX12" fmla="*/ 25870 w 43402"/>
                <a:gd name="connsiteY12" fmla="*/ 559 h 61219"/>
                <a:gd name="connsiteX13" fmla="*/ 36190 w 43402"/>
                <a:gd name="connsiteY13" fmla="*/ 173 h 61219"/>
                <a:gd name="connsiteX14" fmla="*/ 38119 w 43402"/>
                <a:gd name="connsiteY14" fmla="*/ 2294 h 61219"/>
                <a:gd name="connsiteX15" fmla="*/ 35611 w 43402"/>
                <a:gd name="connsiteY15" fmla="*/ 3644 h 61219"/>
                <a:gd name="connsiteX16" fmla="*/ 30885 w 43402"/>
                <a:gd name="connsiteY16" fmla="*/ 4801 h 61219"/>
                <a:gd name="connsiteX17" fmla="*/ 31368 w 43402"/>
                <a:gd name="connsiteY17" fmla="*/ 6922 h 61219"/>
                <a:gd name="connsiteX18" fmla="*/ 44292 w 43402"/>
                <a:gd name="connsiteY18" fmla="*/ 58597 h 61219"/>
                <a:gd name="connsiteX19" fmla="*/ 29728 w 43402"/>
                <a:gd name="connsiteY19" fmla="*/ 31024 h 61219"/>
                <a:gd name="connsiteX20" fmla="*/ 27992 w 43402"/>
                <a:gd name="connsiteY20" fmla="*/ 27650 h 61219"/>
                <a:gd name="connsiteX21" fmla="*/ 15936 w 43402"/>
                <a:gd name="connsiteY21" fmla="*/ 20612 h 61219"/>
                <a:gd name="connsiteX22" fmla="*/ 8895 w 43402"/>
                <a:gd name="connsiteY22" fmla="*/ 29963 h 61219"/>
                <a:gd name="connsiteX23" fmla="*/ 13910 w 43402"/>
                <a:gd name="connsiteY23" fmla="*/ 49534 h 61219"/>
                <a:gd name="connsiteX24" fmla="*/ 25966 w 43402"/>
                <a:gd name="connsiteY24" fmla="*/ 58693 h 61219"/>
                <a:gd name="connsiteX25" fmla="*/ 34550 w 43402"/>
                <a:gd name="connsiteY25" fmla="*/ 50306 h 61219"/>
                <a:gd name="connsiteX26" fmla="*/ 34261 w 43402"/>
                <a:gd name="connsiteY26" fmla="*/ 48859 h 61219"/>
                <a:gd name="connsiteX27" fmla="*/ 29728 w 43402"/>
                <a:gd name="connsiteY27" fmla="*/ 31024 h 6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402" h="61219">
                  <a:moveTo>
                    <a:pt x="44292" y="58597"/>
                  </a:moveTo>
                  <a:cubicBezTo>
                    <a:pt x="44388" y="58982"/>
                    <a:pt x="44485" y="59561"/>
                    <a:pt x="44485" y="60043"/>
                  </a:cubicBezTo>
                  <a:cubicBezTo>
                    <a:pt x="44485" y="60621"/>
                    <a:pt x="44099" y="61393"/>
                    <a:pt x="43231" y="61393"/>
                  </a:cubicBezTo>
                  <a:cubicBezTo>
                    <a:pt x="42266" y="61393"/>
                    <a:pt x="38216" y="58115"/>
                    <a:pt x="36287" y="55030"/>
                  </a:cubicBezTo>
                  <a:cubicBezTo>
                    <a:pt x="35322" y="56958"/>
                    <a:pt x="32139" y="61393"/>
                    <a:pt x="25966" y="61393"/>
                  </a:cubicBezTo>
                  <a:cubicBezTo>
                    <a:pt x="13621" y="61393"/>
                    <a:pt x="1082" y="47799"/>
                    <a:pt x="1082" y="33916"/>
                  </a:cubicBezTo>
                  <a:cubicBezTo>
                    <a:pt x="1082" y="24565"/>
                    <a:pt x="7351" y="17912"/>
                    <a:pt x="15646" y="17912"/>
                  </a:cubicBezTo>
                  <a:cubicBezTo>
                    <a:pt x="21144" y="17912"/>
                    <a:pt x="25677" y="21383"/>
                    <a:pt x="27799" y="23215"/>
                  </a:cubicBezTo>
                  <a:cubicBezTo>
                    <a:pt x="27702" y="22926"/>
                    <a:pt x="24712" y="10778"/>
                    <a:pt x="24327" y="9139"/>
                  </a:cubicBezTo>
                  <a:cubicBezTo>
                    <a:pt x="22976" y="3837"/>
                    <a:pt x="22880" y="3740"/>
                    <a:pt x="16900" y="3644"/>
                  </a:cubicBezTo>
                  <a:cubicBezTo>
                    <a:pt x="15743" y="3644"/>
                    <a:pt x="14392" y="3644"/>
                    <a:pt x="14392" y="1523"/>
                  </a:cubicBezTo>
                  <a:cubicBezTo>
                    <a:pt x="14392" y="945"/>
                    <a:pt x="14875" y="173"/>
                    <a:pt x="15839" y="173"/>
                  </a:cubicBezTo>
                  <a:cubicBezTo>
                    <a:pt x="19022" y="173"/>
                    <a:pt x="22591" y="559"/>
                    <a:pt x="25870" y="559"/>
                  </a:cubicBezTo>
                  <a:cubicBezTo>
                    <a:pt x="29149" y="559"/>
                    <a:pt x="33200" y="173"/>
                    <a:pt x="36190" y="173"/>
                  </a:cubicBezTo>
                  <a:cubicBezTo>
                    <a:pt x="37058" y="173"/>
                    <a:pt x="38119" y="463"/>
                    <a:pt x="38119" y="2294"/>
                  </a:cubicBezTo>
                  <a:cubicBezTo>
                    <a:pt x="38119" y="3644"/>
                    <a:pt x="36769" y="3644"/>
                    <a:pt x="35611" y="3644"/>
                  </a:cubicBezTo>
                  <a:cubicBezTo>
                    <a:pt x="33489" y="3644"/>
                    <a:pt x="30885" y="3644"/>
                    <a:pt x="30885" y="4801"/>
                  </a:cubicBezTo>
                  <a:cubicBezTo>
                    <a:pt x="30885" y="5090"/>
                    <a:pt x="30885" y="5283"/>
                    <a:pt x="31368" y="6922"/>
                  </a:cubicBezTo>
                  <a:lnTo>
                    <a:pt x="44292" y="58597"/>
                  </a:lnTo>
                  <a:moveTo>
                    <a:pt x="29728" y="31024"/>
                  </a:moveTo>
                  <a:cubicBezTo>
                    <a:pt x="29246" y="29385"/>
                    <a:pt x="29246" y="29192"/>
                    <a:pt x="27992" y="27650"/>
                  </a:cubicBezTo>
                  <a:cubicBezTo>
                    <a:pt x="24230" y="23215"/>
                    <a:pt x="19697" y="20612"/>
                    <a:pt x="15936" y="20612"/>
                  </a:cubicBezTo>
                  <a:cubicBezTo>
                    <a:pt x="12367" y="20612"/>
                    <a:pt x="8895" y="23118"/>
                    <a:pt x="8895" y="29963"/>
                  </a:cubicBezTo>
                  <a:cubicBezTo>
                    <a:pt x="8895" y="35073"/>
                    <a:pt x="11692" y="45678"/>
                    <a:pt x="13910" y="49534"/>
                  </a:cubicBezTo>
                  <a:cubicBezTo>
                    <a:pt x="18347" y="57247"/>
                    <a:pt x="23266" y="58693"/>
                    <a:pt x="25966" y="58693"/>
                  </a:cubicBezTo>
                  <a:cubicBezTo>
                    <a:pt x="32718" y="58693"/>
                    <a:pt x="34550" y="51270"/>
                    <a:pt x="34550" y="50306"/>
                  </a:cubicBezTo>
                  <a:cubicBezTo>
                    <a:pt x="34550" y="49824"/>
                    <a:pt x="34358" y="49245"/>
                    <a:pt x="34261" y="48859"/>
                  </a:cubicBezTo>
                  <a:lnTo>
                    <a:pt x="29728" y="31024"/>
                  </a:ln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82E53A45-DD37-B35D-4D80-D915A337B189}"/>
                </a:ext>
              </a:extLst>
            </p:cNvPr>
            <p:cNvSpPr/>
            <p:nvPr/>
          </p:nvSpPr>
          <p:spPr>
            <a:xfrm flipV="1">
              <a:off x="5083819" y="4092086"/>
              <a:ext cx="937740" cy="4976"/>
            </a:xfrm>
            <a:custGeom>
              <a:avLst/>
              <a:gdLst>
                <a:gd name="connsiteX0" fmla="*/ 860 w 937740"/>
                <a:gd name="connsiteY0" fmla="*/ 265 h 4976"/>
                <a:gd name="connsiteX1" fmla="*/ 938600 w 937740"/>
                <a:gd name="connsiteY1" fmla="*/ 265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7740" h="4976">
                  <a:moveTo>
                    <a:pt x="860" y="265"/>
                  </a:moveTo>
                  <a:lnTo>
                    <a:pt x="938600" y="265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ADD97CFD-DC91-E599-885F-9C4B960BD086}"/>
                </a:ext>
              </a:extLst>
            </p:cNvPr>
            <p:cNvSpPr/>
            <p:nvPr/>
          </p:nvSpPr>
          <p:spPr>
            <a:xfrm flipV="1">
              <a:off x="6006714" y="4073484"/>
              <a:ext cx="49391" cy="37207"/>
            </a:xfrm>
            <a:custGeom>
              <a:avLst/>
              <a:gdLst>
                <a:gd name="connsiteX0" fmla="*/ 50540 w 49391"/>
                <a:gd name="connsiteY0" fmla="*/ 18848 h 37207"/>
                <a:gd name="connsiteX1" fmla="*/ 1149 w 49391"/>
                <a:gd name="connsiteY1" fmla="*/ 37452 h 37207"/>
                <a:gd name="connsiteX2" fmla="*/ 17391 w 49391"/>
                <a:gd name="connsiteY2" fmla="*/ 18848 h 37207"/>
                <a:gd name="connsiteX3" fmla="*/ 1149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848"/>
                  </a:moveTo>
                  <a:lnTo>
                    <a:pt x="1149" y="37452"/>
                  </a:lnTo>
                  <a:lnTo>
                    <a:pt x="17391" y="18848"/>
                  </a:lnTo>
                  <a:lnTo>
                    <a:pt x="1149" y="245"/>
                  </a:ln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F62A4CA-5444-AAC4-8355-C3757EE88EE7}"/>
                </a:ext>
              </a:extLst>
            </p:cNvPr>
            <p:cNvSpPr/>
            <p:nvPr/>
          </p:nvSpPr>
          <p:spPr>
            <a:xfrm flipV="1">
              <a:off x="6006714" y="4073484"/>
              <a:ext cx="49391" cy="37207"/>
            </a:xfrm>
            <a:custGeom>
              <a:avLst/>
              <a:gdLst>
                <a:gd name="connsiteX0" fmla="*/ 50540 w 49391"/>
                <a:gd name="connsiteY0" fmla="*/ 18848 h 37207"/>
                <a:gd name="connsiteX1" fmla="*/ 1149 w 49391"/>
                <a:gd name="connsiteY1" fmla="*/ 37452 h 37207"/>
                <a:gd name="connsiteX2" fmla="*/ 17391 w 49391"/>
                <a:gd name="connsiteY2" fmla="*/ 18848 h 37207"/>
                <a:gd name="connsiteX3" fmla="*/ 1149 w 49391"/>
                <a:gd name="connsiteY3" fmla="*/ 245 h 3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91" h="37207">
                  <a:moveTo>
                    <a:pt x="50540" y="18848"/>
                  </a:moveTo>
                  <a:lnTo>
                    <a:pt x="1149" y="37452"/>
                  </a:lnTo>
                  <a:lnTo>
                    <a:pt x="17391" y="18848"/>
                  </a:lnTo>
                  <a:lnTo>
                    <a:pt x="1149" y="245"/>
                  </a:ln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46B46AD-9DDB-21DD-5185-1C5295787F28}"/>
                </a:ext>
              </a:extLst>
            </p:cNvPr>
            <p:cNvSpPr/>
            <p:nvPr/>
          </p:nvSpPr>
          <p:spPr>
            <a:xfrm flipV="1">
              <a:off x="5428275" y="3955763"/>
              <a:ext cx="60488" cy="62389"/>
            </a:xfrm>
            <a:custGeom>
              <a:avLst/>
              <a:gdLst>
                <a:gd name="connsiteX0" fmla="*/ 61524 w 60488"/>
                <a:gd name="connsiteY0" fmla="*/ 52972 h 62389"/>
                <a:gd name="connsiteX1" fmla="*/ 55461 w 60488"/>
                <a:gd name="connsiteY1" fmla="*/ 62613 h 62389"/>
                <a:gd name="connsiteX2" fmla="*/ 48710 w 60488"/>
                <a:gd name="connsiteY2" fmla="*/ 56002 h 62389"/>
                <a:gd name="connsiteX3" fmla="*/ 50915 w 60488"/>
                <a:gd name="connsiteY3" fmla="*/ 51871 h 62389"/>
                <a:gd name="connsiteX4" fmla="*/ 55599 w 60488"/>
                <a:gd name="connsiteY4" fmla="*/ 40577 h 62389"/>
                <a:gd name="connsiteX5" fmla="*/ 31073 w 60488"/>
                <a:gd name="connsiteY5" fmla="*/ 3253 h 62389"/>
                <a:gd name="connsiteX6" fmla="*/ 20877 w 60488"/>
                <a:gd name="connsiteY6" fmla="*/ 15235 h 62389"/>
                <a:gd name="connsiteX7" fmla="*/ 28869 w 60488"/>
                <a:gd name="connsiteY7" fmla="*/ 44433 h 62389"/>
                <a:gd name="connsiteX8" fmla="*/ 30522 w 60488"/>
                <a:gd name="connsiteY8" fmla="*/ 51320 h 62389"/>
                <a:gd name="connsiteX9" fmla="*/ 19224 w 60488"/>
                <a:gd name="connsiteY9" fmla="*/ 62613 h 62389"/>
                <a:gd name="connsiteX10" fmla="*/ 1036 w 60488"/>
                <a:gd name="connsiteY10" fmla="*/ 41403 h 62389"/>
                <a:gd name="connsiteX11" fmla="*/ 2689 w 60488"/>
                <a:gd name="connsiteY11" fmla="*/ 40026 h 62389"/>
                <a:gd name="connsiteX12" fmla="*/ 4894 w 60488"/>
                <a:gd name="connsiteY12" fmla="*/ 42505 h 62389"/>
                <a:gd name="connsiteX13" fmla="*/ 18810 w 60488"/>
                <a:gd name="connsiteY13" fmla="*/ 59583 h 62389"/>
                <a:gd name="connsiteX14" fmla="*/ 22255 w 60488"/>
                <a:gd name="connsiteY14" fmla="*/ 55176 h 62389"/>
                <a:gd name="connsiteX15" fmla="*/ 19913 w 60488"/>
                <a:gd name="connsiteY15" fmla="*/ 45535 h 62389"/>
                <a:gd name="connsiteX16" fmla="*/ 12059 w 60488"/>
                <a:gd name="connsiteY16" fmla="*/ 17301 h 62389"/>
                <a:gd name="connsiteX17" fmla="*/ 30522 w 60488"/>
                <a:gd name="connsiteY17" fmla="*/ 223 h 62389"/>
                <a:gd name="connsiteX18" fmla="*/ 61524 w 60488"/>
                <a:gd name="connsiteY18" fmla="*/ 52972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488" h="62389">
                  <a:moveTo>
                    <a:pt x="61524" y="52972"/>
                  </a:moveTo>
                  <a:cubicBezTo>
                    <a:pt x="61524" y="60410"/>
                    <a:pt x="57942" y="62613"/>
                    <a:pt x="55461" y="62613"/>
                  </a:cubicBezTo>
                  <a:cubicBezTo>
                    <a:pt x="52017" y="62613"/>
                    <a:pt x="48710" y="59032"/>
                    <a:pt x="48710" y="56002"/>
                  </a:cubicBezTo>
                  <a:cubicBezTo>
                    <a:pt x="48710" y="54212"/>
                    <a:pt x="49399" y="53386"/>
                    <a:pt x="50915" y="51871"/>
                  </a:cubicBezTo>
                  <a:cubicBezTo>
                    <a:pt x="53808" y="49116"/>
                    <a:pt x="55599" y="45535"/>
                    <a:pt x="55599" y="40577"/>
                  </a:cubicBezTo>
                  <a:cubicBezTo>
                    <a:pt x="55599" y="34793"/>
                    <a:pt x="47194" y="3253"/>
                    <a:pt x="31073" y="3253"/>
                  </a:cubicBezTo>
                  <a:cubicBezTo>
                    <a:pt x="24046" y="3253"/>
                    <a:pt x="20877" y="8074"/>
                    <a:pt x="20877" y="15235"/>
                  </a:cubicBezTo>
                  <a:cubicBezTo>
                    <a:pt x="20877" y="22948"/>
                    <a:pt x="24597" y="33002"/>
                    <a:pt x="28869" y="44433"/>
                  </a:cubicBezTo>
                  <a:cubicBezTo>
                    <a:pt x="29833" y="46775"/>
                    <a:pt x="30522" y="48703"/>
                    <a:pt x="30522" y="51320"/>
                  </a:cubicBezTo>
                  <a:cubicBezTo>
                    <a:pt x="30522" y="57517"/>
                    <a:pt x="26113" y="62613"/>
                    <a:pt x="19224" y="62613"/>
                  </a:cubicBezTo>
                  <a:cubicBezTo>
                    <a:pt x="6272" y="62613"/>
                    <a:pt x="1036" y="42643"/>
                    <a:pt x="1036" y="41403"/>
                  </a:cubicBezTo>
                  <a:cubicBezTo>
                    <a:pt x="1036" y="40026"/>
                    <a:pt x="2414" y="40026"/>
                    <a:pt x="2689" y="40026"/>
                  </a:cubicBezTo>
                  <a:cubicBezTo>
                    <a:pt x="4067" y="40026"/>
                    <a:pt x="4205" y="40302"/>
                    <a:pt x="4894" y="42505"/>
                  </a:cubicBezTo>
                  <a:cubicBezTo>
                    <a:pt x="8890" y="56416"/>
                    <a:pt x="14814" y="59583"/>
                    <a:pt x="18810" y="59583"/>
                  </a:cubicBezTo>
                  <a:cubicBezTo>
                    <a:pt x="19913" y="59583"/>
                    <a:pt x="22255" y="59583"/>
                    <a:pt x="22255" y="55176"/>
                  </a:cubicBezTo>
                  <a:cubicBezTo>
                    <a:pt x="22255" y="51733"/>
                    <a:pt x="20877" y="48014"/>
                    <a:pt x="19913" y="45535"/>
                  </a:cubicBezTo>
                  <a:cubicBezTo>
                    <a:pt x="13850" y="29559"/>
                    <a:pt x="12059" y="23224"/>
                    <a:pt x="12059" y="17301"/>
                  </a:cubicBezTo>
                  <a:cubicBezTo>
                    <a:pt x="12059" y="2427"/>
                    <a:pt x="24184" y="223"/>
                    <a:pt x="30522" y="223"/>
                  </a:cubicBezTo>
                  <a:cubicBezTo>
                    <a:pt x="53670" y="223"/>
                    <a:pt x="61524" y="45811"/>
                    <a:pt x="61524" y="5297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6B602990-479B-5A2D-5CCE-95F019FCDF4F}"/>
                </a:ext>
              </a:extLst>
            </p:cNvPr>
            <p:cNvSpPr/>
            <p:nvPr/>
          </p:nvSpPr>
          <p:spPr>
            <a:xfrm flipV="1">
              <a:off x="5496088" y="3973276"/>
              <a:ext cx="44752" cy="65943"/>
            </a:xfrm>
            <a:custGeom>
              <a:avLst/>
              <a:gdLst>
                <a:gd name="connsiteX0" fmla="*/ 45801 w 44752"/>
                <a:gd name="connsiteY0" fmla="*/ 32909 h 65943"/>
                <a:gd name="connsiteX1" fmla="*/ 40110 w 44752"/>
                <a:gd name="connsiteY1" fmla="*/ 57879 h 65943"/>
                <a:gd name="connsiteX2" fmla="*/ 23424 w 44752"/>
                <a:gd name="connsiteY2" fmla="*/ 66170 h 65943"/>
                <a:gd name="connsiteX3" fmla="*/ 1048 w 44752"/>
                <a:gd name="connsiteY3" fmla="*/ 32909 h 65943"/>
                <a:gd name="connsiteX4" fmla="*/ 23424 w 44752"/>
                <a:gd name="connsiteY4" fmla="*/ 227 h 65943"/>
                <a:gd name="connsiteX5" fmla="*/ 45801 w 44752"/>
                <a:gd name="connsiteY5" fmla="*/ 32909 h 65943"/>
                <a:gd name="connsiteX6" fmla="*/ 23424 w 44752"/>
                <a:gd name="connsiteY6" fmla="*/ 2927 h 65943"/>
                <a:gd name="connsiteX7" fmla="*/ 11175 w 44752"/>
                <a:gd name="connsiteY7" fmla="*/ 13435 h 65943"/>
                <a:gd name="connsiteX8" fmla="*/ 9825 w 44752"/>
                <a:gd name="connsiteY8" fmla="*/ 34163 h 65943"/>
                <a:gd name="connsiteX9" fmla="*/ 11272 w 44752"/>
                <a:gd name="connsiteY9" fmla="*/ 53830 h 65943"/>
                <a:gd name="connsiteX10" fmla="*/ 23424 w 44752"/>
                <a:gd name="connsiteY10" fmla="*/ 63471 h 65943"/>
                <a:gd name="connsiteX11" fmla="*/ 35384 w 44752"/>
                <a:gd name="connsiteY11" fmla="*/ 54698 h 65943"/>
                <a:gd name="connsiteX12" fmla="*/ 37024 w 44752"/>
                <a:gd name="connsiteY12" fmla="*/ 34163 h 65943"/>
                <a:gd name="connsiteX13" fmla="*/ 35770 w 44752"/>
                <a:gd name="connsiteY13" fmla="*/ 13821 h 65943"/>
                <a:gd name="connsiteX14" fmla="*/ 23424 w 44752"/>
                <a:gd name="connsiteY14" fmla="*/ 2927 h 6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52" h="65943">
                  <a:moveTo>
                    <a:pt x="45801" y="32909"/>
                  </a:moveTo>
                  <a:cubicBezTo>
                    <a:pt x="45801" y="43514"/>
                    <a:pt x="44547" y="51131"/>
                    <a:pt x="40110" y="57879"/>
                  </a:cubicBezTo>
                  <a:cubicBezTo>
                    <a:pt x="37120" y="62314"/>
                    <a:pt x="31140" y="66170"/>
                    <a:pt x="23424" y="66170"/>
                  </a:cubicBezTo>
                  <a:cubicBezTo>
                    <a:pt x="1048" y="66170"/>
                    <a:pt x="1048" y="39851"/>
                    <a:pt x="1048" y="32909"/>
                  </a:cubicBezTo>
                  <a:cubicBezTo>
                    <a:pt x="1048" y="25968"/>
                    <a:pt x="1048" y="227"/>
                    <a:pt x="23424" y="227"/>
                  </a:cubicBezTo>
                  <a:cubicBezTo>
                    <a:pt x="45801" y="227"/>
                    <a:pt x="45801" y="25968"/>
                    <a:pt x="45801" y="32909"/>
                  </a:cubicBezTo>
                  <a:moveTo>
                    <a:pt x="23424" y="2927"/>
                  </a:moveTo>
                  <a:cubicBezTo>
                    <a:pt x="18988" y="2927"/>
                    <a:pt x="13104" y="5530"/>
                    <a:pt x="11175" y="13435"/>
                  </a:cubicBezTo>
                  <a:cubicBezTo>
                    <a:pt x="9825" y="19123"/>
                    <a:pt x="9825" y="27029"/>
                    <a:pt x="9825" y="34163"/>
                  </a:cubicBezTo>
                  <a:cubicBezTo>
                    <a:pt x="9825" y="41201"/>
                    <a:pt x="9825" y="48528"/>
                    <a:pt x="11272" y="53830"/>
                  </a:cubicBezTo>
                  <a:cubicBezTo>
                    <a:pt x="13297" y="61446"/>
                    <a:pt x="19470" y="63471"/>
                    <a:pt x="23424" y="63471"/>
                  </a:cubicBezTo>
                  <a:cubicBezTo>
                    <a:pt x="28633" y="63471"/>
                    <a:pt x="33648" y="60289"/>
                    <a:pt x="35384" y="54698"/>
                  </a:cubicBezTo>
                  <a:cubicBezTo>
                    <a:pt x="36927" y="49492"/>
                    <a:pt x="37024" y="42550"/>
                    <a:pt x="37024" y="34163"/>
                  </a:cubicBezTo>
                  <a:cubicBezTo>
                    <a:pt x="37024" y="27029"/>
                    <a:pt x="37024" y="19894"/>
                    <a:pt x="35770" y="13821"/>
                  </a:cubicBezTo>
                  <a:cubicBezTo>
                    <a:pt x="33841" y="5048"/>
                    <a:pt x="27282" y="2927"/>
                    <a:pt x="23424" y="2927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8011DD77-FE49-5649-5639-37A4EF565944}"/>
                </a:ext>
              </a:extLst>
            </p:cNvPr>
            <p:cNvSpPr/>
            <p:nvPr/>
          </p:nvSpPr>
          <p:spPr>
            <a:xfrm flipV="1">
              <a:off x="5564748" y="4002035"/>
              <a:ext cx="16121" cy="41180"/>
            </a:xfrm>
            <a:custGeom>
              <a:avLst/>
              <a:gdLst>
                <a:gd name="connsiteX0" fmla="*/ 17180 w 16121"/>
                <a:gd name="connsiteY0" fmla="*/ 26949 h 41180"/>
                <a:gd name="connsiteX1" fmla="*/ 8362 w 16121"/>
                <a:gd name="connsiteY1" fmla="*/ 41411 h 41180"/>
                <a:gd name="connsiteX2" fmla="*/ 1059 w 16121"/>
                <a:gd name="connsiteY2" fmla="*/ 34111 h 41180"/>
                <a:gd name="connsiteX3" fmla="*/ 8362 w 16121"/>
                <a:gd name="connsiteY3" fmla="*/ 26812 h 41180"/>
                <a:gd name="connsiteX4" fmla="*/ 13184 w 16121"/>
                <a:gd name="connsiteY4" fmla="*/ 28602 h 41180"/>
                <a:gd name="connsiteX5" fmla="*/ 13873 w 16121"/>
                <a:gd name="connsiteY5" fmla="*/ 29015 h 41180"/>
                <a:gd name="connsiteX6" fmla="*/ 14149 w 16121"/>
                <a:gd name="connsiteY6" fmla="*/ 26949 h 41180"/>
                <a:gd name="connsiteX7" fmla="*/ 4779 w 16121"/>
                <a:gd name="connsiteY7" fmla="*/ 3949 h 41180"/>
                <a:gd name="connsiteX8" fmla="*/ 3264 w 16121"/>
                <a:gd name="connsiteY8" fmla="*/ 1746 h 41180"/>
                <a:gd name="connsiteX9" fmla="*/ 4641 w 16121"/>
                <a:gd name="connsiteY9" fmla="*/ 231 h 41180"/>
                <a:gd name="connsiteX10" fmla="*/ 17180 w 16121"/>
                <a:gd name="connsiteY10" fmla="*/ 26949 h 41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1" h="41180">
                  <a:moveTo>
                    <a:pt x="17180" y="26949"/>
                  </a:moveTo>
                  <a:cubicBezTo>
                    <a:pt x="17180" y="36039"/>
                    <a:pt x="13735" y="41411"/>
                    <a:pt x="8362" y="41411"/>
                  </a:cubicBezTo>
                  <a:cubicBezTo>
                    <a:pt x="3815" y="41411"/>
                    <a:pt x="1059" y="37968"/>
                    <a:pt x="1059" y="34111"/>
                  </a:cubicBezTo>
                  <a:cubicBezTo>
                    <a:pt x="1059" y="30393"/>
                    <a:pt x="3815" y="26812"/>
                    <a:pt x="8362" y="26812"/>
                  </a:cubicBezTo>
                  <a:cubicBezTo>
                    <a:pt x="10015" y="26812"/>
                    <a:pt x="11806" y="27363"/>
                    <a:pt x="13184" y="28602"/>
                  </a:cubicBezTo>
                  <a:cubicBezTo>
                    <a:pt x="13598" y="28878"/>
                    <a:pt x="13735" y="29015"/>
                    <a:pt x="13873" y="29015"/>
                  </a:cubicBezTo>
                  <a:cubicBezTo>
                    <a:pt x="14011" y="29015"/>
                    <a:pt x="14149" y="28878"/>
                    <a:pt x="14149" y="26949"/>
                  </a:cubicBezTo>
                  <a:cubicBezTo>
                    <a:pt x="14149" y="16758"/>
                    <a:pt x="9326" y="8494"/>
                    <a:pt x="4779" y="3949"/>
                  </a:cubicBezTo>
                  <a:cubicBezTo>
                    <a:pt x="3264" y="2434"/>
                    <a:pt x="3264" y="2159"/>
                    <a:pt x="3264" y="1746"/>
                  </a:cubicBezTo>
                  <a:cubicBezTo>
                    <a:pt x="3264" y="781"/>
                    <a:pt x="3952" y="231"/>
                    <a:pt x="4641" y="231"/>
                  </a:cubicBezTo>
                  <a:cubicBezTo>
                    <a:pt x="6157" y="231"/>
                    <a:pt x="17180" y="10836"/>
                    <a:pt x="17180" y="2694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323CE195-7183-E04A-CD41-0057E1BD17EF}"/>
                </a:ext>
              </a:extLst>
            </p:cNvPr>
            <p:cNvSpPr/>
            <p:nvPr/>
          </p:nvSpPr>
          <p:spPr>
            <a:xfrm flipV="1">
              <a:off x="5618172" y="3925601"/>
              <a:ext cx="36375" cy="92551"/>
            </a:xfrm>
            <a:custGeom>
              <a:avLst/>
              <a:gdLst>
                <a:gd name="connsiteX0" fmla="*/ 36207 w 36375"/>
                <a:gd name="connsiteY0" fmla="*/ 87814 h 92551"/>
                <a:gd name="connsiteX1" fmla="*/ 31109 w 36375"/>
                <a:gd name="connsiteY1" fmla="*/ 92772 h 92551"/>
                <a:gd name="connsiteX2" fmla="*/ 23669 w 36375"/>
                <a:gd name="connsiteY2" fmla="*/ 85473 h 92551"/>
                <a:gd name="connsiteX3" fmla="*/ 28904 w 36375"/>
                <a:gd name="connsiteY3" fmla="*/ 80515 h 92551"/>
                <a:gd name="connsiteX4" fmla="*/ 36207 w 36375"/>
                <a:gd name="connsiteY4" fmla="*/ 87814 h 92551"/>
                <a:gd name="connsiteX5" fmla="*/ 25735 w 36375"/>
                <a:gd name="connsiteY5" fmla="*/ 36029 h 92551"/>
                <a:gd name="connsiteX6" fmla="*/ 28767 w 36375"/>
                <a:gd name="connsiteY6" fmla="*/ 44017 h 92551"/>
                <a:gd name="connsiteX7" fmla="*/ 30558 w 36375"/>
                <a:gd name="connsiteY7" fmla="*/ 51317 h 92551"/>
                <a:gd name="connsiteX8" fmla="*/ 19259 w 36375"/>
                <a:gd name="connsiteY8" fmla="*/ 62610 h 92551"/>
                <a:gd name="connsiteX9" fmla="*/ 1072 w 36375"/>
                <a:gd name="connsiteY9" fmla="*/ 41400 h 92551"/>
                <a:gd name="connsiteX10" fmla="*/ 2725 w 36375"/>
                <a:gd name="connsiteY10" fmla="*/ 40023 h 92551"/>
                <a:gd name="connsiteX11" fmla="*/ 4930 w 36375"/>
                <a:gd name="connsiteY11" fmla="*/ 42502 h 92551"/>
                <a:gd name="connsiteX12" fmla="*/ 18846 w 36375"/>
                <a:gd name="connsiteY12" fmla="*/ 59580 h 92551"/>
                <a:gd name="connsiteX13" fmla="*/ 22291 w 36375"/>
                <a:gd name="connsiteY13" fmla="*/ 55173 h 92551"/>
                <a:gd name="connsiteX14" fmla="*/ 20775 w 36375"/>
                <a:gd name="connsiteY14" fmla="*/ 48011 h 92551"/>
                <a:gd name="connsiteX15" fmla="*/ 11268 w 36375"/>
                <a:gd name="connsiteY15" fmla="*/ 22532 h 92551"/>
                <a:gd name="connsiteX16" fmla="*/ 8099 w 36375"/>
                <a:gd name="connsiteY16" fmla="*/ 11514 h 92551"/>
                <a:gd name="connsiteX17" fmla="*/ 19397 w 36375"/>
                <a:gd name="connsiteY17" fmla="*/ 220 h 92551"/>
                <a:gd name="connsiteX18" fmla="*/ 37447 w 36375"/>
                <a:gd name="connsiteY18" fmla="*/ 21430 h 92551"/>
                <a:gd name="connsiteX19" fmla="*/ 35794 w 36375"/>
                <a:gd name="connsiteY19" fmla="*/ 22807 h 92551"/>
                <a:gd name="connsiteX20" fmla="*/ 33727 w 36375"/>
                <a:gd name="connsiteY20" fmla="*/ 20328 h 92551"/>
                <a:gd name="connsiteX21" fmla="*/ 19673 w 36375"/>
                <a:gd name="connsiteY21" fmla="*/ 3250 h 92551"/>
                <a:gd name="connsiteX22" fmla="*/ 16366 w 36375"/>
                <a:gd name="connsiteY22" fmla="*/ 7795 h 92551"/>
                <a:gd name="connsiteX23" fmla="*/ 20362 w 36375"/>
                <a:gd name="connsiteY23" fmla="*/ 21568 h 92551"/>
                <a:gd name="connsiteX24" fmla="*/ 25735 w 36375"/>
                <a:gd name="connsiteY24" fmla="*/ 36029 h 9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375" h="92551">
                  <a:moveTo>
                    <a:pt x="36207" y="87814"/>
                  </a:moveTo>
                  <a:cubicBezTo>
                    <a:pt x="36207" y="90569"/>
                    <a:pt x="34278" y="92772"/>
                    <a:pt x="31109" y="92772"/>
                  </a:cubicBezTo>
                  <a:cubicBezTo>
                    <a:pt x="27389" y="92772"/>
                    <a:pt x="23669" y="89191"/>
                    <a:pt x="23669" y="85473"/>
                  </a:cubicBezTo>
                  <a:cubicBezTo>
                    <a:pt x="23669" y="82856"/>
                    <a:pt x="25598" y="80515"/>
                    <a:pt x="28904" y="80515"/>
                  </a:cubicBezTo>
                  <a:cubicBezTo>
                    <a:pt x="32074" y="80515"/>
                    <a:pt x="36207" y="83682"/>
                    <a:pt x="36207" y="87814"/>
                  </a:cubicBezTo>
                  <a:moveTo>
                    <a:pt x="25735" y="36029"/>
                  </a:moveTo>
                  <a:cubicBezTo>
                    <a:pt x="27389" y="40023"/>
                    <a:pt x="27389" y="40299"/>
                    <a:pt x="28767" y="44017"/>
                  </a:cubicBezTo>
                  <a:cubicBezTo>
                    <a:pt x="29869" y="46772"/>
                    <a:pt x="30558" y="48700"/>
                    <a:pt x="30558" y="51317"/>
                  </a:cubicBezTo>
                  <a:cubicBezTo>
                    <a:pt x="30558" y="57514"/>
                    <a:pt x="26149" y="62610"/>
                    <a:pt x="19259" y="62610"/>
                  </a:cubicBezTo>
                  <a:cubicBezTo>
                    <a:pt x="6308" y="62610"/>
                    <a:pt x="1072" y="42640"/>
                    <a:pt x="1072" y="41400"/>
                  </a:cubicBezTo>
                  <a:cubicBezTo>
                    <a:pt x="1072" y="40023"/>
                    <a:pt x="2450" y="40023"/>
                    <a:pt x="2725" y="40023"/>
                  </a:cubicBezTo>
                  <a:cubicBezTo>
                    <a:pt x="4103" y="40023"/>
                    <a:pt x="4241" y="40299"/>
                    <a:pt x="4930" y="42502"/>
                  </a:cubicBezTo>
                  <a:cubicBezTo>
                    <a:pt x="8650" y="55448"/>
                    <a:pt x="14161" y="59580"/>
                    <a:pt x="18846" y="59580"/>
                  </a:cubicBezTo>
                  <a:cubicBezTo>
                    <a:pt x="19948" y="59580"/>
                    <a:pt x="22291" y="59580"/>
                    <a:pt x="22291" y="55173"/>
                  </a:cubicBezTo>
                  <a:cubicBezTo>
                    <a:pt x="22291" y="52281"/>
                    <a:pt x="21326" y="49388"/>
                    <a:pt x="20775" y="48011"/>
                  </a:cubicBezTo>
                  <a:cubicBezTo>
                    <a:pt x="19673" y="44430"/>
                    <a:pt x="13472" y="28454"/>
                    <a:pt x="11268" y="22532"/>
                  </a:cubicBezTo>
                  <a:cubicBezTo>
                    <a:pt x="9890" y="18951"/>
                    <a:pt x="8099" y="14406"/>
                    <a:pt x="8099" y="11514"/>
                  </a:cubicBezTo>
                  <a:cubicBezTo>
                    <a:pt x="8099" y="5041"/>
                    <a:pt x="12783" y="220"/>
                    <a:pt x="19397" y="220"/>
                  </a:cubicBezTo>
                  <a:cubicBezTo>
                    <a:pt x="32349" y="220"/>
                    <a:pt x="37447" y="20191"/>
                    <a:pt x="37447" y="21430"/>
                  </a:cubicBezTo>
                  <a:cubicBezTo>
                    <a:pt x="37447" y="22807"/>
                    <a:pt x="36207" y="22807"/>
                    <a:pt x="35794" y="22807"/>
                  </a:cubicBezTo>
                  <a:cubicBezTo>
                    <a:pt x="34416" y="22807"/>
                    <a:pt x="34416" y="22394"/>
                    <a:pt x="33727" y="20328"/>
                  </a:cubicBezTo>
                  <a:cubicBezTo>
                    <a:pt x="31247" y="11651"/>
                    <a:pt x="26700" y="3250"/>
                    <a:pt x="19673" y="3250"/>
                  </a:cubicBezTo>
                  <a:cubicBezTo>
                    <a:pt x="17330" y="3250"/>
                    <a:pt x="16366" y="4627"/>
                    <a:pt x="16366" y="7795"/>
                  </a:cubicBezTo>
                  <a:cubicBezTo>
                    <a:pt x="16366" y="11238"/>
                    <a:pt x="17193" y="13166"/>
                    <a:pt x="20362" y="21568"/>
                  </a:cubicBezTo>
                  <a:lnTo>
                    <a:pt x="25735" y="36029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3009D08B-D505-9D14-4F66-BF34C7E16406}"/>
                </a:ext>
              </a:extLst>
            </p:cNvPr>
            <p:cNvSpPr/>
            <p:nvPr/>
          </p:nvSpPr>
          <p:spPr>
            <a:xfrm flipV="1">
              <a:off x="5666617" y="3973276"/>
              <a:ext cx="44752" cy="65943"/>
            </a:xfrm>
            <a:custGeom>
              <a:avLst/>
              <a:gdLst>
                <a:gd name="connsiteX0" fmla="*/ 45835 w 44752"/>
                <a:gd name="connsiteY0" fmla="*/ 32909 h 65943"/>
                <a:gd name="connsiteX1" fmla="*/ 40144 w 44752"/>
                <a:gd name="connsiteY1" fmla="*/ 57879 h 65943"/>
                <a:gd name="connsiteX2" fmla="*/ 23459 w 44752"/>
                <a:gd name="connsiteY2" fmla="*/ 66170 h 65943"/>
                <a:gd name="connsiteX3" fmla="*/ 1082 w 44752"/>
                <a:gd name="connsiteY3" fmla="*/ 32909 h 65943"/>
                <a:gd name="connsiteX4" fmla="*/ 23459 w 44752"/>
                <a:gd name="connsiteY4" fmla="*/ 227 h 65943"/>
                <a:gd name="connsiteX5" fmla="*/ 45835 w 44752"/>
                <a:gd name="connsiteY5" fmla="*/ 32909 h 65943"/>
                <a:gd name="connsiteX6" fmla="*/ 23459 w 44752"/>
                <a:gd name="connsiteY6" fmla="*/ 2927 h 65943"/>
                <a:gd name="connsiteX7" fmla="*/ 11209 w 44752"/>
                <a:gd name="connsiteY7" fmla="*/ 13435 h 65943"/>
                <a:gd name="connsiteX8" fmla="*/ 9859 w 44752"/>
                <a:gd name="connsiteY8" fmla="*/ 34163 h 65943"/>
                <a:gd name="connsiteX9" fmla="*/ 11306 w 44752"/>
                <a:gd name="connsiteY9" fmla="*/ 53830 h 65943"/>
                <a:gd name="connsiteX10" fmla="*/ 23459 w 44752"/>
                <a:gd name="connsiteY10" fmla="*/ 63471 h 65943"/>
                <a:gd name="connsiteX11" fmla="*/ 35418 w 44752"/>
                <a:gd name="connsiteY11" fmla="*/ 54698 h 65943"/>
                <a:gd name="connsiteX12" fmla="*/ 37058 w 44752"/>
                <a:gd name="connsiteY12" fmla="*/ 34163 h 65943"/>
                <a:gd name="connsiteX13" fmla="*/ 35804 w 44752"/>
                <a:gd name="connsiteY13" fmla="*/ 13821 h 65943"/>
                <a:gd name="connsiteX14" fmla="*/ 23459 w 44752"/>
                <a:gd name="connsiteY14" fmla="*/ 2927 h 6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52" h="65943">
                  <a:moveTo>
                    <a:pt x="45835" y="32909"/>
                  </a:moveTo>
                  <a:cubicBezTo>
                    <a:pt x="45835" y="43514"/>
                    <a:pt x="44581" y="51131"/>
                    <a:pt x="40144" y="57879"/>
                  </a:cubicBezTo>
                  <a:cubicBezTo>
                    <a:pt x="37155" y="62314"/>
                    <a:pt x="31175" y="66170"/>
                    <a:pt x="23459" y="66170"/>
                  </a:cubicBezTo>
                  <a:cubicBezTo>
                    <a:pt x="1082" y="66170"/>
                    <a:pt x="1082" y="39851"/>
                    <a:pt x="1082" y="32909"/>
                  </a:cubicBezTo>
                  <a:cubicBezTo>
                    <a:pt x="1082" y="25968"/>
                    <a:pt x="1082" y="227"/>
                    <a:pt x="23459" y="227"/>
                  </a:cubicBezTo>
                  <a:cubicBezTo>
                    <a:pt x="45835" y="227"/>
                    <a:pt x="45835" y="25968"/>
                    <a:pt x="45835" y="32909"/>
                  </a:cubicBezTo>
                  <a:moveTo>
                    <a:pt x="23459" y="2927"/>
                  </a:moveTo>
                  <a:cubicBezTo>
                    <a:pt x="19022" y="2927"/>
                    <a:pt x="13138" y="5530"/>
                    <a:pt x="11209" y="13435"/>
                  </a:cubicBezTo>
                  <a:cubicBezTo>
                    <a:pt x="9859" y="19123"/>
                    <a:pt x="9859" y="27029"/>
                    <a:pt x="9859" y="34163"/>
                  </a:cubicBezTo>
                  <a:cubicBezTo>
                    <a:pt x="9859" y="41201"/>
                    <a:pt x="9859" y="48528"/>
                    <a:pt x="11306" y="53830"/>
                  </a:cubicBezTo>
                  <a:cubicBezTo>
                    <a:pt x="13331" y="61446"/>
                    <a:pt x="19504" y="63471"/>
                    <a:pt x="23459" y="63471"/>
                  </a:cubicBezTo>
                  <a:cubicBezTo>
                    <a:pt x="28667" y="63471"/>
                    <a:pt x="33682" y="60289"/>
                    <a:pt x="35418" y="54698"/>
                  </a:cubicBezTo>
                  <a:cubicBezTo>
                    <a:pt x="36962" y="49492"/>
                    <a:pt x="37058" y="42550"/>
                    <a:pt x="37058" y="34163"/>
                  </a:cubicBezTo>
                  <a:cubicBezTo>
                    <a:pt x="37058" y="27029"/>
                    <a:pt x="37058" y="19894"/>
                    <a:pt x="35804" y="13821"/>
                  </a:cubicBezTo>
                  <a:cubicBezTo>
                    <a:pt x="33875" y="5048"/>
                    <a:pt x="27317" y="2927"/>
                    <a:pt x="23459" y="2927"/>
                  </a:cubicBezTo>
                  <a:close/>
                </a:path>
              </a:pathLst>
            </a:custGeom>
            <a:solidFill>
              <a:srgbClr val="000000"/>
            </a:solidFill>
            <a:ln w="9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D0966AA1-7056-B63B-66F5-17272A7CDA07}"/>
                </a:ext>
              </a:extLst>
            </p:cNvPr>
            <p:cNvSpPr/>
            <p:nvPr/>
          </p:nvSpPr>
          <p:spPr>
            <a:xfrm flipV="1">
              <a:off x="5573871" y="3146540"/>
              <a:ext cx="4978" cy="1224903"/>
            </a:xfrm>
            <a:custGeom>
              <a:avLst/>
              <a:gdLst>
                <a:gd name="connsiteX0" fmla="*/ 863 w 4978"/>
                <a:gd name="connsiteY0" fmla="*/ 1225077 h 1224903"/>
                <a:gd name="connsiteX1" fmla="*/ 863 w 4978"/>
                <a:gd name="connsiteY1" fmla="*/ 174 h 12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78" h="1224903">
                  <a:moveTo>
                    <a:pt x="863" y="1225077"/>
                  </a:moveTo>
                  <a:lnTo>
                    <a:pt x="863" y="174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custDash>
                <a:ds d="224162" sp="224162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499800DF-DFF7-5C55-0EF2-6B14EAD47890}"/>
              </a:ext>
            </a:extLst>
          </p:cNvPr>
          <p:cNvGrpSpPr/>
          <p:nvPr/>
        </p:nvGrpSpPr>
        <p:grpSpPr>
          <a:xfrm>
            <a:off x="3309850" y="6113016"/>
            <a:ext cx="1016594" cy="137726"/>
            <a:chOff x="3248042" y="4616016"/>
            <a:chExt cx="1016594" cy="137726"/>
          </a:xfrm>
        </p:grpSpPr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30B2A96-8651-3A10-F7CE-C34CF3759A4F}"/>
                </a:ext>
              </a:extLst>
            </p:cNvPr>
            <p:cNvSpPr/>
            <p:nvPr/>
          </p:nvSpPr>
          <p:spPr>
            <a:xfrm flipV="1">
              <a:off x="3248042" y="4626072"/>
              <a:ext cx="89423" cy="93240"/>
            </a:xfrm>
            <a:custGeom>
              <a:avLst/>
              <a:gdLst>
                <a:gd name="connsiteX0" fmla="*/ 87406 w 89423"/>
                <a:gd name="connsiteY0" fmla="*/ 93602 h 93240"/>
                <a:gd name="connsiteX1" fmla="*/ 3219 w 89423"/>
                <a:gd name="connsiteY1" fmla="*/ 93602 h 93240"/>
                <a:gd name="connsiteX2" fmla="*/ 601 w 89423"/>
                <a:gd name="connsiteY2" fmla="*/ 62613 h 93240"/>
                <a:gd name="connsiteX3" fmla="*/ 4045 w 89423"/>
                <a:gd name="connsiteY3" fmla="*/ 62613 h 93240"/>
                <a:gd name="connsiteX4" fmla="*/ 28847 w 89423"/>
                <a:gd name="connsiteY4" fmla="*/ 89332 h 93240"/>
                <a:gd name="connsiteX5" fmla="*/ 36287 w 89423"/>
                <a:gd name="connsiteY5" fmla="*/ 89057 h 93240"/>
                <a:gd name="connsiteX6" fmla="*/ 39181 w 89423"/>
                <a:gd name="connsiteY6" fmla="*/ 83823 h 93240"/>
                <a:gd name="connsiteX7" fmla="*/ 39181 w 89423"/>
                <a:gd name="connsiteY7" fmla="*/ 11241 h 93240"/>
                <a:gd name="connsiteX8" fmla="*/ 24713 w 89423"/>
                <a:gd name="connsiteY8" fmla="*/ 4631 h 93240"/>
                <a:gd name="connsiteX9" fmla="*/ 19202 w 89423"/>
                <a:gd name="connsiteY9" fmla="*/ 4631 h 93240"/>
                <a:gd name="connsiteX10" fmla="*/ 19202 w 89423"/>
                <a:gd name="connsiteY10" fmla="*/ 361 h 93240"/>
                <a:gd name="connsiteX11" fmla="*/ 45244 w 89423"/>
                <a:gd name="connsiteY11" fmla="*/ 774 h 93240"/>
                <a:gd name="connsiteX12" fmla="*/ 71423 w 89423"/>
                <a:gd name="connsiteY12" fmla="*/ 361 h 93240"/>
                <a:gd name="connsiteX13" fmla="*/ 71423 w 89423"/>
                <a:gd name="connsiteY13" fmla="*/ 4631 h 93240"/>
                <a:gd name="connsiteX14" fmla="*/ 65912 w 89423"/>
                <a:gd name="connsiteY14" fmla="*/ 4631 h 93240"/>
                <a:gd name="connsiteX15" fmla="*/ 51444 w 89423"/>
                <a:gd name="connsiteY15" fmla="*/ 11241 h 93240"/>
                <a:gd name="connsiteX16" fmla="*/ 51444 w 89423"/>
                <a:gd name="connsiteY16" fmla="*/ 83823 h 93240"/>
                <a:gd name="connsiteX17" fmla="*/ 53924 w 89423"/>
                <a:gd name="connsiteY17" fmla="*/ 89057 h 93240"/>
                <a:gd name="connsiteX18" fmla="*/ 61778 w 89423"/>
                <a:gd name="connsiteY18" fmla="*/ 89332 h 93240"/>
                <a:gd name="connsiteX19" fmla="*/ 86579 w 89423"/>
                <a:gd name="connsiteY19" fmla="*/ 62613 h 93240"/>
                <a:gd name="connsiteX20" fmla="*/ 90024 w 89423"/>
                <a:gd name="connsiteY20" fmla="*/ 62613 h 93240"/>
                <a:gd name="connsiteX21" fmla="*/ 87406 w 89423"/>
                <a:gd name="connsiteY21" fmla="*/ 93602 h 93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423" h="93240">
                  <a:moveTo>
                    <a:pt x="87406" y="93602"/>
                  </a:moveTo>
                  <a:lnTo>
                    <a:pt x="3219" y="93602"/>
                  </a:lnTo>
                  <a:lnTo>
                    <a:pt x="601" y="62613"/>
                  </a:lnTo>
                  <a:lnTo>
                    <a:pt x="4045" y="62613"/>
                  </a:lnTo>
                  <a:cubicBezTo>
                    <a:pt x="5974" y="84787"/>
                    <a:pt x="8041" y="89332"/>
                    <a:pt x="28847" y="89332"/>
                  </a:cubicBezTo>
                  <a:cubicBezTo>
                    <a:pt x="31327" y="89332"/>
                    <a:pt x="34910" y="89332"/>
                    <a:pt x="36287" y="89057"/>
                  </a:cubicBezTo>
                  <a:cubicBezTo>
                    <a:pt x="39181" y="88506"/>
                    <a:pt x="39181" y="86991"/>
                    <a:pt x="39181" y="83823"/>
                  </a:cubicBezTo>
                  <a:lnTo>
                    <a:pt x="39181" y="11241"/>
                  </a:lnTo>
                  <a:cubicBezTo>
                    <a:pt x="39181" y="6559"/>
                    <a:pt x="39181" y="4631"/>
                    <a:pt x="24713" y="4631"/>
                  </a:cubicBezTo>
                  <a:lnTo>
                    <a:pt x="19202" y="4631"/>
                  </a:lnTo>
                  <a:lnTo>
                    <a:pt x="19202" y="361"/>
                  </a:lnTo>
                  <a:cubicBezTo>
                    <a:pt x="24851" y="774"/>
                    <a:pt x="38905" y="774"/>
                    <a:pt x="45244" y="774"/>
                  </a:cubicBezTo>
                  <a:cubicBezTo>
                    <a:pt x="51582" y="774"/>
                    <a:pt x="65774" y="774"/>
                    <a:pt x="71423" y="361"/>
                  </a:cubicBezTo>
                  <a:lnTo>
                    <a:pt x="71423" y="4631"/>
                  </a:lnTo>
                  <a:lnTo>
                    <a:pt x="65912" y="4631"/>
                  </a:lnTo>
                  <a:cubicBezTo>
                    <a:pt x="51444" y="4631"/>
                    <a:pt x="51444" y="6559"/>
                    <a:pt x="51444" y="11241"/>
                  </a:cubicBezTo>
                  <a:lnTo>
                    <a:pt x="51444" y="83823"/>
                  </a:lnTo>
                  <a:cubicBezTo>
                    <a:pt x="51444" y="86578"/>
                    <a:pt x="51444" y="88506"/>
                    <a:pt x="53924" y="89057"/>
                  </a:cubicBezTo>
                  <a:cubicBezTo>
                    <a:pt x="55440" y="89332"/>
                    <a:pt x="59160" y="89332"/>
                    <a:pt x="61778" y="89332"/>
                  </a:cubicBezTo>
                  <a:cubicBezTo>
                    <a:pt x="82584" y="89332"/>
                    <a:pt x="84650" y="84787"/>
                    <a:pt x="86579" y="62613"/>
                  </a:cubicBezTo>
                  <a:lnTo>
                    <a:pt x="90024" y="62613"/>
                  </a:lnTo>
                  <a:lnTo>
                    <a:pt x="87406" y="9360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A9C7DC92-54DF-BE33-1C22-3B9E020B6032}"/>
                </a:ext>
              </a:extLst>
            </p:cNvPr>
            <p:cNvSpPr/>
            <p:nvPr/>
          </p:nvSpPr>
          <p:spPr>
            <a:xfrm flipV="1">
              <a:off x="3347108" y="4627174"/>
              <a:ext cx="29486" cy="92138"/>
            </a:xfrm>
            <a:custGeom>
              <a:avLst/>
              <a:gdLst>
                <a:gd name="connsiteX0" fmla="*/ 20456 w 29486"/>
                <a:gd name="connsiteY0" fmla="*/ 61236 h 92138"/>
                <a:gd name="connsiteX1" fmla="*/ 1166 w 29486"/>
                <a:gd name="connsiteY1" fmla="*/ 59721 h 92138"/>
                <a:gd name="connsiteX2" fmla="*/ 1166 w 29486"/>
                <a:gd name="connsiteY2" fmla="*/ 55452 h 92138"/>
                <a:gd name="connsiteX3" fmla="*/ 11362 w 29486"/>
                <a:gd name="connsiteY3" fmla="*/ 47877 h 92138"/>
                <a:gd name="connsiteX4" fmla="*/ 11362 w 29486"/>
                <a:gd name="connsiteY4" fmla="*/ 10828 h 92138"/>
                <a:gd name="connsiteX5" fmla="*/ 615 w 29486"/>
                <a:gd name="connsiteY5" fmla="*/ 4631 h 92138"/>
                <a:gd name="connsiteX6" fmla="*/ 615 w 29486"/>
                <a:gd name="connsiteY6" fmla="*/ 361 h 92138"/>
                <a:gd name="connsiteX7" fmla="*/ 15771 w 29486"/>
                <a:gd name="connsiteY7" fmla="*/ 774 h 92138"/>
                <a:gd name="connsiteX8" fmla="*/ 30101 w 29486"/>
                <a:gd name="connsiteY8" fmla="*/ 361 h 92138"/>
                <a:gd name="connsiteX9" fmla="*/ 30101 w 29486"/>
                <a:gd name="connsiteY9" fmla="*/ 4631 h 92138"/>
                <a:gd name="connsiteX10" fmla="*/ 20456 w 29486"/>
                <a:gd name="connsiteY10" fmla="*/ 10691 h 92138"/>
                <a:gd name="connsiteX11" fmla="*/ 20456 w 29486"/>
                <a:gd name="connsiteY11" fmla="*/ 61236 h 92138"/>
                <a:gd name="connsiteX12" fmla="*/ 21007 w 29486"/>
                <a:gd name="connsiteY12" fmla="*/ 85200 h 92138"/>
                <a:gd name="connsiteX13" fmla="*/ 13705 w 29486"/>
                <a:gd name="connsiteY13" fmla="*/ 92500 h 92138"/>
                <a:gd name="connsiteX14" fmla="*/ 6402 w 29486"/>
                <a:gd name="connsiteY14" fmla="*/ 85200 h 92138"/>
                <a:gd name="connsiteX15" fmla="*/ 13705 w 29486"/>
                <a:gd name="connsiteY15" fmla="*/ 77901 h 92138"/>
                <a:gd name="connsiteX16" fmla="*/ 21007 w 29486"/>
                <a:gd name="connsiteY16" fmla="*/ 85200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456" y="61236"/>
                  </a:moveTo>
                  <a:lnTo>
                    <a:pt x="1166" y="59721"/>
                  </a:lnTo>
                  <a:lnTo>
                    <a:pt x="1166" y="55452"/>
                  </a:lnTo>
                  <a:cubicBezTo>
                    <a:pt x="10122" y="55452"/>
                    <a:pt x="11362" y="54625"/>
                    <a:pt x="11362" y="47877"/>
                  </a:cubicBezTo>
                  <a:lnTo>
                    <a:pt x="11362" y="10828"/>
                  </a:lnTo>
                  <a:cubicBezTo>
                    <a:pt x="11362" y="4631"/>
                    <a:pt x="9847" y="4631"/>
                    <a:pt x="615" y="4631"/>
                  </a:cubicBezTo>
                  <a:lnTo>
                    <a:pt x="615" y="361"/>
                  </a:lnTo>
                  <a:cubicBezTo>
                    <a:pt x="5024" y="499"/>
                    <a:pt x="12464" y="774"/>
                    <a:pt x="15771" y="774"/>
                  </a:cubicBezTo>
                  <a:cubicBezTo>
                    <a:pt x="20594" y="774"/>
                    <a:pt x="25416" y="499"/>
                    <a:pt x="30101" y="361"/>
                  </a:cubicBezTo>
                  <a:lnTo>
                    <a:pt x="30101" y="4631"/>
                  </a:lnTo>
                  <a:cubicBezTo>
                    <a:pt x="21007" y="4631"/>
                    <a:pt x="20456" y="5319"/>
                    <a:pt x="20456" y="10691"/>
                  </a:cubicBezTo>
                  <a:lnTo>
                    <a:pt x="20456" y="61236"/>
                  </a:lnTo>
                  <a:moveTo>
                    <a:pt x="21007" y="85200"/>
                  </a:moveTo>
                  <a:cubicBezTo>
                    <a:pt x="21007" y="89608"/>
                    <a:pt x="17563" y="92500"/>
                    <a:pt x="13705" y="92500"/>
                  </a:cubicBezTo>
                  <a:cubicBezTo>
                    <a:pt x="9433" y="92500"/>
                    <a:pt x="6402" y="88781"/>
                    <a:pt x="6402" y="85200"/>
                  </a:cubicBezTo>
                  <a:cubicBezTo>
                    <a:pt x="6402" y="81482"/>
                    <a:pt x="9433" y="77901"/>
                    <a:pt x="13705" y="77901"/>
                  </a:cubicBezTo>
                  <a:cubicBezTo>
                    <a:pt x="17563" y="77901"/>
                    <a:pt x="21007" y="80793"/>
                    <a:pt x="21007" y="8520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3488B365-3EE6-F6D2-BB5E-9B2216659BB0}"/>
                </a:ext>
              </a:extLst>
            </p:cNvPr>
            <p:cNvSpPr/>
            <p:nvPr/>
          </p:nvSpPr>
          <p:spPr>
            <a:xfrm flipV="1">
              <a:off x="3385276" y="4658438"/>
              <a:ext cx="107611" cy="60874"/>
            </a:xfrm>
            <a:custGeom>
              <a:avLst/>
              <a:gdLst>
                <a:gd name="connsiteX0" fmla="*/ 11377 w 107611"/>
                <a:gd name="connsiteY0" fmla="*/ 47742 h 60874"/>
                <a:gd name="connsiteX1" fmla="*/ 11377 w 107611"/>
                <a:gd name="connsiteY1" fmla="*/ 10832 h 60874"/>
                <a:gd name="connsiteX2" fmla="*/ 630 w 107611"/>
                <a:gd name="connsiteY2" fmla="*/ 4634 h 60874"/>
                <a:gd name="connsiteX3" fmla="*/ 630 w 107611"/>
                <a:gd name="connsiteY3" fmla="*/ 364 h 60874"/>
                <a:gd name="connsiteX4" fmla="*/ 16200 w 107611"/>
                <a:gd name="connsiteY4" fmla="*/ 778 h 60874"/>
                <a:gd name="connsiteX5" fmla="*/ 31632 w 107611"/>
                <a:gd name="connsiteY5" fmla="*/ 364 h 60874"/>
                <a:gd name="connsiteX6" fmla="*/ 31632 w 107611"/>
                <a:gd name="connsiteY6" fmla="*/ 4634 h 60874"/>
                <a:gd name="connsiteX7" fmla="*/ 20885 w 107611"/>
                <a:gd name="connsiteY7" fmla="*/ 10832 h 60874"/>
                <a:gd name="connsiteX8" fmla="*/ 20885 w 107611"/>
                <a:gd name="connsiteY8" fmla="*/ 36173 h 60874"/>
                <a:gd name="connsiteX9" fmla="*/ 39486 w 107611"/>
                <a:gd name="connsiteY9" fmla="*/ 58209 h 60874"/>
                <a:gd name="connsiteX10" fmla="*/ 49682 w 107611"/>
                <a:gd name="connsiteY10" fmla="*/ 42922 h 60874"/>
                <a:gd name="connsiteX11" fmla="*/ 49682 w 107611"/>
                <a:gd name="connsiteY11" fmla="*/ 10832 h 60874"/>
                <a:gd name="connsiteX12" fmla="*/ 38935 w 107611"/>
                <a:gd name="connsiteY12" fmla="*/ 4634 h 60874"/>
                <a:gd name="connsiteX13" fmla="*/ 38935 w 107611"/>
                <a:gd name="connsiteY13" fmla="*/ 364 h 60874"/>
                <a:gd name="connsiteX14" fmla="*/ 54505 w 107611"/>
                <a:gd name="connsiteY14" fmla="*/ 778 h 60874"/>
                <a:gd name="connsiteX15" fmla="*/ 69937 w 107611"/>
                <a:gd name="connsiteY15" fmla="*/ 364 h 60874"/>
                <a:gd name="connsiteX16" fmla="*/ 69937 w 107611"/>
                <a:gd name="connsiteY16" fmla="*/ 4634 h 60874"/>
                <a:gd name="connsiteX17" fmla="*/ 59189 w 107611"/>
                <a:gd name="connsiteY17" fmla="*/ 10832 h 60874"/>
                <a:gd name="connsiteX18" fmla="*/ 59189 w 107611"/>
                <a:gd name="connsiteY18" fmla="*/ 36173 h 60874"/>
                <a:gd name="connsiteX19" fmla="*/ 77790 w 107611"/>
                <a:gd name="connsiteY19" fmla="*/ 58209 h 60874"/>
                <a:gd name="connsiteX20" fmla="*/ 87987 w 107611"/>
                <a:gd name="connsiteY20" fmla="*/ 42922 h 60874"/>
                <a:gd name="connsiteX21" fmla="*/ 87987 w 107611"/>
                <a:gd name="connsiteY21" fmla="*/ 10832 h 60874"/>
                <a:gd name="connsiteX22" fmla="*/ 77239 w 107611"/>
                <a:gd name="connsiteY22" fmla="*/ 4634 h 60874"/>
                <a:gd name="connsiteX23" fmla="*/ 77239 w 107611"/>
                <a:gd name="connsiteY23" fmla="*/ 364 h 60874"/>
                <a:gd name="connsiteX24" fmla="*/ 92809 w 107611"/>
                <a:gd name="connsiteY24" fmla="*/ 778 h 60874"/>
                <a:gd name="connsiteX25" fmla="*/ 108241 w 107611"/>
                <a:gd name="connsiteY25" fmla="*/ 364 h 60874"/>
                <a:gd name="connsiteX26" fmla="*/ 108241 w 107611"/>
                <a:gd name="connsiteY26" fmla="*/ 4634 h 60874"/>
                <a:gd name="connsiteX27" fmla="*/ 97494 w 107611"/>
                <a:gd name="connsiteY27" fmla="*/ 8766 h 60874"/>
                <a:gd name="connsiteX28" fmla="*/ 97494 w 107611"/>
                <a:gd name="connsiteY28" fmla="*/ 35071 h 60874"/>
                <a:gd name="connsiteX29" fmla="*/ 93223 w 107611"/>
                <a:gd name="connsiteY29" fmla="*/ 56143 h 60874"/>
                <a:gd name="connsiteX30" fmla="*/ 78755 w 107611"/>
                <a:gd name="connsiteY30" fmla="*/ 61239 h 60874"/>
                <a:gd name="connsiteX31" fmla="*/ 58776 w 107611"/>
                <a:gd name="connsiteY31" fmla="*/ 47742 h 60874"/>
                <a:gd name="connsiteX32" fmla="*/ 40450 w 107611"/>
                <a:gd name="connsiteY32" fmla="*/ 61239 h 60874"/>
                <a:gd name="connsiteX33" fmla="*/ 20058 w 107611"/>
                <a:gd name="connsiteY33" fmla="*/ 46778 h 60874"/>
                <a:gd name="connsiteX34" fmla="*/ 20058 w 107611"/>
                <a:gd name="connsiteY34" fmla="*/ 61239 h 60874"/>
                <a:gd name="connsiteX35" fmla="*/ 630 w 107611"/>
                <a:gd name="connsiteY35" fmla="*/ 59724 h 60874"/>
                <a:gd name="connsiteX36" fmla="*/ 630 w 107611"/>
                <a:gd name="connsiteY36" fmla="*/ 55455 h 60874"/>
                <a:gd name="connsiteX37" fmla="*/ 11377 w 107611"/>
                <a:gd name="connsiteY37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377" y="47742"/>
                  </a:moveTo>
                  <a:lnTo>
                    <a:pt x="11377" y="10832"/>
                  </a:lnTo>
                  <a:cubicBezTo>
                    <a:pt x="11377" y="4634"/>
                    <a:pt x="9862" y="4634"/>
                    <a:pt x="630" y="4634"/>
                  </a:cubicBezTo>
                  <a:lnTo>
                    <a:pt x="630" y="364"/>
                  </a:lnTo>
                  <a:cubicBezTo>
                    <a:pt x="5453" y="502"/>
                    <a:pt x="12480" y="778"/>
                    <a:pt x="16200" y="778"/>
                  </a:cubicBezTo>
                  <a:cubicBezTo>
                    <a:pt x="19782" y="778"/>
                    <a:pt x="26947" y="502"/>
                    <a:pt x="31632" y="364"/>
                  </a:cubicBezTo>
                  <a:lnTo>
                    <a:pt x="31632" y="4634"/>
                  </a:lnTo>
                  <a:cubicBezTo>
                    <a:pt x="22400" y="4634"/>
                    <a:pt x="20885" y="4634"/>
                    <a:pt x="20885" y="10832"/>
                  </a:cubicBezTo>
                  <a:lnTo>
                    <a:pt x="20885" y="36173"/>
                  </a:lnTo>
                  <a:cubicBezTo>
                    <a:pt x="20885" y="50497"/>
                    <a:pt x="30668" y="58209"/>
                    <a:pt x="39486" y="58209"/>
                  </a:cubicBezTo>
                  <a:cubicBezTo>
                    <a:pt x="48166" y="58209"/>
                    <a:pt x="49682" y="50772"/>
                    <a:pt x="49682" y="42922"/>
                  </a:cubicBezTo>
                  <a:lnTo>
                    <a:pt x="49682" y="10832"/>
                  </a:lnTo>
                  <a:cubicBezTo>
                    <a:pt x="49682" y="4634"/>
                    <a:pt x="48166" y="4634"/>
                    <a:pt x="38935" y="4634"/>
                  </a:cubicBezTo>
                  <a:lnTo>
                    <a:pt x="38935" y="364"/>
                  </a:lnTo>
                  <a:cubicBezTo>
                    <a:pt x="43757" y="502"/>
                    <a:pt x="50784" y="778"/>
                    <a:pt x="54505" y="778"/>
                  </a:cubicBezTo>
                  <a:cubicBezTo>
                    <a:pt x="58087" y="778"/>
                    <a:pt x="65252" y="502"/>
                    <a:pt x="69937" y="364"/>
                  </a:cubicBezTo>
                  <a:lnTo>
                    <a:pt x="69937" y="4634"/>
                  </a:lnTo>
                  <a:cubicBezTo>
                    <a:pt x="60705" y="4634"/>
                    <a:pt x="59189" y="4634"/>
                    <a:pt x="59189" y="10832"/>
                  </a:cubicBezTo>
                  <a:lnTo>
                    <a:pt x="59189" y="36173"/>
                  </a:lnTo>
                  <a:cubicBezTo>
                    <a:pt x="59189" y="50497"/>
                    <a:pt x="68972" y="58209"/>
                    <a:pt x="77790" y="58209"/>
                  </a:cubicBezTo>
                  <a:cubicBezTo>
                    <a:pt x="86471" y="58209"/>
                    <a:pt x="87987" y="50772"/>
                    <a:pt x="87987" y="42922"/>
                  </a:cubicBezTo>
                  <a:lnTo>
                    <a:pt x="87987" y="10832"/>
                  </a:lnTo>
                  <a:cubicBezTo>
                    <a:pt x="87987" y="4634"/>
                    <a:pt x="86471" y="4634"/>
                    <a:pt x="77239" y="4634"/>
                  </a:cubicBezTo>
                  <a:lnTo>
                    <a:pt x="77239" y="364"/>
                  </a:lnTo>
                  <a:cubicBezTo>
                    <a:pt x="82062" y="502"/>
                    <a:pt x="89089" y="778"/>
                    <a:pt x="92809" y="778"/>
                  </a:cubicBezTo>
                  <a:cubicBezTo>
                    <a:pt x="96392" y="778"/>
                    <a:pt x="103557" y="502"/>
                    <a:pt x="108241" y="364"/>
                  </a:cubicBezTo>
                  <a:lnTo>
                    <a:pt x="108241" y="4634"/>
                  </a:lnTo>
                  <a:cubicBezTo>
                    <a:pt x="101076" y="4634"/>
                    <a:pt x="97632" y="4634"/>
                    <a:pt x="97494" y="8766"/>
                  </a:cubicBezTo>
                  <a:lnTo>
                    <a:pt x="97494" y="35071"/>
                  </a:lnTo>
                  <a:cubicBezTo>
                    <a:pt x="97494" y="46916"/>
                    <a:pt x="97494" y="51185"/>
                    <a:pt x="93223" y="56143"/>
                  </a:cubicBezTo>
                  <a:cubicBezTo>
                    <a:pt x="91294" y="58485"/>
                    <a:pt x="86747" y="61239"/>
                    <a:pt x="78755" y="61239"/>
                  </a:cubicBezTo>
                  <a:cubicBezTo>
                    <a:pt x="67181" y="61239"/>
                    <a:pt x="61118" y="52976"/>
                    <a:pt x="58776" y="47742"/>
                  </a:cubicBezTo>
                  <a:cubicBezTo>
                    <a:pt x="56847" y="59724"/>
                    <a:pt x="46651" y="61239"/>
                    <a:pt x="40450" y="61239"/>
                  </a:cubicBezTo>
                  <a:cubicBezTo>
                    <a:pt x="30392" y="61239"/>
                    <a:pt x="23916" y="55317"/>
                    <a:pt x="20058" y="46778"/>
                  </a:cubicBezTo>
                  <a:lnTo>
                    <a:pt x="20058" y="61239"/>
                  </a:lnTo>
                  <a:lnTo>
                    <a:pt x="630" y="59724"/>
                  </a:lnTo>
                  <a:lnTo>
                    <a:pt x="630" y="55455"/>
                  </a:lnTo>
                  <a:cubicBezTo>
                    <a:pt x="10275" y="55455"/>
                    <a:pt x="11377" y="54491"/>
                    <a:pt x="11377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051AA664-3AF8-3B5F-A7F5-375319990304}"/>
                </a:ext>
              </a:extLst>
            </p:cNvPr>
            <p:cNvSpPr/>
            <p:nvPr/>
          </p:nvSpPr>
          <p:spPr>
            <a:xfrm flipV="1">
              <a:off x="3499503" y="4657609"/>
              <a:ext cx="53323" cy="63216"/>
            </a:xfrm>
            <a:custGeom>
              <a:avLst/>
              <a:gdLst>
                <a:gd name="connsiteX0" fmla="*/ 12222 w 53323"/>
                <a:gd name="connsiteY0" fmla="*/ 36586 h 63216"/>
                <a:gd name="connsiteX1" fmla="*/ 29307 w 53323"/>
                <a:gd name="connsiteY1" fmla="*/ 60551 h 63216"/>
                <a:gd name="connsiteX2" fmla="*/ 44877 w 53323"/>
                <a:gd name="connsiteY2" fmla="*/ 36586 h 63216"/>
                <a:gd name="connsiteX3" fmla="*/ 12222 w 53323"/>
                <a:gd name="connsiteY3" fmla="*/ 36586 h 63216"/>
                <a:gd name="connsiteX4" fmla="*/ 12084 w 53323"/>
                <a:gd name="connsiteY4" fmla="*/ 33694 h 63216"/>
                <a:gd name="connsiteX5" fmla="*/ 50526 w 53323"/>
                <a:gd name="connsiteY5" fmla="*/ 33694 h 63216"/>
                <a:gd name="connsiteX6" fmla="*/ 53971 w 53323"/>
                <a:gd name="connsiteY6" fmla="*/ 36586 h 63216"/>
                <a:gd name="connsiteX7" fmla="*/ 29307 w 53323"/>
                <a:gd name="connsiteY7" fmla="*/ 63581 h 63216"/>
                <a:gd name="connsiteX8" fmla="*/ 648 w 53323"/>
                <a:gd name="connsiteY8" fmla="*/ 32179 h 63216"/>
                <a:gd name="connsiteX9" fmla="*/ 30961 w 53323"/>
                <a:gd name="connsiteY9" fmla="*/ 364 h 63216"/>
                <a:gd name="connsiteX10" fmla="*/ 53971 w 53323"/>
                <a:gd name="connsiteY10" fmla="*/ 18269 h 63216"/>
                <a:gd name="connsiteX11" fmla="*/ 52180 w 53323"/>
                <a:gd name="connsiteY11" fmla="*/ 19922 h 63216"/>
                <a:gd name="connsiteX12" fmla="*/ 50389 w 53323"/>
                <a:gd name="connsiteY12" fmla="*/ 17993 h 63216"/>
                <a:gd name="connsiteX13" fmla="*/ 31787 w 53323"/>
                <a:gd name="connsiteY13" fmla="*/ 3808 h 63216"/>
                <a:gd name="connsiteX14" fmla="*/ 16218 w 53323"/>
                <a:gd name="connsiteY14" fmla="*/ 13035 h 63216"/>
                <a:gd name="connsiteX15" fmla="*/ 12084 w 53323"/>
                <a:gd name="connsiteY15" fmla="*/ 3369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222" y="36586"/>
                  </a:moveTo>
                  <a:cubicBezTo>
                    <a:pt x="13049" y="57108"/>
                    <a:pt x="24623" y="60551"/>
                    <a:pt x="29307" y="60551"/>
                  </a:cubicBezTo>
                  <a:cubicBezTo>
                    <a:pt x="43499" y="60551"/>
                    <a:pt x="44877" y="41958"/>
                    <a:pt x="44877" y="36586"/>
                  </a:cubicBezTo>
                  <a:lnTo>
                    <a:pt x="12222" y="36586"/>
                  </a:lnTo>
                  <a:moveTo>
                    <a:pt x="12084" y="33694"/>
                  </a:moveTo>
                  <a:lnTo>
                    <a:pt x="50526" y="33694"/>
                  </a:lnTo>
                  <a:cubicBezTo>
                    <a:pt x="53558" y="33694"/>
                    <a:pt x="53971" y="33694"/>
                    <a:pt x="53971" y="36586"/>
                  </a:cubicBezTo>
                  <a:cubicBezTo>
                    <a:pt x="53971" y="50221"/>
                    <a:pt x="46531" y="63581"/>
                    <a:pt x="29307" y="63581"/>
                  </a:cubicBezTo>
                  <a:cubicBezTo>
                    <a:pt x="13324" y="63581"/>
                    <a:pt x="648" y="49395"/>
                    <a:pt x="648" y="32179"/>
                  </a:cubicBezTo>
                  <a:cubicBezTo>
                    <a:pt x="648" y="13724"/>
                    <a:pt x="15115" y="364"/>
                    <a:pt x="30961" y="364"/>
                  </a:cubicBezTo>
                  <a:cubicBezTo>
                    <a:pt x="47771" y="364"/>
                    <a:pt x="53971" y="15652"/>
                    <a:pt x="53971" y="18269"/>
                  </a:cubicBezTo>
                  <a:cubicBezTo>
                    <a:pt x="53971" y="19646"/>
                    <a:pt x="52869" y="19922"/>
                    <a:pt x="52180" y="19922"/>
                  </a:cubicBezTo>
                  <a:cubicBezTo>
                    <a:pt x="50940" y="19922"/>
                    <a:pt x="50664" y="19095"/>
                    <a:pt x="50389" y="17993"/>
                  </a:cubicBezTo>
                  <a:cubicBezTo>
                    <a:pt x="45566" y="3808"/>
                    <a:pt x="33165" y="3808"/>
                    <a:pt x="31787" y="3808"/>
                  </a:cubicBezTo>
                  <a:cubicBezTo>
                    <a:pt x="24898" y="3808"/>
                    <a:pt x="19387" y="7939"/>
                    <a:pt x="16218" y="13035"/>
                  </a:cubicBezTo>
                  <a:cubicBezTo>
                    <a:pt x="12084" y="19646"/>
                    <a:pt x="12084" y="28736"/>
                    <a:pt x="12084" y="3369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D03FE7F-ECDD-C8AD-5C4D-50DD8DB14DB7}"/>
                </a:ext>
              </a:extLst>
            </p:cNvPr>
            <p:cNvSpPr/>
            <p:nvPr/>
          </p:nvSpPr>
          <p:spPr>
            <a:xfrm flipV="1">
              <a:off x="3607526" y="4625246"/>
              <a:ext cx="92592" cy="94066"/>
            </a:xfrm>
            <a:custGeom>
              <a:avLst/>
              <a:gdLst>
                <a:gd name="connsiteX0" fmla="*/ 673 w 92592"/>
                <a:gd name="connsiteY0" fmla="*/ 94428 h 94066"/>
                <a:gd name="connsiteX1" fmla="*/ 673 w 92592"/>
                <a:gd name="connsiteY1" fmla="*/ 90158 h 94066"/>
                <a:gd name="connsiteX2" fmla="*/ 3980 w 92592"/>
                <a:gd name="connsiteY2" fmla="*/ 90158 h 94066"/>
                <a:gd name="connsiteX3" fmla="*/ 14865 w 92592"/>
                <a:gd name="connsiteY3" fmla="*/ 83685 h 94066"/>
                <a:gd name="connsiteX4" fmla="*/ 14865 w 92592"/>
                <a:gd name="connsiteY4" fmla="*/ 11104 h 94066"/>
                <a:gd name="connsiteX5" fmla="*/ 3980 w 92592"/>
                <a:gd name="connsiteY5" fmla="*/ 4630 h 94066"/>
                <a:gd name="connsiteX6" fmla="*/ 673 w 92592"/>
                <a:gd name="connsiteY6" fmla="*/ 4630 h 94066"/>
                <a:gd name="connsiteX7" fmla="*/ 673 w 92592"/>
                <a:gd name="connsiteY7" fmla="*/ 361 h 94066"/>
                <a:gd name="connsiteX8" fmla="*/ 51103 w 92592"/>
                <a:gd name="connsiteY8" fmla="*/ 361 h 94066"/>
                <a:gd name="connsiteX9" fmla="*/ 93266 w 92592"/>
                <a:gd name="connsiteY9" fmla="*/ 46637 h 94066"/>
                <a:gd name="connsiteX10" fmla="*/ 51103 w 92592"/>
                <a:gd name="connsiteY10" fmla="*/ 94428 h 94066"/>
                <a:gd name="connsiteX11" fmla="*/ 673 w 92592"/>
                <a:gd name="connsiteY11" fmla="*/ 94428 h 94066"/>
                <a:gd name="connsiteX12" fmla="*/ 33466 w 92592"/>
                <a:gd name="connsiteY12" fmla="*/ 4630 h 94066"/>
                <a:gd name="connsiteX13" fmla="*/ 26715 w 92592"/>
                <a:gd name="connsiteY13" fmla="*/ 10139 h 94066"/>
                <a:gd name="connsiteX14" fmla="*/ 26715 w 92592"/>
                <a:gd name="connsiteY14" fmla="*/ 84649 h 94066"/>
                <a:gd name="connsiteX15" fmla="*/ 33466 w 92592"/>
                <a:gd name="connsiteY15" fmla="*/ 90158 h 94066"/>
                <a:gd name="connsiteX16" fmla="*/ 47245 w 92592"/>
                <a:gd name="connsiteY16" fmla="*/ 90158 h 94066"/>
                <a:gd name="connsiteX17" fmla="*/ 72322 w 92592"/>
                <a:gd name="connsiteY17" fmla="*/ 77350 h 94066"/>
                <a:gd name="connsiteX18" fmla="*/ 79487 w 92592"/>
                <a:gd name="connsiteY18" fmla="*/ 46637 h 94066"/>
                <a:gd name="connsiteX19" fmla="*/ 71909 w 92592"/>
                <a:gd name="connsiteY19" fmla="*/ 16337 h 94066"/>
                <a:gd name="connsiteX20" fmla="*/ 47383 w 92592"/>
                <a:gd name="connsiteY20" fmla="*/ 4630 h 94066"/>
                <a:gd name="connsiteX21" fmla="*/ 33466 w 92592"/>
                <a:gd name="connsiteY21" fmla="*/ 4630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2592" h="94066">
                  <a:moveTo>
                    <a:pt x="673" y="94428"/>
                  </a:moveTo>
                  <a:lnTo>
                    <a:pt x="673" y="90158"/>
                  </a:lnTo>
                  <a:lnTo>
                    <a:pt x="3980" y="90158"/>
                  </a:lnTo>
                  <a:cubicBezTo>
                    <a:pt x="14590" y="90158"/>
                    <a:pt x="14865" y="88643"/>
                    <a:pt x="14865" y="83685"/>
                  </a:cubicBezTo>
                  <a:lnTo>
                    <a:pt x="14865" y="11104"/>
                  </a:lnTo>
                  <a:cubicBezTo>
                    <a:pt x="14865" y="6145"/>
                    <a:pt x="14590" y="4630"/>
                    <a:pt x="3980" y="4630"/>
                  </a:cubicBezTo>
                  <a:lnTo>
                    <a:pt x="673" y="4630"/>
                  </a:lnTo>
                  <a:lnTo>
                    <a:pt x="673" y="361"/>
                  </a:lnTo>
                  <a:lnTo>
                    <a:pt x="51103" y="361"/>
                  </a:lnTo>
                  <a:cubicBezTo>
                    <a:pt x="74251" y="361"/>
                    <a:pt x="93266" y="20744"/>
                    <a:pt x="93266" y="46637"/>
                  </a:cubicBezTo>
                  <a:cubicBezTo>
                    <a:pt x="93266" y="72805"/>
                    <a:pt x="74665" y="94428"/>
                    <a:pt x="51103" y="94428"/>
                  </a:cubicBezTo>
                  <a:lnTo>
                    <a:pt x="673" y="94428"/>
                  </a:lnTo>
                  <a:moveTo>
                    <a:pt x="33466" y="4630"/>
                  </a:moveTo>
                  <a:cubicBezTo>
                    <a:pt x="26990" y="4630"/>
                    <a:pt x="26715" y="5595"/>
                    <a:pt x="26715" y="10139"/>
                  </a:cubicBezTo>
                  <a:lnTo>
                    <a:pt x="26715" y="84649"/>
                  </a:lnTo>
                  <a:cubicBezTo>
                    <a:pt x="26715" y="89194"/>
                    <a:pt x="26990" y="90158"/>
                    <a:pt x="33466" y="90158"/>
                  </a:cubicBezTo>
                  <a:lnTo>
                    <a:pt x="47245" y="90158"/>
                  </a:lnTo>
                  <a:cubicBezTo>
                    <a:pt x="55788" y="90158"/>
                    <a:pt x="65295" y="87128"/>
                    <a:pt x="72322" y="77350"/>
                  </a:cubicBezTo>
                  <a:cubicBezTo>
                    <a:pt x="78247" y="69224"/>
                    <a:pt x="79487" y="57380"/>
                    <a:pt x="79487" y="46637"/>
                  </a:cubicBezTo>
                  <a:cubicBezTo>
                    <a:pt x="79487" y="31349"/>
                    <a:pt x="76869" y="23086"/>
                    <a:pt x="71909" y="16337"/>
                  </a:cubicBezTo>
                  <a:cubicBezTo>
                    <a:pt x="69153" y="12619"/>
                    <a:pt x="61299" y="4630"/>
                    <a:pt x="47383" y="4630"/>
                  </a:cubicBezTo>
                  <a:lnTo>
                    <a:pt x="33466" y="463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242D142F-C8CF-0B6F-FEF4-B3D3048E0582}"/>
                </a:ext>
              </a:extLst>
            </p:cNvPr>
            <p:cNvSpPr/>
            <p:nvPr/>
          </p:nvSpPr>
          <p:spPr>
            <a:xfrm flipV="1">
              <a:off x="3711829" y="4657609"/>
              <a:ext cx="61039" cy="63216"/>
            </a:xfrm>
            <a:custGeom>
              <a:avLst/>
              <a:gdLst>
                <a:gd name="connsiteX0" fmla="*/ 61731 w 61039"/>
                <a:gd name="connsiteY0" fmla="*/ 31353 h 63216"/>
                <a:gd name="connsiteX1" fmla="*/ 31280 w 61039"/>
                <a:gd name="connsiteY1" fmla="*/ 63581 h 63216"/>
                <a:gd name="connsiteX2" fmla="*/ 691 w 61039"/>
                <a:gd name="connsiteY2" fmla="*/ 31353 h 63216"/>
                <a:gd name="connsiteX3" fmla="*/ 31142 w 61039"/>
                <a:gd name="connsiteY3" fmla="*/ 364 h 63216"/>
                <a:gd name="connsiteX4" fmla="*/ 61731 w 61039"/>
                <a:gd name="connsiteY4" fmla="*/ 31353 h 63216"/>
                <a:gd name="connsiteX5" fmla="*/ 31280 w 61039"/>
                <a:gd name="connsiteY5" fmla="*/ 3808 h 63216"/>
                <a:gd name="connsiteX6" fmla="*/ 15572 w 61039"/>
                <a:gd name="connsiteY6" fmla="*/ 13035 h 63216"/>
                <a:gd name="connsiteX7" fmla="*/ 12127 w 61039"/>
                <a:gd name="connsiteY7" fmla="*/ 32455 h 63216"/>
                <a:gd name="connsiteX8" fmla="*/ 15434 w 61039"/>
                <a:gd name="connsiteY8" fmla="*/ 51323 h 63216"/>
                <a:gd name="connsiteX9" fmla="*/ 31142 w 61039"/>
                <a:gd name="connsiteY9" fmla="*/ 60551 h 63216"/>
                <a:gd name="connsiteX10" fmla="*/ 46712 w 61039"/>
                <a:gd name="connsiteY10" fmla="*/ 51599 h 63216"/>
                <a:gd name="connsiteX11" fmla="*/ 50294 w 61039"/>
                <a:gd name="connsiteY11" fmla="*/ 32455 h 63216"/>
                <a:gd name="connsiteX12" fmla="*/ 47263 w 61039"/>
                <a:gd name="connsiteY12" fmla="*/ 13999 h 63216"/>
                <a:gd name="connsiteX13" fmla="*/ 31280 w 61039"/>
                <a:gd name="connsiteY13" fmla="*/ 3808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1731" y="31353"/>
                  </a:moveTo>
                  <a:cubicBezTo>
                    <a:pt x="61731" y="48982"/>
                    <a:pt x="47952" y="63581"/>
                    <a:pt x="31280" y="63581"/>
                  </a:cubicBezTo>
                  <a:cubicBezTo>
                    <a:pt x="14056" y="63581"/>
                    <a:pt x="691" y="48569"/>
                    <a:pt x="691" y="31353"/>
                  </a:cubicBezTo>
                  <a:cubicBezTo>
                    <a:pt x="691" y="13586"/>
                    <a:pt x="15021" y="364"/>
                    <a:pt x="31142" y="364"/>
                  </a:cubicBezTo>
                  <a:cubicBezTo>
                    <a:pt x="47814" y="364"/>
                    <a:pt x="61731" y="13862"/>
                    <a:pt x="61731" y="31353"/>
                  </a:cubicBezTo>
                  <a:moveTo>
                    <a:pt x="31280" y="3808"/>
                  </a:moveTo>
                  <a:cubicBezTo>
                    <a:pt x="25355" y="3808"/>
                    <a:pt x="19292" y="6700"/>
                    <a:pt x="15572" y="13035"/>
                  </a:cubicBezTo>
                  <a:cubicBezTo>
                    <a:pt x="12127" y="19095"/>
                    <a:pt x="12127" y="27497"/>
                    <a:pt x="12127" y="32455"/>
                  </a:cubicBezTo>
                  <a:cubicBezTo>
                    <a:pt x="12127" y="37826"/>
                    <a:pt x="12127" y="45263"/>
                    <a:pt x="15434" y="51323"/>
                  </a:cubicBezTo>
                  <a:cubicBezTo>
                    <a:pt x="19155" y="57659"/>
                    <a:pt x="25630" y="60551"/>
                    <a:pt x="31142" y="60551"/>
                  </a:cubicBezTo>
                  <a:cubicBezTo>
                    <a:pt x="37205" y="60551"/>
                    <a:pt x="43129" y="57521"/>
                    <a:pt x="46712" y="51599"/>
                  </a:cubicBezTo>
                  <a:cubicBezTo>
                    <a:pt x="50294" y="45676"/>
                    <a:pt x="50294" y="37688"/>
                    <a:pt x="50294" y="32455"/>
                  </a:cubicBezTo>
                  <a:cubicBezTo>
                    <a:pt x="50294" y="27497"/>
                    <a:pt x="50294" y="20059"/>
                    <a:pt x="47263" y="13999"/>
                  </a:cubicBezTo>
                  <a:cubicBezTo>
                    <a:pt x="44232" y="7802"/>
                    <a:pt x="38169" y="3808"/>
                    <a:pt x="31280" y="380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B5151A7D-C127-A322-F9AA-6E884AE4766B}"/>
                </a:ext>
              </a:extLst>
            </p:cNvPr>
            <p:cNvSpPr/>
            <p:nvPr/>
          </p:nvSpPr>
          <p:spPr>
            <a:xfrm flipV="1">
              <a:off x="3781275" y="4658438"/>
              <a:ext cx="107611" cy="60874"/>
            </a:xfrm>
            <a:custGeom>
              <a:avLst/>
              <a:gdLst>
                <a:gd name="connsiteX0" fmla="*/ 11457 w 107611"/>
                <a:gd name="connsiteY0" fmla="*/ 47742 h 60874"/>
                <a:gd name="connsiteX1" fmla="*/ 11457 w 107611"/>
                <a:gd name="connsiteY1" fmla="*/ 10832 h 60874"/>
                <a:gd name="connsiteX2" fmla="*/ 710 w 107611"/>
                <a:gd name="connsiteY2" fmla="*/ 4634 h 60874"/>
                <a:gd name="connsiteX3" fmla="*/ 710 w 107611"/>
                <a:gd name="connsiteY3" fmla="*/ 364 h 60874"/>
                <a:gd name="connsiteX4" fmla="*/ 16279 w 107611"/>
                <a:gd name="connsiteY4" fmla="*/ 778 h 60874"/>
                <a:gd name="connsiteX5" fmla="*/ 31712 w 107611"/>
                <a:gd name="connsiteY5" fmla="*/ 364 h 60874"/>
                <a:gd name="connsiteX6" fmla="*/ 31712 w 107611"/>
                <a:gd name="connsiteY6" fmla="*/ 4634 h 60874"/>
                <a:gd name="connsiteX7" fmla="*/ 20964 w 107611"/>
                <a:gd name="connsiteY7" fmla="*/ 10832 h 60874"/>
                <a:gd name="connsiteX8" fmla="*/ 20964 w 107611"/>
                <a:gd name="connsiteY8" fmla="*/ 36173 h 60874"/>
                <a:gd name="connsiteX9" fmla="*/ 39565 w 107611"/>
                <a:gd name="connsiteY9" fmla="*/ 58209 h 60874"/>
                <a:gd name="connsiteX10" fmla="*/ 49762 w 107611"/>
                <a:gd name="connsiteY10" fmla="*/ 42922 h 60874"/>
                <a:gd name="connsiteX11" fmla="*/ 49762 w 107611"/>
                <a:gd name="connsiteY11" fmla="*/ 10832 h 60874"/>
                <a:gd name="connsiteX12" fmla="*/ 39014 w 107611"/>
                <a:gd name="connsiteY12" fmla="*/ 4634 h 60874"/>
                <a:gd name="connsiteX13" fmla="*/ 39014 w 107611"/>
                <a:gd name="connsiteY13" fmla="*/ 364 h 60874"/>
                <a:gd name="connsiteX14" fmla="*/ 54584 w 107611"/>
                <a:gd name="connsiteY14" fmla="*/ 778 h 60874"/>
                <a:gd name="connsiteX15" fmla="*/ 70016 w 107611"/>
                <a:gd name="connsiteY15" fmla="*/ 364 h 60874"/>
                <a:gd name="connsiteX16" fmla="*/ 70016 w 107611"/>
                <a:gd name="connsiteY16" fmla="*/ 4634 h 60874"/>
                <a:gd name="connsiteX17" fmla="*/ 59269 w 107611"/>
                <a:gd name="connsiteY17" fmla="*/ 10832 h 60874"/>
                <a:gd name="connsiteX18" fmla="*/ 59269 w 107611"/>
                <a:gd name="connsiteY18" fmla="*/ 36173 h 60874"/>
                <a:gd name="connsiteX19" fmla="*/ 77870 w 107611"/>
                <a:gd name="connsiteY19" fmla="*/ 58209 h 60874"/>
                <a:gd name="connsiteX20" fmla="*/ 88066 w 107611"/>
                <a:gd name="connsiteY20" fmla="*/ 42922 h 60874"/>
                <a:gd name="connsiteX21" fmla="*/ 88066 w 107611"/>
                <a:gd name="connsiteY21" fmla="*/ 10832 h 60874"/>
                <a:gd name="connsiteX22" fmla="*/ 77319 w 107611"/>
                <a:gd name="connsiteY22" fmla="*/ 4634 h 60874"/>
                <a:gd name="connsiteX23" fmla="*/ 77319 w 107611"/>
                <a:gd name="connsiteY23" fmla="*/ 364 h 60874"/>
                <a:gd name="connsiteX24" fmla="*/ 92889 w 107611"/>
                <a:gd name="connsiteY24" fmla="*/ 778 h 60874"/>
                <a:gd name="connsiteX25" fmla="*/ 108321 w 107611"/>
                <a:gd name="connsiteY25" fmla="*/ 364 h 60874"/>
                <a:gd name="connsiteX26" fmla="*/ 108321 w 107611"/>
                <a:gd name="connsiteY26" fmla="*/ 4634 h 60874"/>
                <a:gd name="connsiteX27" fmla="*/ 97573 w 107611"/>
                <a:gd name="connsiteY27" fmla="*/ 8766 h 60874"/>
                <a:gd name="connsiteX28" fmla="*/ 97573 w 107611"/>
                <a:gd name="connsiteY28" fmla="*/ 35071 h 60874"/>
                <a:gd name="connsiteX29" fmla="*/ 93302 w 107611"/>
                <a:gd name="connsiteY29" fmla="*/ 56143 h 60874"/>
                <a:gd name="connsiteX30" fmla="*/ 78834 w 107611"/>
                <a:gd name="connsiteY30" fmla="*/ 61239 h 60874"/>
                <a:gd name="connsiteX31" fmla="*/ 58855 w 107611"/>
                <a:gd name="connsiteY31" fmla="*/ 47742 h 60874"/>
                <a:gd name="connsiteX32" fmla="*/ 40530 w 107611"/>
                <a:gd name="connsiteY32" fmla="*/ 61239 h 60874"/>
                <a:gd name="connsiteX33" fmla="*/ 20137 w 107611"/>
                <a:gd name="connsiteY33" fmla="*/ 46778 h 60874"/>
                <a:gd name="connsiteX34" fmla="*/ 20137 w 107611"/>
                <a:gd name="connsiteY34" fmla="*/ 61239 h 60874"/>
                <a:gd name="connsiteX35" fmla="*/ 710 w 107611"/>
                <a:gd name="connsiteY35" fmla="*/ 59724 h 60874"/>
                <a:gd name="connsiteX36" fmla="*/ 710 w 107611"/>
                <a:gd name="connsiteY36" fmla="*/ 55455 h 60874"/>
                <a:gd name="connsiteX37" fmla="*/ 11457 w 107611"/>
                <a:gd name="connsiteY37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1457" y="47742"/>
                  </a:moveTo>
                  <a:lnTo>
                    <a:pt x="11457" y="10832"/>
                  </a:lnTo>
                  <a:cubicBezTo>
                    <a:pt x="11457" y="4634"/>
                    <a:pt x="9941" y="4634"/>
                    <a:pt x="710" y="4634"/>
                  </a:cubicBezTo>
                  <a:lnTo>
                    <a:pt x="710" y="364"/>
                  </a:lnTo>
                  <a:cubicBezTo>
                    <a:pt x="5532" y="502"/>
                    <a:pt x="12559" y="778"/>
                    <a:pt x="16279" y="778"/>
                  </a:cubicBezTo>
                  <a:cubicBezTo>
                    <a:pt x="19862" y="778"/>
                    <a:pt x="27027" y="502"/>
                    <a:pt x="31712" y="364"/>
                  </a:cubicBezTo>
                  <a:lnTo>
                    <a:pt x="31712" y="4634"/>
                  </a:lnTo>
                  <a:cubicBezTo>
                    <a:pt x="22480" y="4634"/>
                    <a:pt x="20964" y="4634"/>
                    <a:pt x="20964" y="10832"/>
                  </a:cubicBezTo>
                  <a:lnTo>
                    <a:pt x="20964" y="36173"/>
                  </a:lnTo>
                  <a:cubicBezTo>
                    <a:pt x="20964" y="50497"/>
                    <a:pt x="30747" y="58209"/>
                    <a:pt x="39565" y="58209"/>
                  </a:cubicBezTo>
                  <a:cubicBezTo>
                    <a:pt x="48246" y="58209"/>
                    <a:pt x="49762" y="50772"/>
                    <a:pt x="49762" y="42922"/>
                  </a:cubicBezTo>
                  <a:lnTo>
                    <a:pt x="49762" y="10832"/>
                  </a:lnTo>
                  <a:cubicBezTo>
                    <a:pt x="49762" y="4634"/>
                    <a:pt x="48246" y="4634"/>
                    <a:pt x="39014" y="4634"/>
                  </a:cubicBezTo>
                  <a:lnTo>
                    <a:pt x="39014" y="364"/>
                  </a:lnTo>
                  <a:cubicBezTo>
                    <a:pt x="43837" y="502"/>
                    <a:pt x="50864" y="778"/>
                    <a:pt x="54584" y="778"/>
                  </a:cubicBezTo>
                  <a:cubicBezTo>
                    <a:pt x="58167" y="778"/>
                    <a:pt x="65331" y="502"/>
                    <a:pt x="70016" y="364"/>
                  </a:cubicBezTo>
                  <a:lnTo>
                    <a:pt x="70016" y="4634"/>
                  </a:lnTo>
                  <a:cubicBezTo>
                    <a:pt x="60784" y="4634"/>
                    <a:pt x="59269" y="4634"/>
                    <a:pt x="59269" y="10832"/>
                  </a:cubicBezTo>
                  <a:lnTo>
                    <a:pt x="59269" y="36173"/>
                  </a:lnTo>
                  <a:cubicBezTo>
                    <a:pt x="59269" y="50497"/>
                    <a:pt x="69052" y="58209"/>
                    <a:pt x="77870" y="58209"/>
                  </a:cubicBezTo>
                  <a:cubicBezTo>
                    <a:pt x="86551" y="58209"/>
                    <a:pt x="88066" y="50772"/>
                    <a:pt x="88066" y="42922"/>
                  </a:cubicBezTo>
                  <a:lnTo>
                    <a:pt x="88066" y="10832"/>
                  </a:lnTo>
                  <a:cubicBezTo>
                    <a:pt x="88066" y="4634"/>
                    <a:pt x="86551" y="4634"/>
                    <a:pt x="77319" y="4634"/>
                  </a:cubicBezTo>
                  <a:lnTo>
                    <a:pt x="77319" y="364"/>
                  </a:lnTo>
                  <a:cubicBezTo>
                    <a:pt x="82141" y="502"/>
                    <a:pt x="89168" y="778"/>
                    <a:pt x="92889" y="778"/>
                  </a:cubicBezTo>
                  <a:cubicBezTo>
                    <a:pt x="96471" y="778"/>
                    <a:pt x="103636" y="502"/>
                    <a:pt x="108321" y="364"/>
                  </a:cubicBezTo>
                  <a:lnTo>
                    <a:pt x="108321" y="4634"/>
                  </a:lnTo>
                  <a:cubicBezTo>
                    <a:pt x="101156" y="4634"/>
                    <a:pt x="97711" y="4634"/>
                    <a:pt x="97573" y="8766"/>
                  </a:cubicBezTo>
                  <a:lnTo>
                    <a:pt x="97573" y="35071"/>
                  </a:lnTo>
                  <a:cubicBezTo>
                    <a:pt x="97573" y="46916"/>
                    <a:pt x="97573" y="51185"/>
                    <a:pt x="93302" y="56143"/>
                  </a:cubicBezTo>
                  <a:cubicBezTo>
                    <a:pt x="91373" y="58485"/>
                    <a:pt x="86826" y="61239"/>
                    <a:pt x="78834" y="61239"/>
                  </a:cubicBezTo>
                  <a:cubicBezTo>
                    <a:pt x="67260" y="61239"/>
                    <a:pt x="61198" y="52976"/>
                    <a:pt x="58855" y="47742"/>
                  </a:cubicBezTo>
                  <a:cubicBezTo>
                    <a:pt x="56926" y="59724"/>
                    <a:pt x="46730" y="61239"/>
                    <a:pt x="40530" y="61239"/>
                  </a:cubicBezTo>
                  <a:cubicBezTo>
                    <a:pt x="30471" y="61239"/>
                    <a:pt x="23996" y="55317"/>
                    <a:pt x="20137" y="46778"/>
                  </a:cubicBezTo>
                  <a:lnTo>
                    <a:pt x="20137" y="61239"/>
                  </a:lnTo>
                  <a:lnTo>
                    <a:pt x="710" y="59724"/>
                  </a:lnTo>
                  <a:lnTo>
                    <a:pt x="710" y="55455"/>
                  </a:lnTo>
                  <a:cubicBezTo>
                    <a:pt x="10355" y="55455"/>
                    <a:pt x="11457" y="54491"/>
                    <a:pt x="11457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FF76739F-8AB0-CC50-7557-E98F644248DF}"/>
                </a:ext>
              </a:extLst>
            </p:cNvPr>
            <p:cNvSpPr/>
            <p:nvPr/>
          </p:nvSpPr>
          <p:spPr>
            <a:xfrm flipV="1">
              <a:off x="3897429" y="4657609"/>
              <a:ext cx="62141" cy="63216"/>
            </a:xfrm>
            <a:custGeom>
              <a:avLst/>
              <a:gdLst>
                <a:gd name="connsiteX0" fmla="*/ 40824 w 62141"/>
                <a:gd name="connsiteY0" fmla="*/ 12347 h 63216"/>
                <a:gd name="connsiteX1" fmla="*/ 51572 w 62141"/>
                <a:gd name="connsiteY1" fmla="*/ 1053 h 63216"/>
                <a:gd name="connsiteX2" fmla="*/ 62870 w 62141"/>
                <a:gd name="connsiteY2" fmla="*/ 14137 h 63216"/>
                <a:gd name="connsiteX3" fmla="*/ 62870 w 62141"/>
                <a:gd name="connsiteY3" fmla="*/ 21850 h 63216"/>
                <a:gd name="connsiteX4" fmla="*/ 59426 w 62141"/>
                <a:gd name="connsiteY4" fmla="*/ 21850 h 63216"/>
                <a:gd name="connsiteX5" fmla="*/ 59426 w 62141"/>
                <a:gd name="connsiteY5" fmla="*/ 14137 h 63216"/>
                <a:gd name="connsiteX6" fmla="*/ 54465 w 62141"/>
                <a:gd name="connsiteY6" fmla="*/ 5323 h 63216"/>
                <a:gd name="connsiteX7" fmla="*/ 49367 w 62141"/>
                <a:gd name="connsiteY7" fmla="*/ 12209 h 63216"/>
                <a:gd name="connsiteX8" fmla="*/ 49367 w 62141"/>
                <a:gd name="connsiteY8" fmla="*/ 39754 h 63216"/>
                <a:gd name="connsiteX9" fmla="*/ 44407 w 62141"/>
                <a:gd name="connsiteY9" fmla="*/ 56006 h 63216"/>
                <a:gd name="connsiteX10" fmla="*/ 25530 w 62141"/>
                <a:gd name="connsiteY10" fmla="*/ 63581 h 63216"/>
                <a:gd name="connsiteX11" fmla="*/ 4724 w 62141"/>
                <a:gd name="connsiteY11" fmla="*/ 48018 h 63216"/>
                <a:gd name="connsiteX12" fmla="*/ 11063 w 62141"/>
                <a:gd name="connsiteY12" fmla="*/ 41545 h 63216"/>
                <a:gd name="connsiteX13" fmla="*/ 17401 w 62141"/>
                <a:gd name="connsiteY13" fmla="*/ 47880 h 63216"/>
                <a:gd name="connsiteX14" fmla="*/ 10374 w 62141"/>
                <a:gd name="connsiteY14" fmla="*/ 54215 h 63216"/>
                <a:gd name="connsiteX15" fmla="*/ 25255 w 62141"/>
                <a:gd name="connsiteY15" fmla="*/ 60551 h 63216"/>
                <a:gd name="connsiteX16" fmla="*/ 39860 w 62141"/>
                <a:gd name="connsiteY16" fmla="*/ 42922 h 63216"/>
                <a:gd name="connsiteX17" fmla="*/ 39860 w 62141"/>
                <a:gd name="connsiteY17" fmla="*/ 37826 h 63216"/>
                <a:gd name="connsiteX18" fmla="*/ 14507 w 62141"/>
                <a:gd name="connsiteY18" fmla="*/ 32868 h 63216"/>
                <a:gd name="connsiteX19" fmla="*/ 729 w 62141"/>
                <a:gd name="connsiteY19" fmla="*/ 14963 h 63216"/>
                <a:gd name="connsiteX20" fmla="*/ 22774 w 62141"/>
                <a:gd name="connsiteY20" fmla="*/ 364 h 63216"/>
                <a:gd name="connsiteX21" fmla="*/ 40824 w 62141"/>
                <a:gd name="connsiteY21" fmla="*/ 12347 h 63216"/>
                <a:gd name="connsiteX22" fmla="*/ 39860 w 62141"/>
                <a:gd name="connsiteY22" fmla="*/ 34934 h 63216"/>
                <a:gd name="connsiteX23" fmla="*/ 39860 w 62141"/>
                <a:gd name="connsiteY23" fmla="*/ 21161 h 63216"/>
                <a:gd name="connsiteX24" fmla="*/ 23739 w 62141"/>
                <a:gd name="connsiteY24" fmla="*/ 3394 h 63216"/>
                <a:gd name="connsiteX25" fmla="*/ 11338 w 62141"/>
                <a:gd name="connsiteY25" fmla="*/ 15101 h 63216"/>
                <a:gd name="connsiteX26" fmla="*/ 39860 w 62141"/>
                <a:gd name="connsiteY26" fmla="*/ 3493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0824" y="12347"/>
                  </a:moveTo>
                  <a:cubicBezTo>
                    <a:pt x="41376" y="6838"/>
                    <a:pt x="45096" y="1053"/>
                    <a:pt x="51572" y="1053"/>
                  </a:cubicBezTo>
                  <a:cubicBezTo>
                    <a:pt x="54465" y="1053"/>
                    <a:pt x="62870" y="2981"/>
                    <a:pt x="62870" y="14137"/>
                  </a:cubicBezTo>
                  <a:lnTo>
                    <a:pt x="62870" y="21850"/>
                  </a:lnTo>
                  <a:lnTo>
                    <a:pt x="59426" y="21850"/>
                  </a:lnTo>
                  <a:lnTo>
                    <a:pt x="59426" y="14137"/>
                  </a:lnTo>
                  <a:cubicBezTo>
                    <a:pt x="59426" y="6149"/>
                    <a:pt x="55981" y="5323"/>
                    <a:pt x="54465" y="5323"/>
                  </a:cubicBezTo>
                  <a:cubicBezTo>
                    <a:pt x="49918" y="5323"/>
                    <a:pt x="49367" y="11520"/>
                    <a:pt x="49367" y="12209"/>
                  </a:cubicBezTo>
                  <a:lnTo>
                    <a:pt x="49367" y="39754"/>
                  </a:lnTo>
                  <a:cubicBezTo>
                    <a:pt x="49367" y="45539"/>
                    <a:pt x="49367" y="50910"/>
                    <a:pt x="44407" y="56006"/>
                  </a:cubicBezTo>
                  <a:cubicBezTo>
                    <a:pt x="39033" y="61377"/>
                    <a:pt x="32144" y="63581"/>
                    <a:pt x="25530" y="63581"/>
                  </a:cubicBezTo>
                  <a:cubicBezTo>
                    <a:pt x="14232" y="63581"/>
                    <a:pt x="4724" y="57108"/>
                    <a:pt x="4724" y="48018"/>
                  </a:cubicBezTo>
                  <a:cubicBezTo>
                    <a:pt x="4724" y="43886"/>
                    <a:pt x="7480" y="41545"/>
                    <a:pt x="11063" y="41545"/>
                  </a:cubicBezTo>
                  <a:cubicBezTo>
                    <a:pt x="14921" y="41545"/>
                    <a:pt x="17401" y="44299"/>
                    <a:pt x="17401" y="47880"/>
                  </a:cubicBezTo>
                  <a:cubicBezTo>
                    <a:pt x="17401" y="49533"/>
                    <a:pt x="16712" y="54078"/>
                    <a:pt x="10374" y="54215"/>
                  </a:cubicBezTo>
                  <a:cubicBezTo>
                    <a:pt x="14094" y="59036"/>
                    <a:pt x="20845" y="60551"/>
                    <a:pt x="25255" y="60551"/>
                  </a:cubicBezTo>
                  <a:cubicBezTo>
                    <a:pt x="32006" y="60551"/>
                    <a:pt x="39860" y="55179"/>
                    <a:pt x="39860" y="42922"/>
                  </a:cubicBezTo>
                  <a:lnTo>
                    <a:pt x="39860" y="37826"/>
                  </a:lnTo>
                  <a:cubicBezTo>
                    <a:pt x="32833" y="37413"/>
                    <a:pt x="23188" y="37000"/>
                    <a:pt x="14507" y="32868"/>
                  </a:cubicBezTo>
                  <a:cubicBezTo>
                    <a:pt x="4173" y="28185"/>
                    <a:pt x="729" y="21023"/>
                    <a:pt x="729" y="14963"/>
                  </a:cubicBezTo>
                  <a:cubicBezTo>
                    <a:pt x="729" y="3808"/>
                    <a:pt x="14094" y="364"/>
                    <a:pt x="22774" y="364"/>
                  </a:cubicBezTo>
                  <a:cubicBezTo>
                    <a:pt x="31868" y="364"/>
                    <a:pt x="38206" y="5873"/>
                    <a:pt x="40824" y="12347"/>
                  </a:cubicBezTo>
                  <a:moveTo>
                    <a:pt x="39860" y="34934"/>
                  </a:moveTo>
                  <a:lnTo>
                    <a:pt x="39860" y="21161"/>
                  </a:lnTo>
                  <a:cubicBezTo>
                    <a:pt x="39860" y="8077"/>
                    <a:pt x="29939" y="3394"/>
                    <a:pt x="23739" y="3394"/>
                  </a:cubicBezTo>
                  <a:cubicBezTo>
                    <a:pt x="16987" y="3394"/>
                    <a:pt x="11338" y="8215"/>
                    <a:pt x="11338" y="15101"/>
                  </a:cubicBezTo>
                  <a:cubicBezTo>
                    <a:pt x="11338" y="22676"/>
                    <a:pt x="17125" y="34107"/>
                    <a:pt x="39860" y="3493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425BB62C-56A5-FA9A-D291-5A519FFCC37B}"/>
                </a:ext>
              </a:extLst>
            </p:cNvPr>
            <p:cNvSpPr/>
            <p:nvPr/>
          </p:nvSpPr>
          <p:spPr>
            <a:xfrm flipV="1">
              <a:off x="3965082" y="4627174"/>
              <a:ext cx="29486" cy="92138"/>
            </a:xfrm>
            <a:custGeom>
              <a:avLst/>
              <a:gdLst>
                <a:gd name="connsiteX0" fmla="*/ 20580 w 29486"/>
                <a:gd name="connsiteY0" fmla="*/ 61236 h 92138"/>
                <a:gd name="connsiteX1" fmla="*/ 1290 w 29486"/>
                <a:gd name="connsiteY1" fmla="*/ 59721 h 92138"/>
                <a:gd name="connsiteX2" fmla="*/ 1290 w 29486"/>
                <a:gd name="connsiteY2" fmla="*/ 55452 h 92138"/>
                <a:gd name="connsiteX3" fmla="*/ 11486 w 29486"/>
                <a:gd name="connsiteY3" fmla="*/ 47877 h 92138"/>
                <a:gd name="connsiteX4" fmla="*/ 11486 w 29486"/>
                <a:gd name="connsiteY4" fmla="*/ 10828 h 92138"/>
                <a:gd name="connsiteX5" fmla="*/ 739 w 29486"/>
                <a:gd name="connsiteY5" fmla="*/ 4631 h 92138"/>
                <a:gd name="connsiteX6" fmla="*/ 739 w 29486"/>
                <a:gd name="connsiteY6" fmla="*/ 361 h 92138"/>
                <a:gd name="connsiteX7" fmla="*/ 15895 w 29486"/>
                <a:gd name="connsiteY7" fmla="*/ 774 h 92138"/>
                <a:gd name="connsiteX8" fmla="*/ 30225 w 29486"/>
                <a:gd name="connsiteY8" fmla="*/ 361 h 92138"/>
                <a:gd name="connsiteX9" fmla="*/ 30225 w 29486"/>
                <a:gd name="connsiteY9" fmla="*/ 4631 h 92138"/>
                <a:gd name="connsiteX10" fmla="*/ 20580 w 29486"/>
                <a:gd name="connsiteY10" fmla="*/ 10691 h 92138"/>
                <a:gd name="connsiteX11" fmla="*/ 20580 w 29486"/>
                <a:gd name="connsiteY11" fmla="*/ 61236 h 92138"/>
                <a:gd name="connsiteX12" fmla="*/ 21131 w 29486"/>
                <a:gd name="connsiteY12" fmla="*/ 85200 h 92138"/>
                <a:gd name="connsiteX13" fmla="*/ 13829 w 29486"/>
                <a:gd name="connsiteY13" fmla="*/ 92500 h 92138"/>
                <a:gd name="connsiteX14" fmla="*/ 6526 w 29486"/>
                <a:gd name="connsiteY14" fmla="*/ 85200 h 92138"/>
                <a:gd name="connsiteX15" fmla="*/ 13829 w 29486"/>
                <a:gd name="connsiteY15" fmla="*/ 77901 h 92138"/>
                <a:gd name="connsiteX16" fmla="*/ 21131 w 29486"/>
                <a:gd name="connsiteY16" fmla="*/ 85200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0580" y="61236"/>
                  </a:moveTo>
                  <a:lnTo>
                    <a:pt x="1290" y="59721"/>
                  </a:lnTo>
                  <a:lnTo>
                    <a:pt x="1290" y="55452"/>
                  </a:lnTo>
                  <a:cubicBezTo>
                    <a:pt x="10246" y="55452"/>
                    <a:pt x="11486" y="54625"/>
                    <a:pt x="11486" y="47877"/>
                  </a:cubicBezTo>
                  <a:lnTo>
                    <a:pt x="11486" y="10828"/>
                  </a:lnTo>
                  <a:cubicBezTo>
                    <a:pt x="11486" y="4631"/>
                    <a:pt x="9971" y="4631"/>
                    <a:pt x="739" y="4631"/>
                  </a:cubicBezTo>
                  <a:lnTo>
                    <a:pt x="739" y="361"/>
                  </a:lnTo>
                  <a:cubicBezTo>
                    <a:pt x="5148" y="499"/>
                    <a:pt x="12589" y="774"/>
                    <a:pt x="15895" y="774"/>
                  </a:cubicBezTo>
                  <a:cubicBezTo>
                    <a:pt x="20718" y="774"/>
                    <a:pt x="25541" y="499"/>
                    <a:pt x="30225" y="361"/>
                  </a:cubicBezTo>
                  <a:lnTo>
                    <a:pt x="30225" y="4631"/>
                  </a:lnTo>
                  <a:cubicBezTo>
                    <a:pt x="21131" y="4631"/>
                    <a:pt x="20580" y="5319"/>
                    <a:pt x="20580" y="10691"/>
                  </a:cubicBezTo>
                  <a:lnTo>
                    <a:pt x="20580" y="61236"/>
                  </a:lnTo>
                  <a:moveTo>
                    <a:pt x="21131" y="85200"/>
                  </a:moveTo>
                  <a:cubicBezTo>
                    <a:pt x="21131" y="89608"/>
                    <a:pt x="17687" y="92500"/>
                    <a:pt x="13829" y="92500"/>
                  </a:cubicBezTo>
                  <a:cubicBezTo>
                    <a:pt x="9557" y="92500"/>
                    <a:pt x="6526" y="88781"/>
                    <a:pt x="6526" y="85200"/>
                  </a:cubicBezTo>
                  <a:cubicBezTo>
                    <a:pt x="6526" y="81482"/>
                    <a:pt x="9557" y="77901"/>
                    <a:pt x="13829" y="77901"/>
                  </a:cubicBezTo>
                  <a:cubicBezTo>
                    <a:pt x="17687" y="77901"/>
                    <a:pt x="21131" y="80793"/>
                    <a:pt x="21131" y="8520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3562A711-10DC-F555-55F6-772F13390FCF}"/>
                </a:ext>
              </a:extLst>
            </p:cNvPr>
            <p:cNvSpPr/>
            <p:nvPr/>
          </p:nvSpPr>
          <p:spPr>
            <a:xfrm flipV="1">
              <a:off x="4003246" y="4658438"/>
              <a:ext cx="69306" cy="60874"/>
            </a:xfrm>
            <a:custGeom>
              <a:avLst/>
              <a:gdLst>
                <a:gd name="connsiteX0" fmla="*/ 11498 w 69306"/>
                <a:gd name="connsiteY0" fmla="*/ 47742 h 60874"/>
                <a:gd name="connsiteX1" fmla="*/ 11498 w 69306"/>
                <a:gd name="connsiteY1" fmla="*/ 10832 h 60874"/>
                <a:gd name="connsiteX2" fmla="*/ 750 w 69306"/>
                <a:gd name="connsiteY2" fmla="*/ 4634 h 60874"/>
                <a:gd name="connsiteX3" fmla="*/ 750 w 69306"/>
                <a:gd name="connsiteY3" fmla="*/ 364 h 60874"/>
                <a:gd name="connsiteX4" fmla="*/ 16320 w 69306"/>
                <a:gd name="connsiteY4" fmla="*/ 778 h 60874"/>
                <a:gd name="connsiteX5" fmla="*/ 31752 w 69306"/>
                <a:gd name="connsiteY5" fmla="*/ 364 h 60874"/>
                <a:gd name="connsiteX6" fmla="*/ 31752 w 69306"/>
                <a:gd name="connsiteY6" fmla="*/ 4634 h 60874"/>
                <a:gd name="connsiteX7" fmla="*/ 21005 w 69306"/>
                <a:gd name="connsiteY7" fmla="*/ 10832 h 60874"/>
                <a:gd name="connsiteX8" fmla="*/ 21005 w 69306"/>
                <a:gd name="connsiteY8" fmla="*/ 36173 h 60874"/>
                <a:gd name="connsiteX9" fmla="*/ 39606 w 69306"/>
                <a:gd name="connsiteY9" fmla="*/ 58209 h 60874"/>
                <a:gd name="connsiteX10" fmla="*/ 49802 w 69306"/>
                <a:gd name="connsiteY10" fmla="*/ 42922 h 60874"/>
                <a:gd name="connsiteX11" fmla="*/ 49802 w 69306"/>
                <a:gd name="connsiteY11" fmla="*/ 10832 h 60874"/>
                <a:gd name="connsiteX12" fmla="*/ 39055 w 69306"/>
                <a:gd name="connsiteY12" fmla="*/ 4634 h 60874"/>
                <a:gd name="connsiteX13" fmla="*/ 39055 w 69306"/>
                <a:gd name="connsiteY13" fmla="*/ 364 h 60874"/>
                <a:gd name="connsiteX14" fmla="*/ 54625 w 69306"/>
                <a:gd name="connsiteY14" fmla="*/ 778 h 60874"/>
                <a:gd name="connsiteX15" fmla="*/ 70057 w 69306"/>
                <a:gd name="connsiteY15" fmla="*/ 364 h 60874"/>
                <a:gd name="connsiteX16" fmla="*/ 70057 w 69306"/>
                <a:gd name="connsiteY16" fmla="*/ 4634 h 60874"/>
                <a:gd name="connsiteX17" fmla="*/ 59310 w 69306"/>
                <a:gd name="connsiteY17" fmla="*/ 8766 h 60874"/>
                <a:gd name="connsiteX18" fmla="*/ 59310 w 69306"/>
                <a:gd name="connsiteY18" fmla="*/ 35071 h 60874"/>
                <a:gd name="connsiteX19" fmla="*/ 55038 w 69306"/>
                <a:gd name="connsiteY19" fmla="*/ 56143 h 60874"/>
                <a:gd name="connsiteX20" fmla="*/ 40571 w 69306"/>
                <a:gd name="connsiteY20" fmla="*/ 61239 h 60874"/>
                <a:gd name="connsiteX21" fmla="*/ 20178 w 69306"/>
                <a:gd name="connsiteY21" fmla="*/ 46778 h 60874"/>
                <a:gd name="connsiteX22" fmla="*/ 20178 w 69306"/>
                <a:gd name="connsiteY22" fmla="*/ 61239 h 60874"/>
                <a:gd name="connsiteX23" fmla="*/ 750 w 69306"/>
                <a:gd name="connsiteY23" fmla="*/ 59724 h 60874"/>
                <a:gd name="connsiteX24" fmla="*/ 750 w 69306"/>
                <a:gd name="connsiteY24" fmla="*/ 55455 h 60874"/>
                <a:gd name="connsiteX25" fmla="*/ 11498 w 69306"/>
                <a:gd name="connsiteY25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1498" y="47742"/>
                  </a:moveTo>
                  <a:lnTo>
                    <a:pt x="11498" y="10832"/>
                  </a:lnTo>
                  <a:cubicBezTo>
                    <a:pt x="11498" y="4634"/>
                    <a:pt x="9982" y="4634"/>
                    <a:pt x="750" y="4634"/>
                  </a:cubicBezTo>
                  <a:lnTo>
                    <a:pt x="750" y="364"/>
                  </a:lnTo>
                  <a:cubicBezTo>
                    <a:pt x="5573" y="502"/>
                    <a:pt x="12600" y="778"/>
                    <a:pt x="16320" y="778"/>
                  </a:cubicBezTo>
                  <a:cubicBezTo>
                    <a:pt x="19903" y="778"/>
                    <a:pt x="27068" y="502"/>
                    <a:pt x="31752" y="364"/>
                  </a:cubicBezTo>
                  <a:lnTo>
                    <a:pt x="31752" y="4634"/>
                  </a:lnTo>
                  <a:cubicBezTo>
                    <a:pt x="22521" y="4634"/>
                    <a:pt x="21005" y="4634"/>
                    <a:pt x="21005" y="10832"/>
                  </a:cubicBezTo>
                  <a:lnTo>
                    <a:pt x="21005" y="36173"/>
                  </a:lnTo>
                  <a:cubicBezTo>
                    <a:pt x="21005" y="50497"/>
                    <a:pt x="30788" y="58209"/>
                    <a:pt x="39606" y="58209"/>
                  </a:cubicBezTo>
                  <a:cubicBezTo>
                    <a:pt x="48287" y="58209"/>
                    <a:pt x="49802" y="50772"/>
                    <a:pt x="49802" y="42922"/>
                  </a:cubicBezTo>
                  <a:lnTo>
                    <a:pt x="49802" y="10832"/>
                  </a:lnTo>
                  <a:cubicBezTo>
                    <a:pt x="49802" y="4634"/>
                    <a:pt x="48287" y="4634"/>
                    <a:pt x="39055" y="4634"/>
                  </a:cubicBezTo>
                  <a:lnTo>
                    <a:pt x="39055" y="364"/>
                  </a:lnTo>
                  <a:cubicBezTo>
                    <a:pt x="43878" y="502"/>
                    <a:pt x="50905" y="778"/>
                    <a:pt x="54625" y="778"/>
                  </a:cubicBezTo>
                  <a:cubicBezTo>
                    <a:pt x="58207" y="778"/>
                    <a:pt x="65372" y="502"/>
                    <a:pt x="70057" y="364"/>
                  </a:cubicBezTo>
                  <a:lnTo>
                    <a:pt x="70057" y="4634"/>
                  </a:lnTo>
                  <a:cubicBezTo>
                    <a:pt x="62892" y="4634"/>
                    <a:pt x="59447" y="4634"/>
                    <a:pt x="59310" y="8766"/>
                  </a:cubicBezTo>
                  <a:lnTo>
                    <a:pt x="59310" y="35071"/>
                  </a:lnTo>
                  <a:cubicBezTo>
                    <a:pt x="59310" y="46916"/>
                    <a:pt x="59310" y="51185"/>
                    <a:pt x="55038" y="56143"/>
                  </a:cubicBezTo>
                  <a:cubicBezTo>
                    <a:pt x="53109" y="58485"/>
                    <a:pt x="48562" y="61239"/>
                    <a:pt x="40571" y="61239"/>
                  </a:cubicBezTo>
                  <a:cubicBezTo>
                    <a:pt x="30512" y="61239"/>
                    <a:pt x="24036" y="55317"/>
                    <a:pt x="20178" y="46778"/>
                  </a:cubicBezTo>
                  <a:lnTo>
                    <a:pt x="20178" y="61239"/>
                  </a:lnTo>
                  <a:lnTo>
                    <a:pt x="750" y="59724"/>
                  </a:lnTo>
                  <a:lnTo>
                    <a:pt x="750" y="55455"/>
                  </a:lnTo>
                  <a:cubicBezTo>
                    <a:pt x="10396" y="55455"/>
                    <a:pt x="11498" y="54491"/>
                    <a:pt x="11498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CF7C61AD-16A5-A2C5-6359-414AF446F6B7}"/>
                </a:ext>
              </a:extLst>
            </p:cNvPr>
            <p:cNvSpPr/>
            <p:nvPr/>
          </p:nvSpPr>
          <p:spPr>
            <a:xfrm flipV="1">
              <a:off x="4135108" y="4616016"/>
              <a:ext cx="31966" cy="137726"/>
            </a:xfrm>
            <a:custGeom>
              <a:avLst/>
              <a:gdLst>
                <a:gd name="connsiteX0" fmla="*/ 32740 w 31966"/>
                <a:gd name="connsiteY0" fmla="*/ 1741 h 137726"/>
                <a:gd name="connsiteX1" fmla="*/ 30397 w 31966"/>
                <a:gd name="connsiteY1" fmla="*/ 4771 h 137726"/>
                <a:gd name="connsiteX2" fmla="*/ 8765 w 31966"/>
                <a:gd name="connsiteY2" fmla="*/ 69226 h 137726"/>
                <a:gd name="connsiteX3" fmla="*/ 30949 w 31966"/>
                <a:gd name="connsiteY3" fmla="*/ 134371 h 137726"/>
                <a:gd name="connsiteX4" fmla="*/ 32740 w 31966"/>
                <a:gd name="connsiteY4" fmla="*/ 136712 h 137726"/>
                <a:gd name="connsiteX5" fmla="*/ 31362 w 31966"/>
                <a:gd name="connsiteY5" fmla="*/ 138090 h 137726"/>
                <a:gd name="connsiteX6" fmla="*/ 9454 w 31966"/>
                <a:gd name="connsiteY6" fmla="*/ 111233 h 137726"/>
                <a:gd name="connsiteX7" fmla="*/ 773 w 31966"/>
                <a:gd name="connsiteY7" fmla="*/ 69226 h 137726"/>
                <a:gd name="connsiteX8" fmla="*/ 9867 w 31966"/>
                <a:gd name="connsiteY8" fmla="*/ 26256 h 137726"/>
                <a:gd name="connsiteX9" fmla="*/ 31362 w 31966"/>
                <a:gd name="connsiteY9" fmla="*/ 363 h 137726"/>
                <a:gd name="connsiteX10" fmla="*/ 32740 w 31966"/>
                <a:gd name="connsiteY10" fmla="*/ 1741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740" y="1741"/>
                  </a:moveTo>
                  <a:cubicBezTo>
                    <a:pt x="32740" y="2154"/>
                    <a:pt x="32740" y="2429"/>
                    <a:pt x="30397" y="4771"/>
                  </a:cubicBezTo>
                  <a:cubicBezTo>
                    <a:pt x="13174" y="22124"/>
                    <a:pt x="8765" y="48154"/>
                    <a:pt x="8765" y="69226"/>
                  </a:cubicBezTo>
                  <a:cubicBezTo>
                    <a:pt x="8765" y="93191"/>
                    <a:pt x="14001" y="117155"/>
                    <a:pt x="30949" y="134371"/>
                  </a:cubicBezTo>
                  <a:cubicBezTo>
                    <a:pt x="32740" y="136024"/>
                    <a:pt x="32740" y="136299"/>
                    <a:pt x="32740" y="136712"/>
                  </a:cubicBezTo>
                  <a:cubicBezTo>
                    <a:pt x="32740" y="137676"/>
                    <a:pt x="32189" y="138090"/>
                    <a:pt x="31362" y="138090"/>
                  </a:cubicBezTo>
                  <a:cubicBezTo>
                    <a:pt x="29984" y="138090"/>
                    <a:pt x="17583" y="128724"/>
                    <a:pt x="9454" y="111233"/>
                  </a:cubicBezTo>
                  <a:cubicBezTo>
                    <a:pt x="2427" y="96083"/>
                    <a:pt x="773" y="80795"/>
                    <a:pt x="773" y="69226"/>
                  </a:cubicBezTo>
                  <a:cubicBezTo>
                    <a:pt x="773" y="58484"/>
                    <a:pt x="2289" y="41819"/>
                    <a:pt x="9867" y="26256"/>
                  </a:cubicBezTo>
                  <a:cubicBezTo>
                    <a:pt x="18134" y="9316"/>
                    <a:pt x="29984" y="363"/>
                    <a:pt x="31362" y="363"/>
                  </a:cubicBezTo>
                  <a:cubicBezTo>
                    <a:pt x="32189" y="363"/>
                    <a:pt x="32740" y="776"/>
                    <a:pt x="32740" y="174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358FB745-01A0-F74D-1F06-755524926FB1}"/>
                </a:ext>
              </a:extLst>
            </p:cNvPr>
            <p:cNvSpPr/>
            <p:nvPr/>
          </p:nvSpPr>
          <p:spPr>
            <a:xfrm flipV="1">
              <a:off x="4178225" y="4633094"/>
              <a:ext cx="42300" cy="87731"/>
            </a:xfrm>
            <a:custGeom>
              <a:avLst/>
              <a:gdLst>
                <a:gd name="connsiteX0" fmla="*/ 25998 w 42300"/>
                <a:gd name="connsiteY0" fmla="*/ 56967 h 87731"/>
                <a:gd name="connsiteX1" fmla="*/ 38950 w 42300"/>
                <a:gd name="connsiteY1" fmla="*/ 56967 h 87731"/>
                <a:gd name="connsiteX2" fmla="*/ 43083 w 42300"/>
                <a:gd name="connsiteY2" fmla="*/ 59722 h 87731"/>
                <a:gd name="connsiteX3" fmla="*/ 39225 w 42300"/>
                <a:gd name="connsiteY3" fmla="*/ 61237 h 87731"/>
                <a:gd name="connsiteX4" fmla="*/ 27100 w 42300"/>
                <a:gd name="connsiteY4" fmla="*/ 61237 h 87731"/>
                <a:gd name="connsiteX5" fmla="*/ 32749 w 42300"/>
                <a:gd name="connsiteY5" fmla="*/ 84375 h 87731"/>
                <a:gd name="connsiteX6" fmla="*/ 28754 w 42300"/>
                <a:gd name="connsiteY6" fmla="*/ 88093 h 87731"/>
                <a:gd name="connsiteX7" fmla="*/ 23242 w 42300"/>
                <a:gd name="connsiteY7" fmla="*/ 83135 h 87731"/>
                <a:gd name="connsiteX8" fmla="*/ 17869 w 42300"/>
                <a:gd name="connsiteY8" fmla="*/ 61237 h 87731"/>
                <a:gd name="connsiteX9" fmla="*/ 4917 w 42300"/>
                <a:gd name="connsiteY9" fmla="*/ 61237 h 87731"/>
                <a:gd name="connsiteX10" fmla="*/ 783 w 42300"/>
                <a:gd name="connsiteY10" fmla="*/ 58620 h 87731"/>
                <a:gd name="connsiteX11" fmla="*/ 4641 w 42300"/>
                <a:gd name="connsiteY11" fmla="*/ 56967 h 87731"/>
                <a:gd name="connsiteX12" fmla="*/ 16766 w 42300"/>
                <a:gd name="connsiteY12" fmla="*/ 56967 h 87731"/>
                <a:gd name="connsiteX13" fmla="*/ 6294 w 42300"/>
                <a:gd name="connsiteY13" fmla="*/ 13033 h 87731"/>
                <a:gd name="connsiteX14" fmla="*/ 18971 w 42300"/>
                <a:gd name="connsiteY14" fmla="*/ 362 h 87731"/>
                <a:gd name="connsiteX15" fmla="*/ 40879 w 42300"/>
                <a:gd name="connsiteY15" fmla="*/ 21572 h 87731"/>
                <a:gd name="connsiteX16" fmla="*/ 39225 w 42300"/>
                <a:gd name="connsiteY16" fmla="*/ 22949 h 87731"/>
                <a:gd name="connsiteX17" fmla="*/ 37159 w 42300"/>
                <a:gd name="connsiteY17" fmla="*/ 21021 h 87731"/>
                <a:gd name="connsiteX18" fmla="*/ 19246 w 42300"/>
                <a:gd name="connsiteY18" fmla="*/ 3392 h 87731"/>
                <a:gd name="connsiteX19" fmla="*/ 14975 w 42300"/>
                <a:gd name="connsiteY19" fmla="*/ 9727 h 87731"/>
                <a:gd name="connsiteX20" fmla="*/ 15802 w 42300"/>
                <a:gd name="connsiteY20" fmla="*/ 16338 h 87731"/>
                <a:gd name="connsiteX21" fmla="*/ 25998 w 42300"/>
                <a:gd name="connsiteY21" fmla="*/ 56967 h 8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300" h="87731">
                  <a:moveTo>
                    <a:pt x="25998" y="56967"/>
                  </a:moveTo>
                  <a:lnTo>
                    <a:pt x="38950" y="56967"/>
                  </a:lnTo>
                  <a:cubicBezTo>
                    <a:pt x="41706" y="56967"/>
                    <a:pt x="43083" y="56967"/>
                    <a:pt x="43083" y="59722"/>
                  </a:cubicBezTo>
                  <a:cubicBezTo>
                    <a:pt x="43083" y="61237"/>
                    <a:pt x="41706" y="61237"/>
                    <a:pt x="39225" y="61237"/>
                  </a:cubicBezTo>
                  <a:lnTo>
                    <a:pt x="27100" y="61237"/>
                  </a:lnTo>
                  <a:cubicBezTo>
                    <a:pt x="32061" y="80794"/>
                    <a:pt x="32749" y="83549"/>
                    <a:pt x="32749" y="84375"/>
                  </a:cubicBezTo>
                  <a:cubicBezTo>
                    <a:pt x="32749" y="86716"/>
                    <a:pt x="31096" y="88093"/>
                    <a:pt x="28754" y="88093"/>
                  </a:cubicBezTo>
                  <a:cubicBezTo>
                    <a:pt x="28340" y="88093"/>
                    <a:pt x="24482" y="87956"/>
                    <a:pt x="23242" y="83135"/>
                  </a:cubicBezTo>
                  <a:lnTo>
                    <a:pt x="17869" y="61237"/>
                  </a:lnTo>
                  <a:lnTo>
                    <a:pt x="4917" y="61237"/>
                  </a:lnTo>
                  <a:cubicBezTo>
                    <a:pt x="2161" y="61237"/>
                    <a:pt x="783" y="61237"/>
                    <a:pt x="783" y="58620"/>
                  </a:cubicBezTo>
                  <a:cubicBezTo>
                    <a:pt x="783" y="56967"/>
                    <a:pt x="1885" y="56967"/>
                    <a:pt x="4641" y="56967"/>
                  </a:cubicBezTo>
                  <a:lnTo>
                    <a:pt x="16766" y="56967"/>
                  </a:lnTo>
                  <a:cubicBezTo>
                    <a:pt x="6846" y="17853"/>
                    <a:pt x="6294" y="15512"/>
                    <a:pt x="6294" y="13033"/>
                  </a:cubicBezTo>
                  <a:cubicBezTo>
                    <a:pt x="6294" y="5595"/>
                    <a:pt x="11530" y="362"/>
                    <a:pt x="18971" y="362"/>
                  </a:cubicBezTo>
                  <a:cubicBezTo>
                    <a:pt x="33025" y="362"/>
                    <a:pt x="40879" y="20470"/>
                    <a:pt x="40879" y="21572"/>
                  </a:cubicBezTo>
                  <a:cubicBezTo>
                    <a:pt x="40879" y="22949"/>
                    <a:pt x="39777" y="22949"/>
                    <a:pt x="39225" y="22949"/>
                  </a:cubicBezTo>
                  <a:cubicBezTo>
                    <a:pt x="37985" y="22949"/>
                    <a:pt x="37848" y="22536"/>
                    <a:pt x="37159" y="21021"/>
                  </a:cubicBezTo>
                  <a:cubicBezTo>
                    <a:pt x="31234" y="6697"/>
                    <a:pt x="23931" y="3392"/>
                    <a:pt x="19246" y="3392"/>
                  </a:cubicBezTo>
                  <a:cubicBezTo>
                    <a:pt x="16353" y="3392"/>
                    <a:pt x="14975" y="5182"/>
                    <a:pt x="14975" y="9727"/>
                  </a:cubicBezTo>
                  <a:cubicBezTo>
                    <a:pt x="14975" y="13033"/>
                    <a:pt x="15251" y="13997"/>
                    <a:pt x="15802" y="16338"/>
                  </a:cubicBezTo>
                  <a:lnTo>
                    <a:pt x="25998" y="56967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04D335F4-AF3A-9D30-BBD4-7998A9DA1D52}"/>
                </a:ext>
              </a:extLst>
            </p:cNvPr>
            <p:cNvSpPr/>
            <p:nvPr/>
          </p:nvSpPr>
          <p:spPr>
            <a:xfrm flipV="1">
              <a:off x="4232670" y="4616016"/>
              <a:ext cx="31966" cy="137726"/>
            </a:xfrm>
            <a:custGeom>
              <a:avLst/>
              <a:gdLst>
                <a:gd name="connsiteX0" fmla="*/ 32759 w 31966"/>
                <a:gd name="connsiteY0" fmla="*/ 69226 h 137726"/>
                <a:gd name="connsiteX1" fmla="*/ 23665 w 31966"/>
                <a:gd name="connsiteY1" fmla="*/ 112197 h 137726"/>
                <a:gd name="connsiteX2" fmla="*/ 2171 w 31966"/>
                <a:gd name="connsiteY2" fmla="*/ 138090 h 137726"/>
                <a:gd name="connsiteX3" fmla="*/ 793 w 31966"/>
                <a:gd name="connsiteY3" fmla="*/ 136712 h 137726"/>
                <a:gd name="connsiteX4" fmla="*/ 3411 w 31966"/>
                <a:gd name="connsiteY4" fmla="*/ 133545 h 137726"/>
                <a:gd name="connsiteX5" fmla="*/ 24768 w 31966"/>
                <a:gd name="connsiteY5" fmla="*/ 69226 h 137726"/>
                <a:gd name="connsiteX6" fmla="*/ 2584 w 31966"/>
                <a:gd name="connsiteY6" fmla="*/ 4082 h 137726"/>
                <a:gd name="connsiteX7" fmla="*/ 793 w 31966"/>
                <a:gd name="connsiteY7" fmla="*/ 1741 h 137726"/>
                <a:gd name="connsiteX8" fmla="*/ 2171 w 31966"/>
                <a:gd name="connsiteY8" fmla="*/ 363 h 137726"/>
                <a:gd name="connsiteX9" fmla="*/ 24079 w 31966"/>
                <a:gd name="connsiteY9" fmla="*/ 27220 h 137726"/>
                <a:gd name="connsiteX10" fmla="*/ 32759 w 31966"/>
                <a:gd name="connsiteY10" fmla="*/ 69226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2759" y="69226"/>
                  </a:moveTo>
                  <a:cubicBezTo>
                    <a:pt x="32759" y="79969"/>
                    <a:pt x="31244" y="96634"/>
                    <a:pt x="23665" y="112197"/>
                  </a:cubicBezTo>
                  <a:cubicBezTo>
                    <a:pt x="15398" y="129137"/>
                    <a:pt x="3549" y="138090"/>
                    <a:pt x="2171" y="138090"/>
                  </a:cubicBezTo>
                  <a:cubicBezTo>
                    <a:pt x="1344" y="138090"/>
                    <a:pt x="793" y="137539"/>
                    <a:pt x="793" y="136712"/>
                  </a:cubicBezTo>
                  <a:cubicBezTo>
                    <a:pt x="793" y="136299"/>
                    <a:pt x="793" y="136024"/>
                    <a:pt x="3411" y="133545"/>
                  </a:cubicBezTo>
                  <a:cubicBezTo>
                    <a:pt x="16914" y="119910"/>
                    <a:pt x="24768" y="98011"/>
                    <a:pt x="24768" y="69226"/>
                  </a:cubicBezTo>
                  <a:cubicBezTo>
                    <a:pt x="24768" y="45675"/>
                    <a:pt x="19670" y="21435"/>
                    <a:pt x="2584" y="4082"/>
                  </a:cubicBezTo>
                  <a:cubicBezTo>
                    <a:pt x="793" y="2429"/>
                    <a:pt x="793" y="2154"/>
                    <a:pt x="793" y="1741"/>
                  </a:cubicBezTo>
                  <a:cubicBezTo>
                    <a:pt x="793" y="914"/>
                    <a:pt x="1344" y="363"/>
                    <a:pt x="2171" y="363"/>
                  </a:cubicBezTo>
                  <a:cubicBezTo>
                    <a:pt x="3549" y="363"/>
                    <a:pt x="15949" y="9729"/>
                    <a:pt x="24079" y="27220"/>
                  </a:cubicBezTo>
                  <a:cubicBezTo>
                    <a:pt x="31106" y="42370"/>
                    <a:pt x="32759" y="57657"/>
                    <a:pt x="32759" y="6922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5DCEE9FE-AA5B-1002-3F21-D2F3F9C28B4A}"/>
              </a:ext>
            </a:extLst>
          </p:cNvPr>
          <p:cNvGrpSpPr/>
          <p:nvPr/>
        </p:nvGrpSpPr>
        <p:grpSpPr>
          <a:xfrm>
            <a:off x="4400270" y="6113016"/>
            <a:ext cx="3754836" cy="137726"/>
            <a:chOff x="4338462" y="4616016"/>
            <a:chExt cx="3754836" cy="137726"/>
          </a:xfrm>
        </p:grpSpPr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26C057E2-A39E-0060-7AEE-F1F6F355A60B}"/>
                </a:ext>
              </a:extLst>
            </p:cNvPr>
            <p:cNvSpPr/>
            <p:nvPr/>
          </p:nvSpPr>
          <p:spPr>
            <a:xfrm flipV="1">
              <a:off x="6669871" y="4625659"/>
              <a:ext cx="79502" cy="93653"/>
            </a:xfrm>
            <a:custGeom>
              <a:avLst/>
              <a:gdLst>
                <a:gd name="connsiteX0" fmla="*/ 76932 w 79502"/>
                <a:gd name="connsiteY0" fmla="*/ 94015 h 93653"/>
                <a:gd name="connsiteX1" fmla="*/ 1287 w 79502"/>
                <a:gd name="connsiteY1" fmla="*/ 94015 h 93653"/>
                <a:gd name="connsiteX2" fmla="*/ 1287 w 79502"/>
                <a:gd name="connsiteY2" fmla="*/ 89745 h 93653"/>
                <a:gd name="connsiteX3" fmla="*/ 4594 w 79502"/>
                <a:gd name="connsiteY3" fmla="*/ 89745 h 93653"/>
                <a:gd name="connsiteX4" fmla="*/ 15479 w 79502"/>
                <a:gd name="connsiteY4" fmla="*/ 83272 h 93653"/>
                <a:gd name="connsiteX5" fmla="*/ 15479 w 79502"/>
                <a:gd name="connsiteY5" fmla="*/ 11104 h 93653"/>
                <a:gd name="connsiteX6" fmla="*/ 4594 w 79502"/>
                <a:gd name="connsiteY6" fmla="*/ 4630 h 93653"/>
                <a:gd name="connsiteX7" fmla="*/ 1287 w 79502"/>
                <a:gd name="connsiteY7" fmla="*/ 4630 h 93653"/>
                <a:gd name="connsiteX8" fmla="*/ 1287 w 79502"/>
                <a:gd name="connsiteY8" fmla="*/ 361 h 93653"/>
                <a:gd name="connsiteX9" fmla="*/ 22231 w 79502"/>
                <a:gd name="connsiteY9" fmla="*/ 774 h 93653"/>
                <a:gd name="connsiteX10" fmla="*/ 45379 w 79502"/>
                <a:gd name="connsiteY10" fmla="*/ 361 h 93653"/>
                <a:gd name="connsiteX11" fmla="*/ 45379 w 79502"/>
                <a:gd name="connsiteY11" fmla="*/ 4630 h 93653"/>
                <a:gd name="connsiteX12" fmla="*/ 40832 w 79502"/>
                <a:gd name="connsiteY12" fmla="*/ 4630 h 93653"/>
                <a:gd name="connsiteX13" fmla="*/ 27742 w 79502"/>
                <a:gd name="connsiteY13" fmla="*/ 11241 h 93653"/>
                <a:gd name="connsiteX14" fmla="*/ 27742 w 79502"/>
                <a:gd name="connsiteY14" fmla="*/ 45122 h 93653"/>
                <a:gd name="connsiteX15" fmla="*/ 39592 w 79502"/>
                <a:gd name="connsiteY15" fmla="*/ 45122 h 93653"/>
                <a:gd name="connsiteX16" fmla="*/ 54197 w 79502"/>
                <a:gd name="connsiteY16" fmla="*/ 29008 h 93653"/>
                <a:gd name="connsiteX17" fmla="*/ 57642 w 79502"/>
                <a:gd name="connsiteY17" fmla="*/ 29008 h 93653"/>
                <a:gd name="connsiteX18" fmla="*/ 57642 w 79502"/>
                <a:gd name="connsiteY18" fmla="*/ 65505 h 93653"/>
                <a:gd name="connsiteX19" fmla="*/ 54197 w 79502"/>
                <a:gd name="connsiteY19" fmla="*/ 65505 h 93653"/>
                <a:gd name="connsiteX20" fmla="*/ 39592 w 79502"/>
                <a:gd name="connsiteY20" fmla="*/ 49392 h 93653"/>
                <a:gd name="connsiteX21" fmla="*/ 27742 w 79502"/>
                <a:gd name="connsiteY21" fmla="*/ 49392 h 93653"/>
                <a:gd name="connsiteX22" fmla="*/ 27742 w 79502"/>
                <a:gd name="connsiteY22" fmla="*/ 84236 h 93653"/>
                <a:gd name="connsiteX23" fmla="*/ 34494 w 79502"/>
                <a:gd name="connsiteY23" fmla="*/ 89745 h 93653"/>
                <a:gd name="connsiteX24" fmla="*/ 51028 w 79502"/>
                <a:gd name="connsiteY24" fmla="*/ 89745 h 93653"/>
                <a:gd name="connsiteX25" fmla="*/ 77345 w 79502"/>
                <a:gd name="connsiteY25" fmla="*/ 63026 h 93653"/>
                <a:gd name="connsiteX26" fmla="*/ 80790 w 79502"/>
                <a:gd name="connsiteY26" fmla="*/ 63026 h 93653"/>
                <a:gd name="connsiteX27" fmla="*/ 76932 w 79502"/>
                <a:gd name="connsiteY27" fmla="*/ 94015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502" h="93653">
                  <a:moveTo>
                    <a:pt x="76932" y="94015"/>
                  </a:moveTo>
                  <a:lnTo>
                    <a:pt x="1287" y="94015"/>
                  </a:lnTo>
                  <a:lnTo>
                    <a:pt x="1287" y="89745"/>
                  </a:lnTo>
                  <a:lnTo>
                    <a:pt x="4594" y="89745"/>
                  </a:lnTo>
                  <a:cubicBezTo>
                    <a:pt x="15203" y="89745"/>
                    <a:pt x="15479" y="88230"/>
                    <a:pt x="15479" y="83272"/>
                  </a:cubicBezTo>
                  <a:lnTo>
                    <a:pt x="15479" y="11104"/>
                  </a:lnTo>
                  <a:cubicBezTo>
                    <a:pt x="15479" y="6145"/>
                    <a:pt x="15203" y="4630"/>
                    <a:pt x="4594" y="4630"/>
                  </a:cubicBezTo>
                  <a:lnTo>
                    <a:pt x="1287" y="4630"/>
                  </a:lnTo>
                  <a:lnTo>
                    <a:pt x="1287" y="361"/>
                  </a:lnTo>
                  <a:cubicBezTo>
                    <a:pt x="6110" y="774"/>
                    <a:pt x="16857" y="774"/>
                    <a:pt x="22231" y="774"/>
                  </a:cubicBezTo>
                  <a:cubicBezTo>
                    <a:pt x="27880" y="774"/>
                    <a:pt x="40418" y="774"/>
                    <a:pt x="45379" y="361"/>
                  </a:cubicBezTo>
                  <a:lnTo>
                    <a:pt x="45379" y="4630"/>
                  </a:lnTo>
                  <a:lnTo>
                    <a:pt x="40832" y="4630"/>
                  </a:lnTo>
                  <a:cubicBezTo>
                    <a:pt x="27742" y="4630"/>
                    <a:pt x="27742" y="6421"/>
                    <a:pt x="27742" y="11241"/>
                  </a:cubicBezTo>
                  <a:lnTo>
                    <a:pt x="27742" y="45122"/>
                  </a:lnTo>
                  <a:lnTo>
                    <a:pt x="39592" y="45122"/>
                  </a:lnTo>
                  <a:cubicBezTo>
                    <a:pt x="52819" y="45122"/>
                    <a:pt x="54197" y="40715"/>
                    <a:pt x="54197" y="29008"/>
                  </a:cubicBezTo>
                  <a:lnTo>
                    <a:pt x="57642" y="29008"/>
                  </a:lnTo>
                  <a:lnTo>
                    <a:pt x="57642" y="65505"/>
                  </a:lnTo>
                  <a:lnTo>
                    <a:pt x="54197" y="65505"/>
                  </a:lnTo>
                  <a:cubicBezTo>
                    <a:pt x="54197" y="53936"/>
                    <a:pt x="52819" y="49392"/>
                    <a:pt x="39592" y="49392"/>
                  </a:cubicBezTo>
                  <a:lnTo>
                    <a:pt x="27742" y="49392"/>
                  </a:lnTo>
                  <a:lnTo>
                    <a:pt x="27742" y="84236"/>
                  </a:lnTo>
                  <a:cubicBezTo>
                    <a:pt x="27742" y="88781"/>
                    <a:pt x="28018" y="89745"/>
                    <a:pt x="34494" y="89745"/>
                  </a:cubicBezTo>
                  <a:lnTo>
                    <a:pt x="51028" y="89745"/>
                  </a:lnTo>
                  <a:cubicBezTo>
                    <a:pt x="71696" y="89745"/>
                    <a:pt x="75141" y="82033"/>
                    <a:pt x="77345" y="63026"/>
                  </a:cubicBezTo>
                  <a:lnTo>
                    <a:pt x="80790" y="63026"/>
                  </a:lnTo>
                  <a:lnTo>
                    <a:pt x="76932" y="94015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42E8C9C9-8D3A-8441-9345-D6A63E406509}"/>
                </a:ext>
              </a:extLst>
            </p:cNvPr>
            <p:cNvSpPr/>
            <p:nvPr/>
          </p:nvSpPr>
          <p:spPr>
            <a:xfrm flipV="1">
              <a:off x="6747692" y="4658438"/>
              <a:ext cx="46296" cy="60874"/>
            </a:xfrm>
            <a:custGeom>
              <a:avLst/>
              <a:gdLst>
                <a:gd name="connsiteX0" fmla="*/ 20452 w 46296"/>
                <a:gd name="connsiteY0" fmla="*/ 46089 h 60874"/>
                <a:gd name="connsiteX1" fmla="*/ 20452 w 46296"/>
                <a:gd name="connsiteY1" fmla="*/ 61239 h 60874"/>
                <a:gd name="connsiteX2" fmla="*/ 1299 w 46296"/>
                <a:gd name="connsiteY2" fmla="*/ 59724 h 60874"/>
                <a:gd name="connsiteX3" fmla="*/ 1299 w 46296"/>
                <a:gd name="connsiteY3" fmla="*/ 55455 h 60874"/>
                <a:gd name="connsiteX4" fmla="*/ 12047 w 46296"/>
                <a:gd name="connsiteY4" fmla="*/ 47742 h 60874"/>
                <a:gd name="connsiteX5" fmla="*/ 12047 w 46296"/>
                <a:gd name="connsiteY5" fmla="*/ 10832 h 60874"/>
                <a:gd name="connsiteX6" fmla="*/ 1299 w 46296"/>
                <a:gd name="connsiteY6" fmla="*/ 4634 h 60874"/>
                <a:gd name="connsiteX7" fmla="*/ 1299 w 46296"/>
                <a:gd name="connsiteY7" fmla="*/ 364 h 60874"/>
                <a:gd name="connsiteX8" fmla="*/ 17007 w 46296"/>
                <a:gd name="connsiteY8" fmla="*/ 778 h 60874"/>
                <a:gd name="connsiteX9" fmla="*/ 34506 w 46296"/>
                <a:gd name="connsiteY9" fmla="*/ 364 h 60874"/>
                <a:gd name="connsiteX10" fmla="*/ 34506 w 46296"/>
                <a:gd name="connsiteY10" fmla="*/ 4634 h 60874"/>
                <a:gd name="connsiteX11" fmla="*/ 31612 w 46296"/>
                <a:gd name="connsiteY11" fmla="*/ 4634 h 60874"/>
                <a:gd name="connsiteX12" fmla="*/ 21141 w 46296"/>
                <a:gd name="connsiteY12" fmla="*/ 11107 h 60874"/>
                <a:gd name="connsiteX13" fmla="*/ 21141 w 46296"/>
                <a:gd name="connsiteY13" fmla="*/ 32317 h 60874"/>
                <a:gd name="connsiteX14" fmla="*/ 37399 w 46296"/>
                <a:gd name="connsiteY14" fmla="*/ 58209 h 60874"/>
                <a:gd name="connsiteX15" fmla="*/ 38915 w 46296"/>
                <a:gd name="connsiteY15" fmla="*/ 58072 h 60874"/>
                <a:gd name="connsiteX16" fmla="*/ 35746 w 46296"/>
                <a:gd name="connsiteY16" fmla="*/ 52700 h 60874"/>
                <a:gd name="connsiteX17" fmla="*/ 41671 w 46296"/>
                <a:gd name="connsiteY17" fmla="*/ 46778 h 60874"/>
                <a:gd name="connsiteX18" fmla="*/ 47596 w 46296"/>
                <a:gd name="connsiteY18" fmla="*/ 52838 h 60874"/>
                <a:gd name="connsiteX19" fmla="*/ 37399 w 46296"/>
                <a:gd name="connsiteY19" fmla="*/ 61239 h 60874"/>
                <a:gd name="connsiteX20" fmla="*/ 20452 w 46296"/>
                <a:gd name="connsiteY20" fmla="*/ 46089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296" h="60874">
                  <a:moveTo>
                    <a:pt x="20452" y="46089"/>
                  </a:moveTo>
                  <a:lnTo>
                    <a:pt x="20452" y="61239"/>
                  </a:lnTo>
                  <a:lnTo>
                    <a:pt x="1299" y="59724"/>
                  </a:lnTo>
                  <a:lnTo>
                    <a:pt x="1299" y="55455"/>
                  </a:lnTo>
                  <a:cubicBezTo>
                    <a:pt x="10945" y="55455"/>
                    <a:pt x="12047" y="54491"/>
                    <a:pt x="12047" y="47742"/>
                  </a:cubicBezTo>
                  <a:lnTo>
                    <a:pt x="12047" y="10832"/>
                  </a:lnTo>
                  <a:cubicBezTo>
                    <a:pt x="12047" y="4634"/>
                    <a:pt x="10531" y="4634"/>
                    <a:pt x="1299" y="4634"/>
                  </a:cubicBezTo>
                  <a:lnTo>
                    <a:pt x="1299" y="364"/>
                  </a:lnTo>
                  <a:cubicBezTo>
                    <a:pt x="6673" y="502"/>
                    <a:pt x="13149" y="778"/>
                    <a:pt x="17007" y="778"/>
                  </a:cubicBezTo>
                  <a:cubicBezTo>
                    <a:pt x="22519" y="778"/>
                    <a:pt x="28995" y="778"/>
                    <a:pt x="34506" y="364"/>
                  </a:cubicBezTo>
                  <a:lnTo>
                    <a:pt x="34506" y="4634"/>
                  </a:lnTo>
                  <a:lnTo>
                    <a:pt x="31612" y="4634"/>
                  </a:lnTo>
                  <a:cubicBezTo>
                    <a:pt x="21416" y="4634"/>
                    <a:pt x="21141" y="6149"/>
                    <a:pt x="21141" y="11107"/>
                  </a:cubicBezTo>
                  <a:lnTo>
                    <a:pt x="21141" y="32317"/>
                  </a:lnTo>
                  <a:cubicBezTo>
                    <a:pt x="21141" y="45952"/>
                    <a:pt x="26928" y="58209"/>
                    <a:pt x="37399" y="58209"/>
                  </a:cubicBezTo>
                  <a:cubicBezTo>
                    <a:pt x="38364" y="58209"/>
                    <a:pt x="38640" y="58209"/>
                    <a:pt x="38915" y="58072"/>
                  </a:cubicBezTo>
                  <a:cubicBezTo>
                    <a:pt x="38502" y="57934"/>
                    <a:pt x="35746" y="56281"/>
                    <a:pt x="35746" y="52700"/>
                  </a:cubicBezTo>
                  <a:cubicBezTo>
                    <a:pt x="35746" y="48844"/>
                    <a:pt x="38640" y="46778"/>
                    <a:pt x="41671" y="46778"/>
                  </a:cubicBezTo>
                  <a:cubicBezTo>
                    <a:pt x="44151" y="46778"/>
                    <a:pt x="47596" y="48431"/>
                    <a:pt x="47596" y="52838"/>
                  </a:cubicBezTo>
                  <a:cubicBezTo>
                    <a:pt x="47596" y="57245"/>
                    <a:pt x="43324" y="61239"/>
                    <a:pt x="37399" y="61239"/>
                  </a:cubicBezTo>
                  <a:cubicBezTo>
                    <a:pt x="27341" y="61239"/>
                    <a:pt x="22381" y="52012"/>
                    <a:pt x="20452" y="46089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7566C07-62DB-4E77-55A5-DEC836557C4E}"/>
                </a:ext>
              </a:extLst>
            </p:cNvPr>
            <p:cNvSpPr/>
            <p:nvPr/>
          </p:nvSpPr>
          <p:spPr>
            <a:xfrm flipV="1">
              <a:off x="6801713" y="4657609"/>
              <a:ext cx="53323" cy="63216"/>
            </a:xfrm>
            <a:custGeom>
              <a:avLst/>
              <a:gdLst>
                <a:gd name="connsiteX0" fmla="*/ 12885 w 53323"/>
                <a:gd name="connsiteY0" fmla="*/ 36586 h 63216"/>
                <a:gd name="connsiteX1" fmla="*/ 29971 w 53323"/>
                <a:gd name="connsiteY1" fmla="*/ 60551 h 63216"/>
                <a:gd name="connsiteX2" fmla="*/ 45540 w 53323"/>
                <a:gd name="connsiteY2" fmla="*/ 36586 h 63216"/>
                <a:gd name="connsiteX3" fmla="*/ 12885 w 53323"/>
                <a:gd name="connsiteY3" fmla="*/ 36586 h 63216"/>
                <a:gd name="connsiteX4" fmla="*/ 12747 w 53323"/>
                <a:gd name="connsiteY4" fmla="*/ 33694 h 63216"/>
                <a:gd name="connsiteX5" fmla="*/ 51190 w 53323"/>
                <a:gd name="connsiteY5" fmla="*/ 33694 h 63216"/>
                <a:gd name="connsiteX6" fmla="*/ 54634 w 53323"/>
                <a:gd name="connsiteY6" fmla="*/ 36586 h 63216"/>
                <a:gd name="connsiteX7" fmla="*/ 29971 w 53323"/>
                <a:gd name="connsiteY7" fmla="*/ 63581 h 63216"/>
                <a:gd name="connsiteX8" fmla="*/ 1311 w 53323"/>
                <a:gd name="connsiteY8" fmla="*/ 32179 h 63216"/>
                <a:gd name="connsiteX9" fmla="*/ 31624 w 53323"/>
                <a:gd name="connsiteY9" fmla="*/ 364 h 63216"/>
                <a:gd name="connsiteX10" fmla="*/ 54634 w 53323"/>
                <a:gd name="connsiteY10" fmla="*/ 18269 h 63216"/>
                <a:gd name="connsiteX11" fmla="*/ 52843 w 53323"/>
                <a:gd name="connsiteY11" fmla="*/ 19922 h 63216"/>
                <a:gd name="connsiteX12" fmla="*/ 51052 w 53323"/>
                <a:gd name="connsiteY12" fmla="*/ 17993 h 63216"/>
                <a:gd name="connsiteX13" fmla="*/ 32451 w 53323"/>
                <a:gd name="connsiteY13" fmla="*/ 3808 h 63216"/>
                <a:gd name="connsiteX14" fmla="*/ 16881 w 53323"/>
                <a:gd name="connsiteY14" fmla="*/ 13035 h 63216"/>
                <a:gd name="connsiteX15" fmla="*/ 12747 w 53323"/>
                <a:gd name="connsiteY15" fmla="*/ 3369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885" y="36586"/>
                  </a:moveTo>
                  <a:cubicBezTo>
                    <a:pt x="13712" y="57108"/>
                    <a:pt x="25286" y="60551"/>
                    <a:pt x="29971" y="60551"/>
                  </a:cubicBezTo>
                  <a:cubicBezTo>
                    <a:pt x="44163" y="60551"/>
                    <a:pt x="45540" y="41958"/>
                    <a:pt x="45540" y="36586"/>
                  </a:cubicBezTo>
                  <a:lnTo>
                    <a:pt x="12885" y="36586"/>
                  </a:lnTo>
                  <a:moveTo>
                    <a:pt x="12747" y="33694"/>
                  </a:moveTo>
                  <a:lnTo>
                    <a:pt x="51190" y="33694"/>
                  </a:lnTo>
                  <a:cubicBezTo>
                    <a:pt x="54221" y="33694"/>
                    <a:pt x="54634" y="33694"/>
                    <a:pt x="54634" y="36586"/>
                  </a:cubicBezTo>
                  <a:cubicBezTo>
                    <a:pt x="54634" y="50221"/>
                    <a:pt x="47194" y="63581"/>
                    <a:pt x="29971" y="63581"/>
                  </a:cubicBezTo>
                  <a:cubicBezTo>
                    <a:pt x="13987" y="63581"/>
                    <a:pt x="1311" y="49395"/>
                    <a:pt x="1311" y="32179"/>
                  </a:cubicBezTo>
                  <a:cubicBezTo>
                    <a:pt x="1311" y="13724"/>
                    <a:pt x="15779" y="364"/>
                    <a:pt x="31624" y="364"/>
                  </a:cubicBezTo>
                  <a:cubicBezTo>
                    <a:pt x="48434" y="364"/>
                    <a:pt x="54634" y="15652"/>
                    <a:pt x="54634" y="18269"/>
                  </a:cubicBezTo>
                  <a:cubicBezTo>
                    <a:pt x="54634" y="19646"/>
                    <a:pt x="53532" y="19922"/>
                    <a:pt x="52843" y="19922"/>
                  </a:cubicBezTo>
                  <a:cubicBezTo>
                    <a:pt x="51603" y="19922"/>
                    <a:pt x="51327" y="19095"/>
                    <a:pt x="51052" y="17993"/>
                  </a:cubicBezTo>
                  <a:cubicBezTo>
                    <a:pt x="46229" y="3808"/>
                    <a:pt x="33829" y="3808"/>
                    <a:pt x="32451" y="3808"/>
                  </a:cubicBezTo>
                  <a:cubicBezTo>
                    <a:pt x="25561" y="3808"/>
                    <a:pt x="20050" y="7939"/>
                    <a:pt x="16881" y="13035"/>
                  </a:cubicBezTo>
                  <a:cubicBezTo>
                    <a:pt x="12747" y="19646"/>
                    <a:pt x="12747" y="28736"/>
                    <a:pt x="12747" y="3369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5D7ED64-C46D-ACFC-D8E4-E03FD15638B1}"/>
                </a:ext>
              </a:extLst>
            </p:cNvPr>
            <p:cNvSpPr/>
            <p:nvPr/>
          </p:nvSpPr>
          <p:spPr>
            <a:xfrm flipV="1">
              <a:off x="6863701" y="4658439"/>
              <a:ext cx="67928" cy="87593"/>
            </a:xfrm>
            <a:custGeom>
              <a:avLst/>
              <a:gdLst>
                <a:gd name="connsiteX0" fmla="*/ 48999 w 67928"/>
                <a:gd name="connsiteY0" fmla="*/ 35487 h 87593"/>
                <a:gd name="connsiteX1" fmla="*/ 48999 w 67928"/>
                <a:gd name="connsiteY1" fmla="*/ 10834 h 87593"/>
                <a:gd name="connsiteX2" fmla="*/ 38252 w 67928"/>
                <a:gd name="connsiteY2" fmla="*/ 4636 h 87593"/>
                <a:gd name="connsiteX3" fmla="*/ 38252 w 67928"/>
                <a:gd name="connsiteY3" fmla="*/ 367 h 87593"/>
                <a:gd name="connsiteX4" fmla="*/ 53684 w 67928"/>
                <a:gd name="connsiteY4" fmla="*/ 780 h 87593"/>
                <a:gd name="connsiteX5" fmla="*/ 69254 w 67928"/>
                <a:gd name="connsiteY5" fmla="*/ 367 h 87593"/>
                <a:gd name="connsiteX6" fmla="*/ 69254 w 67928"/>
                <a:gd name="connsiteY6" fmla="*/ 4636 h 87593"/>
                <a:gd name="connsiteX7" fmla="*/ 58506 w 67928"/>
                <a:gd name="connsiteY7" fmla="*/ 10834 h 87593"/>
                <a:gd name="connsiteX8" fmla="*/ 58506 w 67928"/>
                <a:gd name="connsiteY8" fmla="*/ 87961 h 87593"/>
                <a:gd name="connsiteX9" fmla="*/ 55475 w 67928"/>
                <a:gd name="connsiteY9" fmla="*/ 87961 h 87593"/>
                <a:gd name="connsiteX10" fmla="*/ 50239 w 67928"/>
                <a:gd name="connsiteY10" fmla="*/ 75428 h 87593"/>
                <a:gd name="connsiteX11" fmla="*/ 31776 w 67928"/>
                <a:gd name="connsiteY11" fmla="*/ 87961 h 87593"/>
                <a:gd name="connsiteX12" fmla="*/ 1325 w 67928"/>
                <a:gd name="connsiteY12" fmla="*/ 56697 h 87593"/>
                <a:gd name="connsiteX13" fmla="*/ 30673 w 67928"/>
                <a:gd name="connsiteY13" fmla="*/ 25571 h 87593"/>
                <a:gd name="connsiteX14" fmla="*/ 48999 w 67928"/>
                <a:gd name="connsiteY14" fmla="*/ 35487 h 87593"/>
                <a:gd name="connsiteX15" fmla="*/ 49412 w 67928"/>
                <a:gd name="connsiteY15" fmla="*/ 65236 h 87593"/>
                <a:gd name="connsiteX16" fmla="*/ 49412 w 67928"/>
                <a:gd name="connsiteY16" fmla="*/ 45817 h 87593"/>
                <a:gd name="connsiteX17" fmla="*/ 43901 w 67928"/>
                <a:gd name="connsiteY17" fmla="*/ 34248 h 87593"/>
                <a:gd name="connsiteX18" fmla="*/ 31225 w 67928"/>
                <a:gd name="connsiteY18" fmla="*/ 28601 h 87593"/>
                <a:gd name="connsiteX19" fmla="*/ 12761 w 67928"/>
                <a:gd name="connsiteY19" fmla="*/ 56697 h 87593"/>
                <a:gd name="connsiteX20" fmla="*/ 32602 w 67928"/>
                <a:gd name="connsiteY20" fmla="*/ 84518 h 87593"/>
                <a:gd name="connsiteX21" fmla="*/ 49412 w 67928"/>
                <a:gd name="connsiteY21" fmla="*/ 65236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928" h="87593">
                  <a:moveTo>
                    <a:pt x="48999" y="35487"/>
                  </a:moveTo>
                  <a:lnTo>
                    <a:pt x="48999" y="10834"/>
                  </a:lnTo>
                  <a:cubicBezTo>
                    <a:pt x="48999" y="4636"/>
                    <a:pt x="47483" y="4636"/>
                    <a:pt x="38252" y="4636"/>
                  </a:cubicBezTo>
                  <a:lnTo>
                    <a:pt x="38252" y="367"/>
                  </a:lnTo>
                  <a:cubicBezTo>
                    <a:pt x="42936" y="505"/>
                    <a:pt x="50101" y="780"/>
                    <a:pt x="53684" y="780"/>
                  </a:cubicBezTo>
                  <a:cubicBezTo>
                    <a:pt x="57404" y="780"/>
                    <a:pt x="64431" y="505"/>
                    <a:pt x="69254" y="367"/>
                  </a:cubicBezTo>
                  <a:lnTo>
                    <a:pt x="69254" y="4636"/>
                  </a:lnTo>
                  <a:cubicBezTo>
                    <a:pt x="60022" y="4636"/>
                    <a:pt x="58506" y="4636"/>
                    <a:pt x="58506" y="10834"/>
                  </a:cubicBezTo>
                  <a:lnTo>
                    <a:pt x="58506" y="87961"/>
                  </a:lnTo>
                  <a:lnTo>
                    <a:pt x="55475" y="87961"/>
                  </a:lnTo>
                  <a:lnTo>
                    <a:pt x="50239" y="75428"/>
                  </a:lnTo>
                  <a:cubicBezTo>
                    <a:pt x="48448" y="79284"/>
                    <a:pt x="42799" y="87961"/>
                    <a:pt x="31776" y="87961"/>
                  </a:cubicBezTo>
                  <a:cubicBezTo>
                    <a:pt x="15792" y="87961"/>
                    <a:pt x="1325" y="74601"/>
                    <a:pt x="1325" y="56697"/>
                  </a:cubicBezTo>
                  <a:cubicBezTo>
                    <a:pt x="1325" y="39481"/>
                    <a:pt x="14690" y="25571"/>
                    <a:pt x="30673" y="25571"/>
                  </a:cubicBezTo>
                  <a:cubicBezTo>
                    <a:pt x="40318" y="25571"/>
                    <a:pt x="45968" y="31493"/>
                    <a:pt x="48999" y="35487"/>
                  </a:cubicBezTo>
                  <a:moveTo>
                    <a:pt x="49412" y="65236"/>
                  </a:moveTo>
                  <a:lnTo>
                    <a:pt x="49412" y="45817"/>
                  </a:lnTo>
                  <a:cubicBezTo>
                    <a:pt x="49412" y="41409"/>
                    <a:pt x="46932" y="37553"/>
                    <a:pt x="43901" y="34248"/>
                  </a:cubicBezTo>
                  <a:cubicBezTo>
                    <a:pt x="42110" y="32319"/>
                    <a:pt x="37700" y="28601"/>
                    <a:pt x="31225" y="28601"/>
                  </a:cubicBezTo>
                  <a:cubicBezTo>
                    <a:pt x="21166" y="28601"/>
                    <a:pt x="12761" y="40858"/>
                    <a:pt x="12761" y="56697"/>
                  </a:cubicBezTo>
                  <a:cubicBezTo>
                    <a:pt x="12761" y="73086"/>
                    <a:pt x="22406" y="84518"/>
                    <a:pt x="32602" y="84518"/>
                  </a:cubicBezTo>
                  <a:cubicBezTo>
                    <a:pt x="43625" y="84518"/>
                    <a:pt x="49412" y="72536"/>
                    <a:pt x="49412" y="6523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5868DB4F-A865-EC46-B619-AF6867CAFB01}"/>
                </a:ext>
              </a:extLst>
            </p:cNvPr>
            <p:cNvSpPr/>
            <p:nvPr/>
          </p:nvSpPr>
          <p:spPr>
            <a:xfrm flipV="1">
              <a:off x="6936194" y="4658436"/>
              <a:ext cx="69306" cy="62389"/>
            </a:xfrm>
            <a:custGeom>
              <a:avLst/>
              <a:gdLst>
                <a:gd name="connsiteX0" fmla="*/ 50805 w 69306"/>
                <a:gd name="connsiteY0" fmla="*/ 12760 h 62389"/>
                <a:gd name="connsiteX1" fmla="*/ 50805 w 69306"/>
                <a:gd name="connsiteY1" fmla="*/ 365 h 62389"/>
                <a:gd name="connsiteX2" fmla="*/ 70646 w 69306"/>
                <a:gd name="connsiteY2" fmla="*/ 1880 h 62389"/>
                <a:gd name="connsiteX3" fmla="*/ 70646 w 69306"/>
                <a:gd name="connsiteY3" fmla="*/ 6149 h 62389"/>
                <a:gd name="connsiteX4" fmla="*/ 59899 w 69306"/>
                <a:gd name="connsiteY4" fmla="*/ 13862 h 62389"/>
                <a:gd name="connsiteX5" fmla="*/ 59899 w 69306"/>
                <a:gd name="connsiteY5" fmla="*/ 62755 h 62389"/>
                <a:gd name="connsiteX6" fmla="*/ 39644 w 69306"/>
                <a:gd name="connsiteY6" fmla="*/ 61240 h 62389"/>
                <a:gd name="connsiteX7" fmla="*/ 39644 w 69306"/>
                <a:gd name="connsiteY7" fmla="*/ 56970 h 62389"/>
                <a:gd name="connsiteX8" fmla="*/ 50392 w 69306"/>
                <a:gd name="connsiteY8" fmla="*/ 49257 h 62389"/>
                <a:gd name="connsiteX9" fmla="*/ 50392 w 69306"/>
                <a:gd name="connsiteY9" fmla="*/ 24742 h 62389"/>
                <a:gd name="connsiteX10" fmla="*/ 33719 w 69306"/>
                <a:gd name="connsiteY10" fmla="*/ 3395 h 62389"/>
                <a:gd name="connsiteX11" fmla="*/ 21594 w 69306"/>
                <a:gd name="connsiteY11" fmla="*/ 17029 h 62389"/>
                <a:gd name="connsiteX12" fmla="*/ 21594 w 69306"/>
                <a:gd name="connsiteY12" fmla="*/ 62755 h 62389"/>
                <a:gd name="connsiteX13" fmla="*/ 1340 w 69306"/>
                <a:gd name="connsiteY13" fmla="*/ 61240 h 62389"/>
                <a:gd name="connsiteX14" fmla="*/ 1340 w 69306"/>
                <a:gd name="connsiteY14" fmla="*/ 56970 h 62389"/>
                <a:gd name="connsiteX15" fmla="*/ 12087 w 69306"/>
                <a:gd name="connsiteY15" fmla="*/ 44299 h 62389"/>
                <a:gd name="connsiteX16" fmla="*/ 12087 w 69306"/>
                <a:gd name="connsiteY16" fmla="*/ 23640 h 62389"/>
                <a:gd name="connsiteX17" fmla="*/ 33030 w 69306"/>
                <a:gd name="connsiteY17" fmla="*/ 365 h 62389"/>
                <a:gd name="connsiteX18" fmla="*/ 50805 w 69306"/>
                <a:gd name="connsiteY18" fmla="*/ 12760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306" h="62389">
                  <a:moveTo>
                    <a:pt x="50805" y="12760"/>
                  </a:moveTo>
                  <a:lnTo>
                    <a:pt x="50805" y="365"/>
                  </a:lnTo>
                  <a:lnTo>
                    <a:pt x="70646" y="1880"/>
                  </a:lnTo>
                  <a:lnTo>
                    <a:pt x="70646" y="6149"/>
                  </a:lnTo>
                  <a:cubicBezTo>
                    <a:pt x="61001" y="6149"/>
                    <a:pt x="59899" y="7113"/>
                    <a:pt x="59899" y="13862"/>
                  </a:cubicBezTo>
                  <a:lnTo>
                    <a:pt x="59899" y="62755"/>
                  </a:lnTo>
                  <a:lnTo>
                    <a:pt x="39644" y="61240"/>
                  </a:lnTo>
                  <a:lnTo>
                    <a:pt x="39644" y="56970"/>
                  </a:lnTo>
                  <a:cubicBezTo>
                    <a:pt x="49289" y="56970"/>
                    <a:pt x="50392" y="56006"/>
                    <a:pt x="50392" y="49257"/>
                  </a:cubicBezTo>
                  <a:lnTo>
                    <a:pt x="50392" y="24742"/>
                  </a:lnTo>
                  <a:cubicBezTo>
                    <a:pt x="50392" y="12760"/>
                    <a:pt x="43778" y="3395"/>
                    <a:pt x="33719" y="3395"/>
                  </a:cubicBezTo>
                  <a:cubicBezTo>
                    <a:pt x="22145" y="3395"/>
                    <a:pt x="21594" y="9868"/>
                    <a:pt x="21594" y="17029"/>
                  </a:cubicBezTo>
                  <a:lnTo>
                    <a:pt x="21594" y="62755"/>
                  </a:lnTo>
                  <a:lnTo>
                    <a:pt x="1340" y="61240"/>
                  </a:lnTo>
                  <a:lnTo>
                    <a:pt x="1340" y="56970"/>
                  </a:lnTo>
                  <a:cubicBezTo>
                    <a:pt x="12087" y="56970"/>
                    <a:pt x="12087" y="56557"/>
                    <a:pt x="12087" y="44299"/>
                  </a:cubicBezTo>
                  <a:lnTo>
                    <a:pt x="12087" y="23640"/>
                  </a:lnTo>
                  <a:cubicBezTo>
                    <a:pt x="12087" y="12898"/>
                    <a:pt x="12087" y="365"/>
                    <a:pt x="33030" y="365"/>
                  </a:cubicBezTo>
                  <a:cubicBezTo>
                    <a:pt x="40746" y="365"/>
                    <a:pt x="46809" y="4221"/>
                    <a:pt x="50805" y="1276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6AE43CF-5A6A-F2BC-B272-298B0BED03D1}"/>
                </a:ext>
              </a:extLst>
            </p:cNvPr>
            <p:cNvSpPr/>
            <p:nvPr/>
          </p:nvSpPr>
          <p:spPr>
            <a:xfrm flipV="1">
              <a:off x="7012272" y="4657609"/>
              <a:ext cx="53323" cy="63216"/>
            </a:xfrm>
            <a:custGeom>
              <a:avLst/>
              <a:gdLst>
                <a:gd name="connsiteX0" fmla="*/ 12927 w 53323"/>
                <a:gd name="connsiteY0" fmla="*/ 36586 h 63216"/>
                <a:gd name="connsiteX1" fmla="*/ 30013 w 53323"/>
                <a:gd name="connsiteY1" fmla="*/ 60551 h 63216"/>
                <a:gd name="connsiteX2" fmla="*/ 45583 w 53323"/>
                <a:gd name="connsiteY2" fmla="*/ 36586 h 63216"/>
                <a:gd name="connsiteX3" fmla="*/ 12927 w 53323"/>
                <a:gd name="connsiteY3" fmla="*/ 36586 h 63216"/>
                <a:gd name="connsiteX4" fmla="*/ 12790 w 53323"/>
                <a:gd name="connsiteY4" fmla="*/ 33694 h 63216"/>
                <a:gd name="connsiteX5" fmla="*/ 51232 w 53323"/>
                <a:gd name="connsiteY5" fmla="*/ 33694 h 63216"/>
                <a:gd name="connsiteX6" fmla="*/ 54677 w 53323"/>
                <a:gd name="connsiteY6" fmla="*/ 36586 h 63216"/>
                <a:gd name="connsiteX7" fmla="*/ 30013 w 53323"/>
                <a:gd name="connsiteY7" fmla="*/ 63581 h 63216"/>
                <a:gd name="connsiteX8" fmla="*/ 1353 w 53323"/>
                <a:gd name="connsiteY8" fmla="*/ 32179 h 63216"/>
                <a:gd name="connsiteX9" fmla="*/ 31666 w 53323"/>
                <a:gd name="connsiteY9" fmla="*/ 364 h 63216"/>
                <a:gd name="connsiteX10" fmla="*/ 54677 w 53323"/>
                <a:gd name="connsiteY10" fmla="*/ 18269 h 63216"/>
                <a:gd name="connsiteX11" fmla="*/ 52885 w 53323"/>
                <a:gd name="connsiteY11" fmla="*/ 19922 h 63216"/>
                <a:gd name="connsiteX12" fmla="*/ 51094 w 53323"/>
                <a:gd name="connsiteY12" fmla="*/ 17993 h 63216"/>
                <a:gd name="connsiteX13" fmla="*/ 32493 w 53323"/>
                <a:gd name="connsiteY13" fmla="*/ 3808 h 63216"/>
                <a:gd name="connsiteX14" fmla="*/ 16923 w 53323"/>
                <a:gd name="connsiteY14" fmla="*/ 13035 h 63216"/>
                <a:gd name="connsiteX15" fmla="*/ 12790 w 53323"/>
                <a:gd name="connsiteY15" fmla="*/ 3369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323" h="63216">
                  <a:moveTo>
                    <a:pt x="12927" y="36586"/>
                  </a:moveTo>
                  <a:cubicBezTo>
                    <a:pt x="13754" y="57108"/>
                    <a:pt x="25328" y="60551"/>
                    <a:pt x="30013" y="60551"/>
                  </a:cubicBezTo>
                  <a:cubicBezTo>
                    <a:pt x="44205" y="60551"/>
                    <a:pt x="45583" y="41958"/>
                    <a:pt x="45583" y="36586"/>
                  </a:cubicBezTo>
                  <a:lnTo>
                    <a:pt x="12927" y="36586"/>
                  </a:lnTo>
                  <a:moveTo>
                    <a:pt x="12790" y="33694"/>
                  </a:moveTo>
                  <a:lnTo>
                    <a:pt x="51232" y="33694"/>
                  </a:lnTo>
                  <a:cubicBezTo>
                    <a:pt x="54263" y="33694"/>
                    <a:pt x="54677" y="33694"/>
                    <a:pt x="54677" y="36586"/>
                  </a:cubicBezTo>
                  <a:cubicBezTo>
                    <a:pt x="54677" y="50221"/>
                    <a:pt x="47236" y="63581"/>
                    <a:pt x="30013" y="63581"/>
                  </a:cubicBezTo>
                  <a:cubicBezTo>
                    <a:pt x="14030" y="63581"/>
                    <a:pt x="1353" y="49395"/>
                    <a:pt x="1353" y="32179"/>
                  </a:cubicBezTo>
                  <a:cubicBezTo>
                    <a:pt x="1353" y="13724"/>
                    <a:pt x="15821" y="364"/>
                    <a:pt x="31666" y="364"/>
                  </a:cubicBezTo>
                  <a:cubicBezTo>
                    <a:pt x="48476" y="364"/>
                    <a:pt x="54677" y="15652"/>
                    <a:pt x="54677" y="18269"/>
                  </a:cubicBezTo>
                  <a:cubicBezTo>
                    <a:pt x="54677" y="19646"/>
                    <a:pt x="53574" y="19922"/>
                    <a:pt x="52885" y="19922"/>
                  </a:cubicBezTo>
                  <a:cubicBezTo>
                    <a:pt x="51645" y="19922"/>
                    <a:pt x="51370" y="19095"/>
                    <a:pt x="51094" y="17993"/>
                  </a:cubicBezTo>
                  <a:cubicBezTo>
                    <a:pt x="46272" y="3808"/>
                    <a:pt x="33871" y="3808"/>
                    <a:pt x="32493" y="3808"/>
                  </a:cubicBezTo>
                  <a:cubicBezTo>
                    <a:pt x="25604" y="3808"/>
                    <a:pt x="20092" y="7939"/>
                    <a:pt x="16923" y="13035"/>
                  </a:cubicBezTo>
                  <a:cubicBezTo>
                    <a:pt x="12790" y="19646"/>
                    <a:pt x="12790" y="28736"/>
                    <a:pt x="12790" y="3369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E15916D1-5A29-520A-B037-8F9F8524D652}"/>
                </a:ext>
              </a:extLst>
            </p:cNvPr>
            <p:cNvSpPr/>
            <p:nvPr/>
          </p:nvSpPr>
          <p:spPr>
            <a:xfrm flipV="1">
              <a:off x="7073961" y="4658438"/>
              <a:ext cx="69306" cy="60874"/>
            </a:xfrm>
            <a:custGeom>
              <a:avLst/>
              <a:gdLst>
                <a:gd name="connsiteX0" fmla="*/ 12115 w 69306"/>
                <a:gd name="connsiteY0" fmla="*/ 47742 h 60874"/>
                <a:gd name="connsiteX1" fmla="*/ 12115 w 69306"/>
                <a:gd name="connsiteY1" fmla="*/ 10832 h 60874"/>
                <a:gd name="connsiteX2" fmla="*/ 1367 w 69306"/>
                <a:gd name="connsiteY2" fmla="*/ 4634 h 60874"/>
                <a:gd name="connsiteX3" fmla="*/ 1367 w 69306"/>
                <a:gd name="connsiteY3" fmla="*/ 364 h 60874"/>
                <a:gd name="connsiteX4" fmla="*/ 16937 w 69306"/>
                <a:gd name="connsiteY4" fmla="*/ 778 h 60874"/>
                <a:gd name="connsiteX5" fmla="*/ 32369 w 69306"/>
                <a:gd name="connsiteY5" fmla="*/ 364 h 60874"/>
                <a:gd name="connsiteX6" fmla="*/ 32369 w 69306"/>
                <a:gd name="connsiteY6" fmla="*/ 4634 h 60874"/>
                <a:gd name="connsiteX7" fmla="*/ 21622 w 69306"/>
                <a:gd name="connsiteY7" fmla="*/ 10832 h 60874"/>
                <a:gd name="connsiteX8" fmla="*/ 21622 w 69306"/>
                <a:gd name="connsiteY8" fmla="*/ 36173 h 60874"/>
                <a:gd name="connsiteX9" fmla="*/ 40223 w 69306"/>
                <a:gd name="connsiteY9" fmla="*/ 58209 h 60874"/>
                <a:gd name="connsiteX10" fmla="*/ 50419 w 69306"/>
                <a:gd name="connsiteY10" fmla="*/ 42922 h 60874"/>
                <a:gd name="connsiteX11" fmla="*/ 50419 w 69306"/>
                <a:gd name="connsiteY11" fmla="*/ 10832 h 60874"/>
                <a:gd name="connsiteX12" fmla="*/ 39672 w 69306"/>
                <a:gd name="connsiteY12" fmla="*/ 4634 h 60874"/>
                <a:gd name="connsiteX13" fmla="*/ 39672 w 69306"/>
                <a:gd name="connsiteY13" fmla="*/ 364 h 60874"/>
                <a:gd name="connsiteX14" fmla="*/ 55242 w 69306"/>
                <a:gd name="connsiteY14" fmla="*/ 778 h 60874"/>
                <a:gd name="connsiteX15" fmla="*/ 70674 w 69306"/>
                <a:gd name="connsiteY15" fmla="*/ 364 h 60874"/>
                <a:gd name="connsiteX16" fmla="*/ 70674 w 69306"/>
                <a:gd name="connsiteY16" fmla="*/ 4634 h 60874"/>
                <a:gd name="connsiteX17" fmla="*/ 59926 w 69306"/>
                <a:gd name="connsiteY17" fmla="*/ 8766 h 60874"/>
                <a:gd name="connsiteX18" fmla="*/ 59926 w 69306"/>
                <a:gd name="connsiteY18" fmla="*/ 35071 h 60874"/>
                <a:gd name="connsiteX19" fmla="*/ 55655 w 69306"/>
                <a:gd name="connsiteY19" fmla="*/ 56143 h 60874"/>
                <a:gd name="connsiteX20" fmla="*/ 41187 w 69306"/>
                <a:gd name="connsiteY20" fmla="*/ 61239 h 60874"/>
                <a:gd name="connsiteX21" fmla="*/ 20795 w 69306"/>
                <a:gd name="connsiteY21" fmla="*/ 46778 h 60874"/>
                <a:gd name="connsiteX22" fmla="*/ 20795 w 69306"/>
                <a:gd name="connsiteY22" fmla="*/ 61239 h 60874"/>
                <a:gd name="connsiteX23" fmla="*/ 1367 w 69306"/>
                <a:gd name="connsiteY23" fmla="*/ 59724 h 60874"/>
                <a:gd name="connsiteX24" fmla="*/ 1367 w 69306"/>
                <a:gd name="connsiteY24" fmla="*/ 55455 h 60874"/>
                <a:gd name="connsiteX25" fmla="*/ 12115 w 69306"/>
                <a:gd name="connsiteY25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2115" y="47742"/>
                  </a:moveTo>
                  <a:lnTo>
                    <a:pt x="12115" y="10832"/>
                  </a:lnTo>
                  <a:cubicBezTo>
                    <a:pt x="12115" y="4634"/>
                    <a:pt x="10599" y="4634"/>
                    <a:pt x="1367" y="4634"/>
                  </a:cubicBezTo>
                  <a:lnTo>
                    <a:pt x="1367" y="364"/>
                  </a:lnTo>
                  <a:cubicBezTo>
                    <a:pt x="6190" y="502"/>
                    <a:pt x="13217" y="778"/>
                    <a:pt x="16937" y="778"/>
                  </a:cubicBezTo>
                  <a:cubicBezTo>
                    <a:pt x="20520" y="778"/>
                    <a:pt x="27684" y="502"/>
                    <a:pt x="32369" y="364"/>
                  </a:cubicBezTo>
                  <a:lnTo>
                    <a:pt x="32369" y="4634"/>
                  </a:lnTo>
                  <a:cubicBezTo>
                    <a:pt x="23137" y="4634"/>
                    <a:pt x="21622" y="4634"/>
                    <a:pt x="21622" y="10832"/>
                  </a:cubicBezTo>
                  <a:lnTo>
                    <a:pt x="21622" y="36173"/>
                  </a:lnTo>
                  <a:cubicBezTo>
                    <a:pt x="21622" y="50497"/>
                    <a:pt x="31405" y="58209"/>
                    <a:pt x="40223" y="58209"/>
                  </a:cubicBezTo>
                  <a:cubicBezTo>
                    <a:pt x="48904" y="58209"/>
                    <a:pt x="50419" y="50772"/>
                    <a:pt x="50419" y="42922"/>
                  </a:cubicBezTo>
                  <a:lnTo>
                    <a:pt x="50419" y="10832"/>
                  </a:lnTo>
                  <a:cubicBezTo>
                    <a:pt x="50419" y="4634"/>
                    <a:pt x="48904" y="4634"/>
                    <a:pt x="39672" y="4634"/>
                  </a:cubicBezTo>
                  <a:lnTo>
                    <a:pt x="39672" y="364"/>
                  </a:lnTo>
                  <a:cubicBezTo>
                    <a:pt x="44494" y="502"/>
                    <a:pt x="51521" y="778"/>
                    <a:pt x="55242" y="778"/>
                  </a:cubicBezTo>
                  <a:cubicBezTo>
                    <a:pt x="58824" y="778"/>
                    <a:pt x="65989" y="502"/>
                    <a:pt x="70674" y="364"/>
                  </a:cubicBezTo>
                  <a:lnTo>
                    <a:pt x="70674" y="4634"/>
                  </a:lnTo>
                  <a:cubicBezTo>
                    <a:pt x="63509" y="4634"/>
                    <a:pt x="60064" y="4634"/>
                    <a:pt x="59926" y="8766"/>
                  </a:cubicBezTo>
                  <a:lnTo>
                    <a:pt x="59926" y="35071"/>
                  </a:lnTo>
                  <a:cubicBezTo>
                    <a:pt x="59926" y="46916"/>
                    <a:pt x="59926" y="51185"/>
                    <a:pt x="55655" y="56143"/>
                  </a:cubicBezTo>
                  <a:cubicBezTo>
                    <a:pt x="53726" y="58485"/>
                    <a:pt x="49179" y="61239"/>
                    <a:pt x="41187" y="61239"/>
                  </a:cubicBezTo>
                  <a:cubicBezTo>
                    <a:pt x="31129" y="61239"/>
                    <a:pt x="24653" y="55317"/>
                    <a:pt x="20795" y="46778"/>
                  </a:cubicBezTo>
                  <a:lnTo>
                    <a:pt x="20795" y="61239"/>
                  </a:lnTo>
                  <a:lnTo>
                    <a:pt x="1367" y="59724"/>
                  </a:lnTo>
                  <a:lnTo>
                    <a:pt x="1367" y="55455"/>
                  </a:lnTo>
                  <a:cubicBezTo>
                    <a:pt x="11012" y="55455"/>
                    <a:pt x="12115" y="54491"/>
                    <a:pt x="12115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ECF266C-979D-EB5E-DA7A-2AC532598C5A}"/>
                </a:ext>
              </a:extLst>
            </p:cNvPr>
            <p:cNvSpPr/>
            <p:nvPr/>
          </p:nvSpPr>
          <p:spPr>
            <a:xfrm flipV="1">
              <a:off x="7150885" y="4657609"/>
              <a:ext cx="52496" cy="63216"/>
            </a:xfrm>
            <a:custGeom>
              <a:avLst/>
              <a:gdLst>
                <a:gd name="connsiteX0" fmla="*/ 12817 w 52496"/>
                <a:gd name="connsiteY0" fmla="*/ 31904 h 63216"/>
                <a:gd name="connsiteX1" fmla="*/ 31418 w 52496"/>
                <a:gd name="connsiteY1" fmla="*/ 60138 h 63216"/>
                <a:gd name="connsiteX2" fmla="*/ 46162 w 52496"/>
                <a:gd name="connsiteY2" fmla="*/ 55042 h 63216"/>
                <a:gd name="connsiteX3" fmla="*/ 39686 w 52496"/>
                <a:gd name="connsiteY3" fmla="*/ 48706 h 63216"/>
                <a:gd name="connsiteX4" fmla="*/ 46024 w 52496"/>
                <a:gd name="connsiteY4" fmla="*/ 42371 h 63216"/>
                <a:gd name="connsiteX5" fmla="*/ 52362 w 52496"/>
                <a:gd name="connsiteY5" fmla="*/ 48844 h 63216"/>
                <a:gd name="connsiteX6" fmla="*/ 31281 w 52496"/>
                <a:gd name="connsiteY6" fmla="*/ 63581 h 63216"/>
                <a:gd name="connsiteX7" fmla="*/ 1381 w 52496"/>
                <a:gd name="connsiteY7" fmla="*/ 31628 h 63216"/>
                <a:gd name="connsiteX8" fmla="*/ 31005 w 52496"/>
                <a:gd name="connsiteY8" fmla="*/ 364 h 63216"/>
                <a:gd name="connsiteX9" fmla="*/ 53878 w 52496"/>
                <a:gd name="connsiteY9" fmla="*/ 18269 h 63216"/>
                <a:gd name="connsiteX10" fmla="*/ 52086 w 52496"/>
                <a:gd name="connsiteY10" fmla="*/ 19646 h 63216"/>
                <a:gd name="connsiteX11" fmla="*/ 50295 w 52496"/>
                <a:gd name="connsiteY11" fmla="*/ 18269 h 63216"/>
                <a:gd name="connsiteX12" fmla="*/ 32245 w 52496"/>
                <a:gd name="connsiteY12" fmla="*/ 3808 h 63216"/>
                <a:gd name="connsiteX13" fmla="*/ 12817 w 52496"/>
                <a:gd name="connsiteY13" fmla="*/ 3190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96" h="63216">
                  <a:moveTo>
                    <a:pt x="12817" y="31904"/>
                  </a:moveTo>
                  <a:cubicBezTo>
                    <a:pt x="12817" y="54353"/>
                    <a:pt x="24116" y="60138"/>
                    <a:pt x="31418" y="60138"/>
                  </a:cubicBezTo>
                  <a:cubicBezTo>
                    <a:pt x="32659" y="60138"/>
                    <a:pt x="41339" y="60000"/>
                    <a:pt x="46162" y="55042"/>
                  </a:cubicBezTo>
                  <a:cubicBezTo>
                    <a:pt x="40512" y="54629"/>
                    <a:pt x="39686" y="50497"/>
                    <a:pt x="39686" y="48706"/>
                  </a:cubicBezTo>
                  <a:cubicBezTo>
                    <a:pt x="39686" y="45125"/>
                    <a:pt x="42166" y="42371"/>
                    <a:pt x="46024" y="42371"/>
                  </a:cubicBezTo>
                  <a:cubicBezTo>
                    <a:pt x="49606" y="42371"/>
                    <a:pt x="52362" y="44712"/>
                    <a:pt x="52362" y="48844"/>
                  </a:cubicBezTo>
                  <a:cubicBezTo>
                    <a:pt x="52362" y="58209"/>
                    <a:pt x="41890" y="63581"/>
                    <a:pt x="31281" y="63581"/>
                  </a:cubicBezTo>
                  <a:cubicBezTo>
                    <a:pt x="14057" y="63581"/>
                    <a:pt x="1381" y="48706"/>
                    <a:pt x="1381" y="31628"/>
                  </a:cubicBezTo>
                  <a:cubicBezTo>
                    <a:pt x="1381" y="13999"/>
                    <a:pt x="15022" y="364"/>
                    <a:pt x="31005" y="364"/>
                  </a:cubicBezTo>
                  <a:cubicBezTo>
                    <a:pt x="49468" y="364"/>
                    <a:pt x="53878" y="16892"/>
                    <a:pt x="53878" y="18269"/>
                  </a:cubicBezTo>
                  <a:cubicBezTo>
                    <a:pt x="53878" y="19646"/>
                    <a:pt x="52500" y="19646"/>
                    <a:pt x="52086" y="19646"/>
                  </a:cubicBezTo>
                  <a:cubicBezTo>
                    <a:pt x="50846" y="19646"/>
                    <a:pt x="50571" y="19095"/>
                    <a:pt x="50295" y="18269"/>
                  </a:cubicBezTo>
                  <a:cubicBezTo>
                    <a:pt x="46299" y="5460"/>
                    <a:pt x="37343" y="3808"/>
                    <a:pt x="32245" y="3808"/>
                  </a:cubicBezTo>
                  <a:cubicBezTo>
                    <a:pt x="24943" y="3808"/>
                    <a:pt x="12817" y="9730"/>
                    <a:pt x="12817" y="3190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631CA9C6-54D1-B528-4888-C3B5DD92C56A}"/>
                </a:ext>
              </a:extLst>
            </p:cNvPr>
            <p:cNvSpPr/>
            <p:nvPr/>
          </p:nvSpPr>
          <p:spPr>
            <a:xfrm flipV="1">
              <a:off x="7209985" y="4659952"/>
              <a:ext cx="67377" cy="87593"/>
            </a:xfrm>
            <a:custGeom>
              <a:avLst/>
              <a:gdLst>
                <a:gd name="connsiteX0" fmla="*/ 55958 w 67377"/>
                <a:gd name="connsiteY0" fmla="*/ 74877 h 87593"/>
                <a:gd name="connsiteX1" fmla="*/ 68772 w 67377"/>
                <a:gd name="connsiteY1" fmla="*/ 83692 h 87593"/>
                <a:gd name="connsiteX2" fmla="*/ 68772 w 67377"/>
                <a:gd name="connsiteY2" fmla="*/ 87961 h 87593"/>
                <a:gd name="connsiteX3" fmla="*/ 58438 w 67377"/>
                <a:gd name="connsiteY3" fmla="*/ 87548 h 87593"/>
                <a:gd name="connsiteX4" fmla="*/ 46451 w 67377"/>
                <a:gd name="connsiteY4" fmla="*/ 87961 h 87593"/>
                <a:gd name="connsiteX5" fmla="*/ 46451 w 67377"/>
                <a:gd name="connsiteY5" fmla="*/ 83692 h 87593"/>
                <a:gd name="connsiteX6" fmla="*/ 52926 w 67377"/>
                <a:gd name="connsiteY6" fmla="*/ 77769 h 87593"/>
                <a:gd name="connsiteX7" fmla="*/ 52100 w 67377"/>
                <a:gd name="connsiteY7" fmla="*/ 74464 h 87593"/>
                <a:gd name="connsiteX8" fmla="*/ 38183 w 67377"/>
                <a:gd name="connsiteY8" fmla="*/ 40583 h 87593"/>
                <a:gd name="connsiteX9" fmla="*/ 22889 w 67377"/>
                <a:gd name="connsiteY9" fmla="*/ 77632 h 87593"/>
                <a:gd name="connsiteX10" fmla="*/ 22062 w 67377"/>
                <a:gd name="connsiteY10" fmla="*/ 80111 h 87593"/>
                <a:gd name="connsiteX11" fmla="*/ 29778 w 67377"/>
                <a:gd name="connsiteY11" fmla="*/ 83692 h 87593"/>
                <a:gd name="connsiteX12" fmla="*/ 29778 w 67377"/>
                <a:gd name="connsiteY12" fmla="*/ 87961 h 87593"/>
                <a:gd name="connsiteX13" fmla="*/ 14760 w 67377"/>
                <a:gd name="connsiteY13" fmla="*/ 87548 h 87593"/>
                <a:gd name="connsiteX14" fmla="*/ 1394 w 67377"/>
                <a:gd name="connsiteY14" fmla="*/ 87961 h 87593"/>
                <a:gd name="connsiteX15" fmla="*/ 1394 w 67377"/>
                <a:gd name="connsiteY15" fmla="*/ 83692 h 87593"/>
                <a:gd name="connsiteX16" fmla="*/ 12555 w 67377"/>
                <a:gd name="connsiteY16" fmla="*/ 78871 h 87593"/>
                <a:gd name="connsiteX17" fmla="*/ 33223 w 67377"/>
                <a:gd name="connsiteY17" fmla="*/ 28601 h 87593"/>
                <a:gd name="connsiteX18" fmla="*/ 29778 w 67377"/>
                <a:gd name="connsiteY18" fmla="*/ 20475 h 87593"/>
                <a:gd name="connsiteX19" fmla="*/ 14071 w 67377"/>
                <a:gd name="connsiteY19" fmla="*/ 3397 h 87593"/>
                <a:gd name="connsiteX20" fmla="*/ 7595 w 67377"/>
                <a:gd name="connsiteY20" fmla="*/ 5876 h 87593"/>
                <a:gd name="connsiteX21" fmla="*/ 12968 w 67377"/>
                <a:gd name="connsiteY21" fmla="*/ 11661 h 87593"/>
                <a:gd name="connsiteX22" fmla="*/ 7181 w 67377"/>
                <a:gd name="connsiteY22" fmla="*/ 17445 h 87593"/>
                <a:gd name="connsiteX23" fmla="*/ 1394 w 67377"/>
                <a:gd name="connsiteY23" fmla="*/ 11523 h 87593"/>
                <a:gd name="connsiteX24" fmla="*/ 14071 w 67377"/>
                <a:gd name="connsiteY24" fmla="*/ 367 h 87593"/>
                <a:gd name="connsiteX25" fmla="*/ 31707 w 67377"/>
                <a:gd name="connsiteY25" fmla="*/ 16068 h 87593"/>
                <a:gd name="connsiteX26" fmla="*/ 55958 w 67377"/>
                <a:gd name="connsiteY26" fmla="*/ 74877 h 8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7377" h="87593">
                  <a:moveTo>
                    <a:pt x="55958" y="74877"/>
                  </a:moveTo>
                  <a:cubicBezTo>
                    <a:pt x="59540" y="83554"/>
                    <a:pt x="66567" y="83692"/>
                    <a:pt x="68772" y="83692"/>
                  </a:cubicBezTo>
                  <a:lnTo>
                    <a:pt x="68772" y="87961"/>
                  </a:lnTo>
                  <a:cubicBezTo>
                    <a:pt x="65603" y="87686"/>
                    <a:pt x="61607" y="87548"/>
                    <a:pt x="58438" y="87548"/>
                  </a:cubicBezTo>
                  <a:cubicBezTo>
                    <a:pt x="55958" y="87548"/>
                    <a:pt x="49482" y="87823"/>
                    <a:pt x="46451" y="87961"/>
                  </a:cubicBezTo>
                  <a:lnTo>
                    <a:pt x="46451" y="83692"/>
                  </a:lnTo>
                  <a:cubicBezTo>
                    <a:pt x="50722" y="83554"/>
                    <a:pt x="52926" y="81213"/>
                    <a:pt x="52926" y="77769"/>
                  </a:cubicBezTo>
                  <a:cubicBezTo>
                    <a:pt x="52926" y="76392"/>
                    <a:pt x="52789" y="76117"/>
                    <a:pt x="52100" y="74464"/>
                  </a:cubicBezTo>
                  <a:lnTo>
                    <a:pt x="38183" y="40583"/>
                  </a:lnTo>
                  <a:lnTo>
                    <a:pt x="22889" y="77632"/>
                  </a:lnTo>
                  <a:cubicBezTo>
                    <a:pt x="22338" y="79009"/>
                    <a:pt x="22062" y="79560"/>
                    <a:pt x="22062" y="80111"/>
                  </a:cubicBezTo>
                  <a:cubicBezTo>
                    <a:pt x="22062" y="83692"/>
                    <a:pt x="27160" y="83692"/>
                    <a:pt x="29778" y="83692"/>
                  </a:cubicBezTo>
                  <a:lnTo>
                    <a:pt x="29778" y="87961"/>
                  </a:lnTo>
                  <a:cubicBezTo>
                    <a:pt x="26196" y="87823"/>
                    <a:pt x="17102" y="87548"/>
                    <a:pt x="14760" y="87548"/>
                  </a:cubicBezTo>
                  <a:cubicBezTo>
                    <a:pt x="11039" y="87548"/>
                    <a:pt x="5528" y="87686"/>
                    <a:pt x="1394" y="87961"/>
                  </a:cubicBezTo>
                  <a:lnTo>
                    <a:pt x="1394" y="83692"/>
                  </a:lnTo>
                  <a:cubicBezTo>
                    <a:pt x="8008" y="83692"/>
                    <a:pt x="10626" y="83692"/>
                    <a:pt x="12555" y="78871"/>
                  </a:cubicBezTo>
                  <a:lnTo>
                    <a:pt x="33223" y="28601"/>
                  </a:lnTo>
                  <a:cubicBezTo>
                    <a:pt x="32534" y="26811"/>
                    <a:pt x="30605" y="22266"/>
                    <a:pt x="29778" y="20475"/>
                  </a:cubicBezTo>
                  <a:cubicBezTo>
                    <a:pt x="26747" y="12900"/>
                    <a:pt x="22889" y="3397"/>
                    <a:pt x="14071" y="3397"/>
                  </a:cubicBezTo>
                  <a:cubicBezTo>
                    <a:pt x="13382" y="3397"/>
                    <a:pt x="10213" y="3397"/>
                    <a:pt x="7595" y="5876"/>
                  </a:cubicBezTo>
                  <a:cubicBezTo>
                    <a:pt x="11866" y="6427"/>
                    <a:pt x="12968" y="9457"/>
                    <a:pt x="12968" y="11661"/>
                  </a:cubicBezTo>
                  <a:cubicBezTo>
                    <a:pt x="12968" y="15242"/>
                    <a:pt x="10350" y="17445"/>
                    <a:pt x="7181" y="17445"/>
                  </a:cubicBezTo>
                  <a:cubicBezTo>
                    <a:pt x="4426" y="17445"/>
                    <a:pt x="1394" y="15655"/>
                    <a:pt x="1394" y="11523"/>
                  </a:cubicBezTo>
                  <a:cubicBezTo>
                    <a:pt x="1394" y="5325"/>
                    <a:pt x="7181" y="367"/>
                    <a:pt x="14071" y="367"/>
                  </a:cubicBezTo>
                  <a:cubicBezTo>
                    <a:pt x="22751" y="367"/>
                    <a:pt x="28400" y="8218"/>
                    <a:pt x="31707" y="16068"/>
                  </a:cubicBezTo>
                  <a:lnTo>
                    <a:pt x="55958" y="74877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681BBF71-7BD1-E430-99FA-55E85CEF7EF3}"/>
                </a:ext>
              </a:extLst>
            </p:cNvPr>
            <p:cNvSpPr/>
            <p:nvPr/>
          </p:nvSpPr>
          <p:spPr>
            <a:xfrm flipV="1">
              <a:off x="7330824" y="4625246"/>
              <a:ext cx="92592" cy="94066"/>
            </a:xfrm>
            <a:custGeom>
              <a:avLst/>
              <a:gdLst>
                <a:gd name="connsiteX0" fmla="*/ 1421 w 92592"/>
                <a:gd name="connsiteY0" fmla="*/ 94428 h 94066"/>
                <a:gd name="connsiteX1" fmla="*/ 1421 w 92592"/>
                <a:gd name="connsiteY1" fmla="*/ 90158 h 94066"/>
                <a:gd name="connsiteX2" fmla="*/ 4728 w 92592"/>
                <a:gd name="connsiteY2" fmla="*/ 90158 h 94066"/>
                <a:gd name="connsiteX3" fmla="*/ 15613 w 92592"/>
                <a:gd name="connsiteY3" fmla="*/ 83685 h 94066"/>
                <a:gd name="connsiteX4" fmla="*/ 15613 w 92592"/>
                <a:gd name="connsiteY4" fmla="*/ 11104 h 94066"/>
                <a:gd name="connsiteX5" fmla="*/ 4728 w 92592"/>
                <a:gd name="connsiteY5" fmla="*/ 4630 h 94066"/>
                <a:gd name="connsiteX6" fmla="*/ 1421 w 92592"/>
                <a:gd name="connsiteY6" fmla="*/ 4630 h 94066"/>
                <a:gd name="connsiteX7" fmla="*/ 1421 w 92592"/>
                <a:gd name="connsiteY7" fmla="*/ 361 h 94066"/>
                <a:gd name="connsiteX8" fmla="*/ 51851 w 92592"/>
                <a:gd name="connsiteY8" fmla="*/ 361 h 94066"/>
                <a:gd name="connsiteX9" fmla="*/ 94014 w 92592"/>
                <a:gd name="connsiteY9" fmla="*/ 46637 h 94066"/>
                <a:gd name="connsiteX10" fmla="*/ 51851 w 92592"/>
                <a:gd name="connsiteY10" fmla="*/ 94428 h 94066"/>
                <a:gd name="connsiteX11" fmla="*/ 1421 w 92592"/>
                <a:gd name="connsiteY11" fmla="*/ 94428 h 94066"/>
                <a:gd name="connsiteX12" fmla="*/ 34214 w 92592"/>
                <a:gd name="connsiteY12" fmla="*/ 4630 h 94066"/>
                <a:gd name="connsiteX13" fmla="*/ 27463 w 92592"/>
                <a:gd name="connsiteY13" fmla="*/ 10139 h 94066"/>
                <a:gd name="connsiteX14" fmla="*/ 27463 w 92592"/>
                <a:gd name="connsiteY14" fmla="*/ 84649 h 94066"/>
                <a:gd name="connsiteX15" fmla="*/ 34214 w 92592"/>
                <a:gd name="connsiteY15" fmla="*/ 90158 h 94066"/>
                <a:gd name="connsiteX16" fmla="*/ 47993 w 92592"/>
                <a:gd name="connsiteY16" fmla="*/ 90158 h 94066"/>
                <a:gd name="connsiteX17" fmla="*/ 73070 w 92592"/>
                <a:gd name="connsiteY17" fmla="*/ 77350 h 94066"/>
                <a:gd name="connsiteX18" fmla="*/ 80235 w 92592"/>
                <a:gd name="connsiteY18" fmla="*/ 46637 h 94066"/>
                <a:gd name="connsiteX19" fmla="*/ 72657 w 92592"/>
                <a:gd name="connsiteY19" fmla="*/ 16337 h 94066"/>
                <a:gd name="connsiteX20" fmla="*/ 48131 w 92592"/>
                <a:gd name="connsiteY20" fmla="*/ 4630 h 94066"/>
                <a:gd name="connsiteX21" fmla="*/ 34214 w 92592"/>
                <a:gd name="connsiteY21" fmla="*/ 4630 h 9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2592" h="94066">
                  <a:moveTo>
                    <a:pt x="1421" y="94428"/>
                  </a:moveTo>
                  <a:lnTo>
                    <a:pt x="1421" y="90158"/>
                  </a:lnTo>
                  <a:lnTo>
                    <a:pt x="4728" y="90158"/>
                  </a:lnTo>
                  <a:cubicBezTo>
                    <a:pt x="15337" y="90158"/>
                    <a:pt x="15613" y="88643"/>
                    <a:pt x="15613" y="83685"/>
                  </a:cubicBezTo>
                  <a:lnTo>
                    <a:pt x="15613" y="11104"/>
                  </a:lnTo>
                  <a:cubicBezTo>
                    <a:pt x="15613" y="6145"/>
                    <a:pt x="15337" y="4630"/>
                    <a:pt x="4728" y="4630"/>
                  </a:cubicBezTo>
                  <a:lnTo>
                    <a:pt x="1421" y="4630"/>
                  </a:lnTo>
                  <a:lnTo>
                    <a:pt x="1421" y="361"/>
                  </a:lnTo>
                  <a:lnTo>
                    <a:pt x="51851" y="361"/>
                  </a:lnTo>
                  <a:cubicBezTo>
                    <a:pt x="74999" y="361"/>
                    <a:pt x="94014" y="20744"/>
                    <a:pt x="94014" y="46637"/>
                  </a:cubicBezTo>
                  <a:cubicBezTo>
                    <a:pt x="94014" y="72805"/>
                    <a:pt x="75412" y="94428"/>
                    <a:pt x="51851" y="94428"/>
                  </a:cubicBezTo>
                  <a:lnTo>
                    <a:pt x="1421" y="94428"/>
                  </a:lnTo>
                  <a:moveTo>
                    <a:pt x="34214" y="4630"/>
                  </a:moveTo>
                  <a:cubicBezTo>
                    <a:pt x="27738" y="4630"/>
                    <a:pt x="27463" y="5595"/>
                    <a:pt x="27463" y="10139"/>
                  </a:cubicBezTo>
                  <a:lnTo>
                    <a:pt x="27463" y="84649"/>
                  </a:lnTo>
                  <a:cubicBezTo>
                    <a:pt x="27463" y="89194"/>
                    <a:pt x="27738" y="90158"/>
                    <a:pt x="34214" y="90158"/>
                  </a:cubicBezTo>
                  <a:lnTo>
                    <a:pt x="47993" y="90158"/>
                  </a:lnTo>
                  <a:cubicBezTo>
                    <a:pt x="56536" y="90158"/>
                    <a:pt x="66043" y="87128"/>
                    <a:pt x="73070" y="77350"/>
                  </a:cubicBezTo>
                  <a:cubicBezTo>
                    <a:pt x="78995" y="69224"/>
                    <a:pt x="80235" y="57380"/>
                    <a:pt x="80235" y="46637"/>
                  </a:cubicBezTo>
                  <a:cubicBezTo>
                    <a:pt x="80235" y="31349"/>
                    <a:pt x="77617" y="23086"/>
                    <a:pt x="72657" y="16337"/>
                  </a:cubicBezTo>
                  <a:cubicBezTo>
                    <a:pt x="69901" y="12619"/>
                    <a:pt x="62047" y="4630"/>
                    <a:pt x="48131" y="4630"/>
                  </a:cubicBezTo>
                  <a:lnTo>
                    <a:pt x="34214" y="4630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422B0D16-EB55-03F4-B228-70818F2BFA1F}"/>
                </a:ext>
              </a:extLst>
            </p:cNvPr>
            <p:cNvSpPr/>
            <p:nvPr/>
          </p:nvSpPr>
          <p:spPr>
            <a:xfrm flipV="1">
              <a:off x="7435132" y="4657609"/>
              <a:ext cx="61039" cy="63216"/>
            </a:xfrm>
            <a:custGeom>
              <a:avLst/>
              <a:gdLst>
                <a:gd name="connsiteX0" fmla="*/ 62478 w 61039"/>
                <a:gd name="connsiteY0" fmla="*/ 31353 h 63216"/>
                <a:gd name="connsiteX1" fmla="*/ 32028 w 61039"/>
                <a:gd name="connsiteY1" fmla="*/ 63581 h 63216"/>
                <a:gd name="connsiteX2" fmla="*/ 1439 w 61039"/>
                <a:gd name="connsiteY2" fmla="*/ 31353 h 63216"/>
                <a:gd name="connsiteX3" fmla="*/ 31890 w 61039"/>
                <a:gd name="connsiteY3" fmla="*/ 364 h 63216"/>
                <a:gd name="connsiteX4" fmla="*/ 62478 w 61039"/>
                <a:gd name="connsiteY4" fmla="*/ 31353 h 63216"/>
                <a:gd name="connsiteX5" fmla="*/ 32028 w 61039"/>
                <a:gd name="connsiteY5" fmla="*/ 3808 h 63216"/>
                <a:gd name="connsiteX6" fmla="*/ 16320 w 61039"/>
                <a:gd name="connsiteY6" fmla="*/ 13035 h 63216"/>
                <a:gd name="connsiteX7" fmla="*/ 12875 w 61039"/>
                <a:gd name="connsiteY7" fmla="*/ 32455 h 63216"/>
                <a:gd name="connsiteX8" fmla="*/ 16182 w 61039"/>
                <a:gd name="connsiteY8" fmla="*/ 51323 h 63216"/>
                <a:gd name="connsiteX9" fmla="*/ 31890 w 61039"/>
                <a:gd name="connsiteY9" fmla="*/ 60551 h 63216"/>
                <a:gd name="connsiteX10" fmla="*/ 47460 w 61039"/>
                <a:gd name="connsiteY10" fmla="*/ 51599 h 63216"/>
                <a:gd name="connsiteX11" fmla="*/ 51042 w 61039"/>
                <a:gd name="connsiteY11" fmla="*/ 32455 h 63216"/>
                <a:gd name="connsiteX12" fmla="*/ 48011 w 61039"/>
                <a:gd name="connsiteY12" fmla="*/ 13999 h 63216"/>
                <a:gd name="connsiteX13" fmla="*/ 32028 w 61039"/>
                <a:gd name="connsiteY13" fmla="*/ 3808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1039" h="63216">
                  <a:moveTo>
                    <a:pt x="62478" y="31353"/>
                  </a:moveTo>
                  <a:cubicBezTo>
                    <a:pt x="62478" y="48982"/>
                    <a:pt x="48700" y="63581"/>
                    <a:pt x="32028" y="63581"/>
                  </a:cubicBezTo>
                  <a:cubicBezTo>
                    <a:pt x="14804" y="63581"/>
                    <a:pt x="1439" y="48569"/>
                    <a:pt x="1439" y="31353"/>
                  </a:cubicBezTo>
                  <a:cubicBezTo>
                    <a:pt x="1439" y="13586"/>
                    <a:pt x="15769" y="364"/>
                    <a:pt x="31890" y="364"/>
                  </a:cubicBezTo>
                  <a:cubicBezTo>
                    <a:pt x="48562" y="364"/>
                    <a:pt x="62478" y="13862"/>
                    <a:pt x="62478" y="31353"/>
                  </a:cubicBezTo>
                  <a:moveTo>
                    <a:pt x="32028" y="3808"/>
                  </a:moveTo>
                  <a:cubicBezTo>
                    <a:pt x="26103" y="3808"/>
                    <a:pt x="20040" y="6700"/>
                    <a:pt x="16320" y="13035"/>
                  </a:cubicBezTo>
                  <a:cubicBezTo>
                    <a:pt x="12875" y="19095"/>
                    <a:pt x="12875" y="27497"/>
                    <a:pt x="12875" y="32455"/>
                  </a:cubicBezTo>
                  <a:cubicBezTo>
                    <a:pt x="12875" y="37826"/>
                    <a:pt x="12875" y="45263"/>
                    <a:pt x="16182" y="51323"/>
                  </a:cubicBezTo>
                  <a:cubicBezTo>
                    <a:pt x="19902" y="57659"/>
                    <a:pt x="26378" y="60551"/>
                    <a:pt x="31890" y="60551"/>
                  </a:cubicBezTo>
                  <a:cubicBezTo>
                    <a:pt x="37952" y="60551"/>
                    <a:pt x="43877" y="57521"/>
                    <a:pt x="47460" y="51599"/>
                  </a:cubicBezTo>
                  <a:cubicBezTo>
                    <a:pt x="51042" y="45676"/>
                    <a:pt x="51042" y="37688"/>
                    <a:pt x="51042" y="32455"/>
                  </a:cubicBezTo>
                  <a:cubicBezTo>
                    <a:pt x="51042" y="27497"/>
                    <a:pt x="51042" y="20059"/>
                    <a:pt x="48011" y="13999"/>
                  </a:cubicBezTo>
                  <a:cubicBezTo>
                    <a:pt x="44979" y="7802"/>
                    <a:pt x="38917" y="3808"/>
                    <a:pt x="32028" y="3808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ED080E21-9B3C-2F88-DD95-20A8500E814B}"/>
                </a:ext>
              </a:extLst>
            </p:cNvPr>
            <p:cNvSpPr/>
            <p:nvPr/>
          </p:nvSpPr>
          <p:spPr>
            <a:xfrm flipV="1">
              <a:off x="7504588" y="4658438"/>
              <a:ext cx="107611" cy="60874"/>
            </a:xfrm>
            <a:custGeom>
              <a:avLst/>
              <a:gdLst>
                <a:gd name="connsiteX0" fmla="*/ 12205 w 107611"/>
                <a:gd name="connsiteY0" fmla="*/ 47742 h 60874"/>
                <a:gd name="connsiteX1" fmla="*/ 12205 w 107611"/>
                <a:gd name="connsiteY1" fmla="*/ 10832 h 60874"/>
                <a:gd name="connsiteX2" fmla="*/ 1457 w 107611"/>
                <a:gd name="connsiteY2" fmla="*/ 4634 h 60874"/>
                <a:gd name="connsiteX3" fmla="*/ 1457 w 107611"/>
                <a:gd name="connsiteY3" fmla="*/ 364 h 60874"/>
                <a:gd name="connsiteX4" fmla="*/ 17027 w 107611"/>
                <a:gd name="connsiteY4" fmla="*/ 778 h 60874"/>
                <a:gd name="connsiteX5" fmla="*/ 32459 w 107611"/>
                <a:gd name="connsiteY5" fmla="*/ 364 h 60874"/>
                <a:gd name="connsiteX6" fmla="*/ 32459 w 107611"/>
                <a:gd name="connsiteY6" fmla="*/ 4634 h 60874"/>
                <a:gd name="connsiteX7" fmla="*/ 21712 w 107611"/>
                <a:gd name="connsiteY7" fmla="*/ 10832 h 60874"/>
                <a:gd name="connsiteX8" fmla="*/ 21712 w 107611"/>
                <a:gd name="connsiteY8" fmla="*/ 36173 h 60874"/>
                <a:gd name="connsiteX9" fmla="*/ 40313 w 107611"/>
                <a:gd name="connsiteY9" fmla="*/ 58209 h 60874"/>
                <a:gd name="connsiteX10" fmla="*/ 50509 w 107611"/>
                <a:gd name="connsiteY10" fmla="*/ 42922 h 60874"/>
                <a:gd name="connsiteX11" fmla="*/ 50509 w 107611"/>
                <a:gd name="connsiteY11" fmla="*/ 10832 h 60874"/>
                <a:gd name="connsiteX12" fmla="*/ 39762 w 107611"/>
                <a:gd name="connsiteY12" fmla="*/ 4634 h 60874"/>
                <a:gd name="connsiteX13" fmla="*/ 39762 w 107611"/>
                <a:gd name="connsiteY13" fmla="*/ 364 h 60874"/>
                <a:gd name="connsiteX14" fmla="*/ 55332 w 107611"/>
                <a:gd name="connsiteY14" fmla="*/ 778 h 60874"/>
                <a:gd name="connsiteX15" fmla="*/ 70764 w 107611"/>
                <a:gd name="connsiteY15" fmla="*/ 364 h 60874"/>
                <a:gd name="connsiteX16" fmla="*/ 70764 w 107611"/>
                <a:gd name="connsiteY16" fmla="*/ 4634 h 60874"/>
                <a:gd name="connsiteX17" fmla="*/ 60017 w 107611"/>
                <a:gd name="connsiteY17" fmla="*/ 10832 h 60874"/>
                <a:gd name="connsiteX18" fmla="*/ 60017 w 107611"/>
                <a:gd name="connsiteY18" fmla="*/ 36173 h 60874"/>
                <a:gd name="connsiteX19" fmla="*/ 78618 w 107611"/>
                <a:gd name="connsiteY19" fmla="*/ 58209 h 60874"/>
                <a:gd name="connsiteX20" fmla="*/ 88814 w 107611"/>
                <a:gd name="connsiteY20" fmla="*/ 42922 h 60874"/>
                <a:gd name="connsiteX21" fmla="*/ 88814 w 107611"/>
                <a:gd name="connsiteY21" fmla="*/ 10832 h 60874"/>
                <a:gd name="connsiteX22" fmla="*/ 78067 w 107611"/>
                <a:gd name="connsiteY22" fmla="*/ 4634 h 60874"/>
                <a:gd name="connsiteX23" fmla="*/ 78067 w 107611"/>
                <a:gd name="connsiteY23" fmla="*/ 364 h 60874"/>
                <a:gd name="connsiteX24" fmla="*/ 93637 w 107611"/>
                <a:gd name="connsiteY24" fmla="*/ 778 h 60874"/>
                <a:gd name="connsiteX25" fmla="*/ 109069 w 107611"/>
                <a:gd name="connsiteY25" fmla="*/ 364 h 60874"/>
                <a:gd name="connsiteX26" fmla="*/ 109069 w 107611"/>
                <a:gd name="connsiteY26" fmla="*/ 4634 h 60874"/>
                <a:gd name="connsiteX27" fmla="*/ 98321 w 107611"/>
                <a:gd name="connsiteY27" fmla="*/ 8766 h 60874"/>
                <a:gd name="connsiteX28" fmla="*/ 98321 w 107611"/>
                <a:gd name="connsiteY28" fmla="*/ 35071 h 60874"/>
                <a:gd name="connsiteX29" fmla="*/ 94050 w 107611"/>
                <a:gd name="connsiteY29" fmla="*/ 56143 h 60874"/>
                <a:gd name="connsiteX30" fmla="*/ 79582 w 107611"/>
                <a:gd name="connsiteY30" fmla="*/ 61239 h 60874"/>
                <a:gd name="connsiteX31" fmla="*/ 59603 w 107611"/>
                <a:gd name="connsiteY31" fmla="*/ 47742 h 60874"/>
                <a:gd name="connsiteX32" fmla="*/ 41278 w 107611"/>
                <a:gd name="connsiteY32" fmla="*/ 61239 h 60874"/>
                <a:gd name="connsiteX33" fmla="*/ 20885 w 107611"/>
                <a:gd name="connsiteY33" fmla="*/ 46778 h 60874"/>
                <a:gd name="connsiteX34" fmla="*/ 20885 w 107611"/>
                <a:gd name="connsiteY34" fmla="*/ 61239 h 60874"/>
                <a:gd name="connsiteX35" fmla="*/ 1457 w 107611"/>
                <a:gd name="connsiteY35" fmla="*/ 59724 h 60874"/>
                <a:gd name="connsiteX36" fmla="*/ 1457 w 107611"/>
                <a:gd name="connsiteY36" fmla="*/ 55455 h 60874"/>
                <a:gd name="connsiteX37" fmla="*/ 12205 w 107611"/>
                <a:gd name="connsiteY37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7611" h="60874">
                  <a:moveTo>
                    <a:pt x="12205" y="47742"/>
                  </a:moveTo>
                  <a:lnTo>
                    <a:pt x="12205" y="10832"/>
                  </a:lnTo>
                  <a:cubicBezTo>
                    <a:pt x="12205" y="4634"/>
                    <a:pt x="10689" y="4634"/>
                    <a:pt x="1457" y="4634"/>
                  </a:cubicBezTo>
                  <a:lnTo>
                    <a:pt x="1457" y="364"/>
                  </a:lnTo>
                  <a:cubicBezTo>
                    <a:pt x="6280" y="502"/>
                    <a:pt x="13307" y="778"/>
                    <a:pt x="17027" y="778"/>
                  </a:cubicBezTo>
                  <a:cubicBezTo>
                    <a:pt x="20610" y="778"/>
                    <a:pt x="27775" y="502"/>
                    <a:pt x="32459" y="364"/>
                  </a:cubicBezTo>
                  <a:lnTo>
                    <a:pt x="32459" y="4634"/>
                  </a:lnTo>
                  <a:cubicBezTo>
                    <a:pt x="23228" y="4634"/>
                    <a:pt x="21712" y="4634"/>
                    <a:pt x="21712" y="10832"/>
                  </a:cubicBezTo>
                  <a:lnTo>
                    <a:pt x="21712" y="36173"/>
                  </a:lnTo>
                  <a:cubicBezTo>
                    <a:pt x="21712" y="50497"/>
                    <a:pt x="31495" y="58209"/>
                    <a:pt x="40313" y="58209"/>
                  </a:cubicBezTo>
                  <a:cubicBezTo>
                    <a:pt x="48994" y="58209"/>
                    <a:pt x="50509" y="50772"/>
                    <a:pt x="50509" y="42922"/>
                  </a:cubicBezTo>
                  <a:lnTo>
                    <a:pt x="50509" y="10832"/>
                  </a:lnTo>
                  <a:cubicBezTo>
                    <a:pt x="50509" y="4634"/>
                    <a:pt x="48994" y="4634"/>
                    <a:pt x="39762" y="4634"/>
                  </a:cubicBezTo>
                  <a:lnTo>
                    <a:pt x="39762" y="364"/>
                  </a:lnTo>
                  <a:cubicBezTo>
                    <a:pt x="44585" y="502"/>
                    <a:pt x="51612" y="778"/>
                    <a:pt x="55332" y="778"/>
                  </a:cubicBezTo>
                  <a:cubicBezTo>
                    <a:pt x="58914" y="778"/>
                    <a:pt x="66079" y="502"/>
                    <a:pt x="70764" y="364"/>
                  </a:cubicBezTo>
                  <a:lnTo>
                    <a:pt x="70764" y="4634"/>
                  </a:lnTo>
                  <a:cubicBezTo>
                    <a:pt x="61532" y="4634"/>
                    <a:pt x="60017" y="4634"/>
                    <a:pt x="60017" y="10832"/>
                  </a:cubicBezTo>
                  <a:lnTo>
                    <a:pt x="60017" y="36173"/>
                  </a:lnTo>
                  <a:cubicBezTo>
                    <a:pt x="60017" y="50497"/>
                    <a:pt x="69799" y="58209"/>
                    <a:pt x="78618" y="58209"/>
                  </a:cubicBezTo>
                  <a:cubicBezTo>
                    <a:pt x="87298" y="58209"/>
                    <a:pt x="88814" y="50772"/>
                    <a:pt x="88814" y="42922"/>
                  </a:cubicBezTo>
                  <a:lnTo>
                    <a:pt x="88814" y="10832"/>
                  </a:lnTo>
                  <a:cubicBezTo>
                    <a:pt x="88814" y="4634"/>
                    <a:pt x="87298" y="4634"/>
                    <a:pt x="78067" y="4634"/>
                  </a:cubicBezTo>
                  <a:lnTo>
                    <a:pt x="78067" y="364"/>
                  </a:lnTo>
                  <a:cubicBezTo>
                    <a:pt x="82889" y="502"/>
                    <a:pt x="89916" y="778"/>
                    <a:pt x="93637" y="778"/>
                  </a:cubicBezTo>
                  <a:cubicBezTo>
                    <a:pt x="97219" y="778"/>
                    <a:pt x="104384" y="502"/>
                    <a:pt x="109069" y="364"/>
                  </a:cubicBezTo>
                  <a:lnTo>
                    <a:pt x="109069" y="4634"/>
                  </a:lnTo>
                  <a:cubicBezTo>
                    <a:pt x="101904" y="4634"/>
                    <a:pt x="98459" y="4634"/>
                    <a:pt x="98321" y="8766"/>
                  </a:cubicBezTo>
                  <a:lnTo>
                    <a:pt x="98321" y="35071"/>
                  </a:lnTo>
                  <a:cubicBezTo>
                    <a:pt x="98321" y="46916"/>
                    <a:pt x="98321" y="51185"/>
                    <a:pt x="94050" y="56143"/>
                  </a:cubicBezTo>
                  <a:cubicBezTo>
                    <a:pt x="92121" y="58485"/>
                    <a:pt x="87574" y="61239"/>
                    <a:pt x="79582" y="61239"/>
                  </a:cubicBezTo>
                  <a:cubicBezTo>
                    <a:pt x="68008" y="61239"/>
                    <a:pt x="61946" y="52976"/>
                    <a:pt x="59603" y="47742"/>
                  </a:cubicBezTo>
                  <a:cubicBezTo>
                    <a:pt x="57674" y="59724"/>
                    <a:pt x="47478" y="61239"/>
                    <a:pt x="41278" y="61239"/>
                  </a:cubicBezTo>
                  <a:cubicBezTo>
                    <a:pt x="31219" y="61239"/>
                    <a:pt x="24743" y="55317"/>
                    <a:pt x="20885" y="46778"/>
                  </a:cubicBezTo>
                  <a:lnTo>
                    <a:pt x="20885" y="61239"/>
                  </a:lnTo>
                  <a:lnTo>
                    <a:pt x="1457" y="59724"/>
                  </a:lnTo>
                  <a:lnTo>
                    <a:pt x="1457" y="55455"/>
                  </a:lnTo>
                  <a:cubicBezTo>
                    <a:pt x="11102" y="55455"/>
                    <a:pt x="12205" y="54491"/>
                    <a:pt x="12205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56BC3A38-87F0-AEAB-D29A-41B23B28B350}"/>
                </a:ext>
              </a:extLst>
            </p:cNvPr>
            <p:cNvSpPr/>
            <p:nvPr/>
          </p:nvSpPr>
          <p:spPr>
            <a:xfrm flipV="1">
              <a:off x="7620697" y="4657609"/>
              <a:ext cx="62141" cy="63216"/>
            </a:xfrm>
            <a:custGeom>
              <a:avLst/>
              <a:gdLst>
                <a:gd name="connsiteX0" fmla="*/ 41572 w 62141"/>
                <a:gd name="connsiteY0" fmla="*/ 12347 h 63216"/>
                <a:gd name="connsiteX1" fmla="*/ 52320 w 62141"/>
                <a:gd name="connsiteY1" fmla="*/ 1053 h 63216"/>
                <a:gd name="connsiteX2" fmla="*/ 63618 w 62141"/>
                <a:gd name="connsiteY2" fmla="*/ 14137 h 63216"/>
                <a:gd name="connsiteX3" fmla="*/ 63618 w 62141"/>
                <a:gd name="connsiteY3" fmla="*/ 21850 h 63216"/>
                <a:gd name="connsiteX4" fmla="*/ 60173 w 62141"/>
                <a:gd name="connsiteY4" fmla="*/ 21850 h 63216"/>
                <a:gd name="connsiteX5" fmla="*/ 60173 w 62141"/>
                <a:gd name="connsiteY5" fmla="*/ 14137 h 63216"/>
                <a:gd name="connsiteX6" fmla="*/ 55213 w 62141"/>
                <a:gd name="connsiteY6" fmla="*/ 5323 h 63216"/>
                <a:gd name="connsiteX7" fmla="*/ 50115 w 62141"/>
                <a:gd name="connsiteY7" fmla="*/ 12209 h 63216"/>
                <a:gd name="connsiteX8" fmla="*/ 50115 w 62141"/>
                <a:gd name="connsiteY8" fmla="*/ 39754 h 63216"/>
                <a:gd name="connsiteX9" fmla="*/ 45155 w 62141"/>
                <a:gd name="connsiteY9" fmla="*/ 56006 h 63216"/>
                <a:gd name="connsiteX10" fmla="*/ 26278 w 62141"/>
                <a:gd name="connsiteY10" fmla="*/ 63581 h 63216"/>
                <a:gd name="connsiteX11" fmla="*/ 5472 w 62141"/>
                <a:gd name="connsiteY11" fmla="*/ 48018 h 63216"/>
                <a:gd name="connsiteX12" fmla="*/ 11810 w 62141"/>
                <a:gd name="connsiteY12" fmla="*/ 41545 h 63216"/>
                <a:gd name="connsiteX13" fmla="*/ 18148 w 62141"/>
                <a:gd name="connsiteY13" fmla="*/ 47880 h 63216"/>
                <a:gd name="connsiteX14" fmla="*/ 11121 w 62141"/>
                <a:gd name="connsiteY14" fmla="*/ 54215 h 63216"/>
                <a:gd name="connsiteX15" fmla="*/ 26002 w 62141"/>
                <a:gd name="connsiteY15" fmla="*/ 60551 h 63216"/>
                <a:gd name="connsiteX16" fmla="*/ 40608 w 62141"/>
                <a:gd name="connsiteY16" fmla="*/ 42922 h 63216"/>
                <a:gd name="connsiteX17" fmla="*/ 40608 w 62141"/>
                <a:gd name="connsiteY17" fmla="*/ 37826 h 63216"/>
                <a:gd name="connsiteX18" fmla="*/ 15255 w 62141"/>
                <a:gd name="connsiteY18" fmla="*/ 32868 h 63216"/>
                <a:gd name="connsiteX19" fmla="*/ 1476 w 62141"/>
                <a:gd name="connsiteY19" fmla="*/ 14963 h 63216"/>
                <a:gd name="connsiteX20" fmla="*/ 23522 w 62141"/>
                <a:gd name="connsiteY20" fmla="*/ 364 h 63216"/>
                <a:gd name="connsiteX21" fmla="*/ 41572 w 62141"/>
                <a:gd name="connsiteY21" fmla="*/ 12347 h 63216"/>
                <a:gd name="connsiteX22" fmla="*/ 40608 w 62141"/>
                <a:gd name="connsiteY22" fmla="*/ 34934 h 63216"/>
                <a:gd name="connsiteX23" fmla="*/ 40608 w 62141"/>
                <a:gd name="connsiteY23" fmla="*/ 21161 h 63216"/>
                <a:gd name="connsiteX24" fmla="*/ 24487 w 62141"/>
                <a:gd name="connsiteY24" fmla="*/ 3394 h 63216"/>
                <a:gd name="connsiteX25" fmla="*/ 12086 w 62141"/>
                <a:gd name="connsiteY25" fmla="*/ 15101 h 63216"/>
                <a:gd name="connsiteX26" fmla="*/ 40608 w 62141"/>
                <a:gd name="connsiteY26" fmla="*/ 34934 h 6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2141" h="63216">
                  <a:moveTo>
                    <a:pt x="41572" y="12347"/>
                  </a:moveTo>
                  <a:cubicBezTo>
                    <a:pt x="42123" y="6838"/>
                    <a:pt x="45844" y="1053"/>
                    <a:pt x="52320" y="1053"/>
                  </a:cubicBezTo>
                  <a:cubicBezTo>
                    <a:pt x="55213" y="1053"/>
                    <a:pt x="63618" y="2981"/>
                    <a:pt x="63618" y="14137"/>
                  </a:cubicBezTo>
                  <a:lnTo>
                    <a:pt x="63618" y="21850"/>
                  </a:lnTo>
                  <a:lnTo>
                    <a:pt x="60173" y="21850"/>
                  </a:lnTo>
                  <a:lnTo>
                    <a:pt x="60173" y="14137"/>
                  </a:lnTo>
                  <a:cubicBezTo>
                    <a:pt x="60173" y="6149"/>
                    <a:pt x="56729" y="5323"/>
                    <a:pt x="55213" y="5323"/>
                  </a:cubicBezTo>
                  <a:cubicBezTo>
                    <a:pt x="50666" y="5323"/>
                    <a:pt x="50115" y="11520"/>
                    <a:pt x="50115" y="12209"/>
                  </a:cubicBezTo>
                  <a:lnTo>
                    <a:pt x="50115" y="39754"/>
                  </a:lnTo>
                  <a:cubicBezTo>
                    <a:pt x="50115" y="45539"/>
                    <a:pt x="50115" y="50910"/>
                    <a:pt x="45155" y="56006"/>
                  </a:cubicBezTo>
                  <a:cubicBezTo>
                    <a:pt x="39781" y="61377"/>
                    <a:pt x="32892" y="63581"/>
                    <a:pt x="26278" y="63581"/>
                  </a:cubicBezTo>
                  <a:cubicBezTo>
                    <a:pt x="14979" y="63581"/>
                    <a:pt x="5472" y="57108"/>
                    <a:pt x="5472" y="48018"/>
                  </a:cubicBezTo>
                  <a:cubicBezTo>
                    <a:pt x="5472" y="43886"/>
                    <a:pt x="8228" y="41545"/>
                    <a:pt x="11810" y="41545"/>
                  </a:cubicBezTo>
                  <a:cubicBezTo>
                    <a:pt x="15668" y="41545"/>
                    <a:pt x="18148" y="44299"/>
                    <a:pt x="18148" y="47880"/>
                  </a:cubicBezTo>
                  <a:cubicBezTo>
                    <a:pt x="18148" y="49533"/>
                    <a:pt x="17460" y="54078"/>
                    <a:pt x="11121" y="54215"/>
                  </a:cubicBezTo>
                  <a:cubicBezTo>
                    <a:pt x="14842" y="59036"/>
                    <a:pt x="21593" y="60551"/>
                    <a:pt x="26002" y="60551"/>
                  </a:cubicBezTo>
                  <a:cubicBezTo>
                    <a:pt x="32754" y="60551"/>
                    <a:pt x="40608" y="55179"/>
                    <a:pt x="40608" y="42922"/>
                  </a:cubicBezTo>
                  <a:lnTo>
                    <a:pt x="40608" y="37826"/>
                  </a:lnTo>
                  <a:cubicBezTo>
                    <a:pt x="33581" y="37413"/>
                    <a:pt x="23936" y="37000"/>
                    <a:pt x="15255" y="32868"/>
                  </a:cubicBezTo>
                  <a:cubicBezTo>
                    <a:pt x="4921" y="28185"/>
                    <a:pt x="1476" y="21023"/>
                    <a:pt x="1476" y="14963"/>
                  </a:cubicBezTo>
                  <a:cubicBezTo>
                    <a:pt x="1476" y="3808"/>
                    <a:pt x="14842" y="364"/>
                    <a:pt x="23522" y="364"/>
                  </a:cubicBezTo>
                  <a:cubicBezTo>
                    <a:pt x="32616" y="364"/>
                    <a:pt x="38954" y="5873"/>
                    <a:pt x="41572" y="12347"/>
                  </a:cubicBezTo>
                  <a:moveTo>
                    <a:pt x="40608" y="34934"/>
                  </a:moveTo>
                  <a:lnTo>
                    <a:pt x="40608" y="21161"/>
                  </a:lnTo>
                  <a:cubicBezTo>
                    <a:pt x="40608" y="8077"/>
                    <a:pt x="30687" y="3394"/>
                    <a:pt x="24487" y="3394"/>
                  </a:cubicBezTo>
                  <a:cubicBezTo>
                    <a:pt x="17735" y="3394"/>
                    <a:pt x="12086" y="8215"/>
                    <a:pt x="12086" y="15101"/>
                  </a:cubicBezTo>
                  <a:cubicBezTo>
                    <a:pt x="12086" y="22676"/>
                    <a:pt x="17873" y="34107"/>
                    <a:pt x="40608" y="3493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75826DB-ED5F-E5D9-47AE-5EE8B27B3431}"/>
                </a:ext>
              </a:extLst>
            </p:cNvPr>
            <p:cNvSpPr/>
            <p:nvPr/>
          </p:nvSpPr>
          <p:spPr>
            <a:xfrm flipV="1">
              <a:off x="7688361" y="4627174"/>
              <a:ext cx="29486" cy="92138"/>
            </a:xfrm>
            <a:custGeom>
              <a:avLst/>
              <a:gdLst>
                <a:gd name="connsiteX0" fmla="*/ 21328 w 29486"/>
                <a:gd name="connsiteY0" fmla="*/ 61236 h 92138"/>
                <a:gd name="connsiteX1" fmla="*/ 2038 w 29486"/>
                <a:gd name="connsiteY1" fmla="*/ 59721 h 92138"/>
                <a:gd name="connsiteX2" fmla="*/ 2038 w 29486"/>
                <a:gd name="connsiteY2" fmla="*/ 55452 h 92138"/>
                <a:gd name="connsiteX3" fmla="*/ 12234 w 29486"/>
                <a:gd name="connsiteY3" fmla="*/ 47877 h 92138"/>
                <a:gd name="connsiteX4" fmla="*/ 12234 w 29486"/>
                <a:gd name="connsiteY4" fmla="*/ 10828 h 92138"/>
                <a:gd name="connsiteX5" fmla="*/ 1487 w 29486"/>
                <a:gd name="connsiteY5" fmla="*/ 4631 h 92138"/>
                <a:gd name="connsiteX6" fmla="*/ 1487 w 29486"/>
                <a:gd name="connsiteY6" fmla="*/ 361 h 92138"/>
                <a:gd name="connsiteX7" fmla="*/ 16643 w 29486"/>
                <a:gd name="connsiteY7" fmla="*/ 774 h 92138"/>
                <a:gd name="connsiteX8" fmla="*/ 30973 w 29486"/>
                <a:gd name="connsiteY8" fmla="*/ 361 h 92138"/>
                <a:gd name="connsiteX9" fmla="*/ 30973 w 29486"/>
                <a:gd name="connsiteY9" fmla="*/ 4631 h 92138"/>
                <a:gd name="connsiteX10" fmla="*/ 21328 w 29486"/>
                <a:gd name="connsiteY10" fmla="*/ 10691 h 92138"/>
                <a:gd name="connsiteX11" fmla="*/ 21328 w 29486"/>
                <a:gd name="connsiteY11" fmla="*/ 61236 h 92138"/>
                <a:gd name="connsiteX12" fmla="*/ 21879 w 29486"/>
                <a:gd name="connsiteY12" fmla="*/ 85200 h 92138"/>
                <a:gd name="connsiteX13" fmla="*/ 14576 w 29486"/>
                <a:gd name="connsiteY13" fmla="*/ 92500 h 92138"/>
                <a:gd name="connsiteX14" fmla="*/ 7274 w 29486"/>
                <a:gd name="connsiteY14" fmla="*/ 85200 h 92138"/>
                <a:gd name="connsiteX15" fmla="*/ 14576 w 29486"/>
                <a:gd name="connsiteY15" fmla="*/ 77901 h 92138"/>
                <a:gd name="connsiteX16" fmla="*/ 21879 w 29486"/>
                <a:gd name="connsiteY16" fmla="*/ 85200 h 9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86" h="92138">
                  <a:moveTo>
                    <a:pt x="21328" y="61236"/>
                  </a:moveTo>
                  <a:lnTo>
                    <a:pt x="2038" y="59721"/>
                  </a:lnTo>
                  <a:lnTo>
                    <a:pt x="2038" y="55452"/>
                  </a:lnTo>
                  <a:cubicBezTo>
                    <a:pt x="10994" y="55452"/>
                    <a:pt x="12234" y="54625"/>
                    <a:pt x="12234" y="47877"/>
                  </a:cubicBezTo>
                  <a:lnTo>
                    <a:pt x="12234" y="10828"/>
                  </a:lnTo>
                  <a:cubicBezTo>
                    <a:pt x="12234" y="4631"/>
                    <a:pt x="10718" y="4631"/>
                    <a:pt x="1487" y="4631"/>
                  </a:cubicBezTo>
                  <a:lnTo>
                    <a:pt x="1487" y="361"/>
                  </a:lnTo>
                  <a:cubicBezTo>
                    <a:pt x="5896" y="499"/>
                    <a:pt x="13336" y="774"/>
                    <a:pt x="16643" y="774"/>
                  </a:cubicBezTo>
                  <a:cubicBezTo>
                    <a:pt x="21466" y="774"/>
                    <a:pt x="26288" y="499"/>
                    <a:pt x="30973" y="361"/>
                  </a:cubicBezTo>
                  <a:lnTo>
                    <a:pt x="30973" y="4631"/>
                  </a:lnTo>
                  <a:cubicBezTo>
                    <a:pt x="21879" y="4631"/>
                    <a:pt x="21328" y="5319"/>
                    <a:pt x="21328" y="10691"/>
                  </a:cubicBezTo>
                  <a:lnTo>
                    <a:pt x="21328" y="61236"/>
                  </a:lnTo>
                  <a:moveTo>
                    <a:pt x="21879" y="85200"/>
                  </a:moveTo>
                  <a:cubicBezTo>
                    <a:pt x="21879" y="89608"/>
                    <a:pt x="18434" y="92500"/>
                    <a:pt x="14576" y="92500"/>
                  </a:cubicBezTo>
                  <a:cubicBezTo>
                    <a:pt x="10305" y="92500"/>
                    <a:pt x="7274" y="88781"/>
                    <a:pt x="7274" y="85200"/>
                  </a:cubicBezTo>
                  <a:cubicBezTo>
                    <a:pt x="7274" y="81482"/>
                    <a:pt x="10305" y="77901"/>
                    <a:pt x="14576" y="77901"/>
                  </a:cubicBezTo>
                  <a:cubicBezTo>
                    <a:pt x="18434" y="77901"/>
                    <a:pt x="21879" y="80793"/>
                    <a:pt x="21879" y="85200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B9CE08AA-3FB0-9861-3501-A9EB87679B80}"/>
                </a:ext>
              </a:extLst>
            </p:cNvPr>
            <p:cNvSpPr/>
            <p:nvPr/>
          </p:nvSpPr>
          <p:spPr>
            <a:xfrm flipV="1">
              <a:off x="7726549" y="4658438"/>
              <a:ext cx="69306" cy="60874"/>
            </a:xfrm>
            <a:custGeom>
              <a:avLst/>
              <a:gdLst>
                <a:gd name="connsiteX0" fmla="*/ 12246 w 69306"/>
                <a:gd name="connsiteY0" fmla="*/ 47742 h 60874"/>
                <a:gd name="connsiteX1" fmla="*/ 12246 w 69306"/>
                <a:gd name="connsiteY1" fmla="*/ 10832 h 60874"/>
                <a:gd name="connsiteX2" fmla="*/ 1498 w 69306"/>
                <a:gd name="connsiteY2" fmla="*/ 4634 h 60874"/>
                <a:gd name="connsiteX3" fmla="*/ 1498 w 69306"/>
                <a:gd name="connsiteY3" fmla="*/ 364 h 60874"/>
                <a:gd name="connsiteX4" fmla="*/ 17068 w 69306"/>
                <a:gd name="connsiteY4" fmla="*/ 778 h 60874"/>
                <a:gd name="connsiteX5" fmla="*/ 32500 w 69306"/>
                <a:gd name="connsiteY5" fmla="*/ 364 h 60874"/>
                <a:gd name="connsiteX6" fmla="*/ 32500 w 69306"/>
                <a:gd name="connsiteY6" fmla="*/ 4634 h 60874"/>
                <a:gd name="connsiteX7" fmla="*/ 21753 w 69306"/>
                <a:gd name="connsiteY7" fmla="*/ 10832 h 60874"/>
                <a:gd name="connsiteX8" fmla="*/ 21753 w 69306"/>
                <a:gd name="connsiteY8" fmla="*/ 36173 h 60874"/>
                <a:gd name="connsiteX9" fmla="*/ 40354 w 69306"/>
                <a:gd name="connsiteY9" fmla="*/ 58209 h 60874"/>
                <a:gd name="connsiteX10" fmla="*/ 50550 w 69306"/>
                <a:gd name="connsiteY10" fmla="*/ 42922 h 60874"/>
                <a:gd name="connsiteX11" fmla="*/ 50550 w 69306"/>
                <a:gd name="connsiteY11" fmla="*/ 10832 h 60874"/>
                <a:gd name="connsiteX12" fmla="*/ 39803 w 69306"/>
                <a:gd name="connsiteY12" fmla="*/ 4634 h 60874"/>
                <a:gd name="connsiteX13" fmla="*/ 39803 w 69306"/>
                <a:gd name="connsiteY13" fmla="*/ 364 h 60874"/>
                <a:gd name="connsiteX14" fmla="*/ 55373 w 69306"/>
                <a:gd name="connsiteY14" fmla="*/ 778 h 60874"/>
                <a:gd name="connsiteX15" fmla="*/ 70805 w 69306"/>
                <a:gd name="connsiteY15" fmla="*/ 364 h 60874"/>
                <a:gd name="connsiteX16" fmla="*/ 70805 w 69306"/>
                <a:gd name="connsiteY16" fmla="*/ 4634 h 60874"/>
                <a:gd name="connsiteX17" fmla="*/ 60058 w 69306"/>
                <a:gd name="connsiteY17" fmla="*/ 8766 h 60874"/>
                <a:gd name="connsiteX18" fmla="*/ 60058 w 69306"/>
                <a:gd name="connsiteY18" fmla="*/ 35071 h 60874"/>
                <a:gd name="connsiteX19" fmla="*/ 55786 w 69306"/>
                <a:gd name="connsiteY19" fmla="*/ 56143 h 60874"/>
                <a:gd name="connsiteX20" fmla="*/ 41319 w 69306"/>
                <a:gd name="connsiteY20" fmla="*/ 61239 h 60874"/>
                <a:gd name="connsiteX21" fmla="*/ 20926 w 69306"/>
                <a:gd name="connsiteY21" fmla="*/ 46778 h 60874"/>
                <a:gd name="connsiteX22" fmla="*/ 20926 w 69306"/>
                <a:gd name="connsiteY22" fmla="*/ 61239 h 60874"/>
                <a:gd name="connsiteX23" fmla="*/ 1498 w 69306"/>
                <a:gd name="connsiteY23" fmla="*/ 59724 h 60874"/>
                <a:gd name="connsiteX24" fmla="*/ 1498 w 69306"/>
                <a:gd name="connsiteY24" fmla="*/ 55455 h 60874"/>
                <a:gd name="connsiteX25" fmla="*/ 12246 w 69306"/>
                <a:gd name="connsiteY25" fmla="*/ 47742 h 6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6" h="60874">
                  <a:moveTo>
                    <a:pt x="12246" y="47742"/>
                  </a:moveTo>
                  <a:lnTo>
                    <a:pt x="12246" y="10832"/>
                  </a:lnTo>
                  <a:cubicBezTo>
                    <a:pt x="12246" y="4634"/>
                    <a:pt x="10730" y="4634"/>
                    <a:pt x="1498" y="4634"/>
                  </a:cubicBezTo>
                  <a:lnTo>
                    <a:pt x="1498" y="364"/>
                  </a:lnTo>
                  <a:cubicBezTo>
                    <a:pt x="6321" y="502"/>
                    <a:pt x="13348" y="778"/>
                    <a:pt x="17068" y="778"/>
                  </a:cubicBezTo>
                  <a:cubicBezTo>
                    <a:pt x="20651" y="778"/>
                    <a:pt x="27815" y="502"/>
                    <a:pt x="32500" y="364"/>
                  </a:cubicBezTo>
                  <a:lnTo>
                    <a:pt x="32500" y="4634"/>
                  </a:lnTo>
                  <a:cubicBezTo>
                    <a:pt x="23269" y="4634"/>
                    <a:pt x="21753" y="4634"/>
                    <a:pt x="21753" y="10832"/>
                  </a:cubicBezTo>
                  <a:lnTo>
                    <a:pt x="21753" y="36173"/>
                  </a:lnTo>
                  <a:cubicBezTo>
                    <a:pt x="21753" y="50497"/>
                    <a:pt x="31536" y="58209"/>
                    <a:pt x="40354" y="58209"/>
                  </a:cubicBezTo>
                  <a:cubicBezTo>
                    <a:pt x="49035" y="58209"/>
                    <a:pt x="50550" y="50772"/>
                    <a:pt x="50550" y="42922"/>
                  </a:cubicBezTo>
                  <a:lnTo>
                    <a:pt x="50550" y="10832"/>
                  </a:lnTo>
                  <a:cubicBezTo>
                    <a:pt x="50550" y="4634"/>
                    <a:pt x="49035" y="4634"/>
                    <a:pt x="39803" y="4634"/>
                  </a:cubicBezTo>
                  <a:lnTo>
                    <a:pt x="39803" y="364"/>
                  </a:lnTo>
                  <a:cubicBezTo>
                    <a:pt x="44625" y="502"/>
                    <a:pt x="51653" y="778"/>
                    <a:pt x="55373" y="778"/>
                  </a:cubicBezTo>
                  <a:cubicBezTo>
                    <a:pt x="58955" y="778"/>
                    <a:pt x="66120" y="502"/>
                    <a:pt x="70805" y="364"/>
                  </a:cubicBezTo>
                  <a:lnTo>
                    <a:pt x="70805" y="4634"/>
                  </a:lnTo>
                  <a:cubicBezTo>
                    <a:pt x="63640" y="4634"/>
                    <a:pt x="60195" y="4634"/>
                    <a:pt x="60058" y="8766"/>
                  </a:cubicBezTo>
                  <a:lnTo>
                    <a:pt x="60058" y="35071"/>
                  </a:lnTo>
                  <a:cubicBezTo>
                    <a:pt x="60058" y="46916"/>
                    <a:pt x="60058" y="51185"/>
                    <a:pt x="55786" y="56143"/>
                  </a:cubicBezTo>
                  <a:cubicBezTo>
                    <a:pt x="53857" y="58485"/>
                    <a:pt x="49310" y="61239"/>
                    <a:pt x="41319" y="61239"/>
                  </a:cubicBezTo>
                  <a:cubicBezTo>
                    <a:pt x="31260" y="61239"/>
                    <a:pt x="24784" y="55317"/>
                    <a:pt x="20926" y="46778"/>
                  </a:cubicBezTo>
                  <a:lnTo>
                    <a:pt x="20926" y="61239"/>
                  </a:lnTo>
                  <a:lnTo>
                    <a:pt x="1498" y="59724"/>
                  </a:lnTo>
                  <a:lnTo>
                    <a:pt x="1498" y="55455"/>
                  </a:lnTo>
                  <a:cubicBezTo>
                    <a:pt x="11143" y="55455"/>
                    <a:pt x="12246" y="54491"/>
                    <a:pt x="12246" y="47742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51D87DEB-8E1B-0C4C-5C3F-630F889D2E16}"/>
                </a:ext>
              </a:extLst>
            </p:cNvPr>
            <p:cNvSpPr/>
            <p:nvPr/>
          </p:nvSpPr>
          <p:spPr>
            <a:xfrm flipV="1">
              <a:off x="7858242" y="4616016"/>
              <a:ext cx="31966" cy="137726"/>
            </a:xfrm>
            <a:custGeom>
              <a:avLst/>
              <a:gdLst>
                <a:gd name="connsiteX0" fmla="*/ 33488 w 31966"/>
                <a:gd name="connsiteY0" fmla="*/ 1741 h 137726"/>
                <a:gd name="connsiteX1" fmla="*/ 31145 w 31966"/>
                <a:gd name="connsiteY1" fmla="*/ 4771 h 137726"/>
                <a:gd name="connsiteX2" fmla="*/ 9513 w 31966"/>
                <a:gd name="connsiteY2" fmla="*/ 69226 h 137726"/>
                <a:gd name="connsiteX3" fmla="*/ 31696 w 31966"/>
                <a:gd name="connsiteY3" fmla="*/ 134371 h 137726"/>
                <a:gd name="connsiteX4" fmla="*/ 33488 w 31966"/>
                <a:gd name="connsiteY4" fmla="*/ 136712 h 137726"/>
                <a:gd name="connsiteX5" fmla="*/ 32110 w 31966"/>
                <a:gd name="connsiteY5" fmla="*/ 138090 h 137726"/>
                <a:gd name="connsiteX6" fmla="*/ 10202 w 31966"/>
                <a:gd name="connsiteY6" fmla="*/ 111233 h 137726"/>
                <a:gd name="connsiteX7" fmla="*/ 1521 w 31966"/>
                <a:gd name="connsiteY7" fmla="*/ 69226 h 137726"/>
                <a:gd name="connsiteX8" fmla="*/ 10615 w 31966"/>
                <a:gd name="connsiteY8" fmla="*/ 26256 h 137726"/>
                <a:gd name="connsiteX9" fmla="*/ 32110 w 31966"/>
                <a:gd name="connsiteY9" fmla="*/ 363 h 137726"/>
                <a:gd name="connsiteX10" fmla="*/ 33488 w 31966"/>
                <a:gd name="connsiteY10" fmla="*/ 1741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3488" y="1741"/>
                  </a:moveTo>
                  <a:cubicBezTo>
                    <a:pt x="33488" y="2154"/>
                    <a:pt x="33488" y="2429"/>
                    <a:pt x="31145" y="4771"/>
                  </a:cubicBezTo>
                  <a:cubicBezTo>
                    <a:pt x="13922" y="22124"/>
                    <a:pt x="9513" y="48154"/>
                    <a:pt x="9513" y="69226"/>
                  </a:cubicBezTo>
                  <a:cubicBezTo>
                    <a:pt x="9513" y="93191"/>
                    <a:pt x="14749" y="117155"/>
                    <a:pt x="31696" y="134371"/>
                  </a:cubicBezTo>
                  <a:cubicBezTo>
                    <a:pt x="33488" y="136024"/>
                    <a:pt x="33488" y="136299"/>
                    <a:pt x="33488" y="136712"/>
                  </a:cubicBezTo>
                  <a:cubicBezTo>
                    <a:pt x="33488" y="137676"/>
                    <a:pt x="32936" y="138090"/>
                    <a:pt x="32110" y="138090"/>
                  </a:cubicBezTo>
                  <a:cubicBezTo>
                    <a:pt x="30732" y="138090"/>
                    <a:pt x="18331" y="128724"/>
                    <a:pt x="10202" y="111233"/>
                  </a:cubicBezTo>
                  <a:cubicBezTo>
                    <a:pt x="3175" y="96083"/>
                    <a:pt x="1521" y="80795"/>
                    <a:pt x="1521" y="69226"/>
                  </a:cubicBezTo>
                  <a:cubicBezTo>
                    <a:pt x="1521" y="58484"/>
                    <a:pt x="3037" y="41819"/>
                    <a:pt x="10615" y="26256"/>
                  </a:cubicBezTo>
                  <a:cubicBezTo>
                    <a:pt x="18882" y="9316"/>
                    <a:pt x="30732" y="363"/>
                    <a:pt x="32110" y="363"/>
                  </a:cubicBezTo>
                  <a:cubicBezTo>
                    <a:pt x="32936" y="363"/>
                    <a:pt x="33488" y="776"/>
                    <a:pt x="33488" y="1741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8EAAE3A0-4F43-8DCB-CC00-8022DAE710A5}"/>
                </a:ext>
              </a:extLst>
            </p:cNvPr>
            <p:cNvSpPr/>
            <p:nvPr/>
          </p:nvSpPr>
          <p:spPr>
            <a:xfrm flipV="1">
              <a:off x="7896331" y="4628275"/>
              <a:ext cx="56492" cy="119270"/>
            </a:xfrm>
            <a:custGeom>
              <a:avLst/>
              <a:gdLst>
                <a:gd name="connsiteX0" fmla="*/ 58024 w 56492"/>
                <a:gd name="connsiteY0" fmla="*/ 114677 h 119270"/>
                <a:gd name="connsiteX1" fmla="*/ 52788 w 56492"/>
                <a:gd name="connsiteY1" fmla="*/ 119635 h 119270"/>
                <a:gd name="connsiteX2" fmla="*/ 45485 w 56492"/>
                <a:gd name="connsiteY2" fmla="*/ 112335 h 119270"/>
                <a:gd name="connsiteX3" fmla="*/ 50583 w 56492"/>
                <a:gd name="connsiteY3" fmla="*/ 107377 h 119270"/>
                <a:gd name="connsiteX4" fmla="*/ 58024 w 56492"/>
                <a:gd name="connsiteY4" fmla="*/ 114677 h 119270"/>
                <a:gd name="connsiteX5" fmla="*/ 30329 w 56492"/>
                <a:gd name="connsiteY5" fmla="*/ 21712 h 119270"/>
                <a:gd name="connsiteX6" fmla="*/ 13381 w 56492"/>
                <a:gd name="connsiteY6" fmla="*/ 3394 h 119270"/>
                <a:gd name="connsiteX7" fmla="*/ 8007 w 56492"/>
                <a:gd name="connsiteY7" fmla="*/ 4633 h 119270"/>
                <a:gd name="connsiteX8" fmla="*/ 14207 w 56492"/>
                <a:gd name="connsiteY8" fmla="*/ 11933 h 119270"/>
                <a:gd name="connsiteX9" fmla="*/ 8972 w 56492"/>
                <a:gd name="connsiteY9" fmla="*/ 16753 h 119270"/>
                <a:gd name="connsiteX10" fmla="*/ 1531 w 56492"/>
                <a:gd name="connsiteY10" fmla="*/ 8903 h 119270"/>
                <a:gd name="connsiteX11" fmla="*/ 13656 w 56492"/>
                <a:gd name="connsiteY11" fmla="*/ 364 h 119270"/>
                <a:gd name="connsiteX12" fmla="*/ 39560 w 56492"/>
                <a:gd name="connsiteY12" fmla="*/ 21298 h 119270"/>
                <a:gd name="connsiteX13" fmla="*/ 52237 w 56492"/>
                <a:gd name="connsiteY13" fmla="*/ 71706 h 119270"/>
                <a:gd name="connsiteX14" fmla="*/ 52925 w 56492"/>
                <a:gd name="connsiteY14" fmla="*/ 76802 h 119270"/>
                <a:gd name="connsiteX15" fmla="*/ 40249 w 56492"/>
                <a:gd name="connsiteY15" fmla="*/ 89473 h 119270"/>
                <a:gd name="connsiteX16" fmla="*/ 18341 w 56492"/>
                <a:gd name="connsiteY16" fmla="*/ 68263 h 119270"/>
                <a:gd name="connsiteX17" fmla="*/ 19995 w 56492"/>
                <a:gd name="connsiteY17" fmla="*/ 66886 h 119270"/>
                <a:gd name="connsiteX18" fmla="*/ 22475 w 56492"/>
                <a:gd name="connsiteY18" fmla="*/ 69640 h 119270"/>
                <a:gd name="connsiteX19" fmla="*/ 39836 w 56492"/>
                <a:gd name="connsiteY19" fmla="*/ 86443 h 119270"/>
                <a:gd name="connsiteX20" fmla="*/ 44245 w 56492"/>
                <a:gd name="connsiteY20" fmla="*/ 80107 h 119270"/>
                <a:gd name="connsiteX21" fmla="*/ 43280 w 56492"/>
                <a:gd name="connsiteY21" fmla="*/ 73083 h 119270"/>
                <a:gd name="connsiteX22" fmla="*/ 30329 w 56492"/>
                <a:gd name="connsiteY22" fmla="*/ 21712 h 11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492" h="119270">
                  <a:moveTo>
                    <a:pt x="58024" y="114677"/>
                  </a:moveTo>
                  <a:cubicBezTo>
                    <a:pt x="58024" y="117294"/>
                    <a:pt x="56095" y="119635"/>
                    <a:pt x="52788" y="119635"/>
                  </a:cubicBezTo>
                  <a:cubicBezTo>
                    <a:pt x="49619" y="119635"/>
                    <a:pt x="45485" y="116467"/>
                    <a:pt x="45485" y="112335"/>
                  </a:cubicBezTo>
                  <a:cubicBezTo>
                    <a:pt x="45485" y="109581"/>
                    <a:pt x="47414" y="107377"/>
                    <a:pt x="50583" y="107377"/>
                  </a:cubicBezTo>
                  <a:cubicBezTo>
                    <a:pt x="54303" y="107377"/>
                    <a:pt x="58024" y="110958"/>
                    <a:pt x="58024" y="114677"/>
                  </a:cubicBezTo>
                  <a:moveTo>
                    <a:pt x="30329" y="21712"/>
                  </a:moveTo>
                  <a:cubicBezTo>
                    <a:pt x="27711" y="11244"/>
                    <a:pt x="21097" y="3394"/>
                    <a:pt x="13381" y="3394"/>
                  </a:cubicBezTo>
                  <a:cubicBezTo>
                    <a:pt x="12554" y="3394"/>
                    <a:pt x="10487" y="3394"/>
                    <a:pt x="8007" y="4633"/>
                  </a:cubicBezTo>
                  <a:cubicBezTo>
                    <a:pt x="12141" y="5598"/>
                    <a:pt x="14207" y="9178"/>
                    <a:pt x="14207" y="11933"/>
                  </a:cubicBezTo>
                  <a:cubicBezTo>
                    <a:pt x="14207" y="14137"/>
                    <a:pt x="12692" y="16753"/>
                    <a:pt x="8972" y="16753"/>
                  </a:cubicBezTo>
                  <a:cubicBezTo>
                    <a:pt x="5527" y="16753"/>
                    <a:pt x="1531" y="13861"/>
                    <a:pt x="1531" y="8903"/>
                  </a:cubicBezTo>
                  <a:cubicBezTo>
                    <a:pt x="1531" y="3394"/>
                    <a:pt x="7043" y="364"/>
                    <a:pt x="13656" y="364"/>
                  </a:cubicBezTo>
                  <a:cubicBezTo>
                    <a:pt x="23301" y="364"/>
                    <a:pt x="36116" y="7663"/>
                    <a:pt x="39560" y="21298"/>
                  </a:cubicBezTo>
                  <a:lnTo>
                    <a:pt x="52237" y="71706"/>
                  </a:lnTo>
                  <a:cubicBezTo>
                    <a:pt x="52925" y="74461"/>
                    <a:pt x="52925" y="76389"/>
                    <a:pt x="52925" y="76802"/>
                  </a:cubicBezTo>
                  <a:cubicBezTo>
                    <a:pt x="52925" y="84652"/>
                    <a:pt x="47138" y="89473"/>
                    <a:pt x="40249" y="89473"/>
                  </a:cubicBezTo>
                  <a:cubicBezTo>
                    <a:pt x="26195" y="89473"/>
                    <a:pt x="18341" y="69503"/>
                    <a:pt x="18341" y="68263"/>
                  </a:cubicBezTo>
                  <a:cubicBezTo>
                    <a:pt x="18341" y="66886"/>
                    <a:pt x="19719" y="66886"/>
                    <a:pt x="19995" y="66886"/>
                  </a:cubicBezTo>
                  <a:cubicBezTo>
                    <a:pt x="21235" y="66886"/>
                    <a:pt x="21372" y="67023"/>
                    <a:pt x="22475" y="69640"/>
                  </a:cubicBezTo>
                  <a:cubicBezTo>
                    <a:pt x="25919" y="78042"/>
                    <a:pt x="32258" y="86443"/>
                    <a:pt x="39836" y="86443"/>
                  </a:cubicBezTo>
                  <a:cubicBezTo>
                    <a:pt x="41765" y="86443"/>
                    <a:pt x="44245" y="85892"/>
                    <a:pt x="44245" y="80107"/>
                  </a:cubicBezTo>
                  <a:cubicBezTo>
                    <a:pt x="44245" y="76940"/>
                    <a:pt x="43832" y="75425"/>
                    <a:pt x="43280" y="73083"/>
                  </a:cubicBezTo>
                  <a:lnTo>
                    <a:pt x="30329" y="21712"/>
                  </a:ln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F319E98B-BEC1-C23B-F34A-023265F982FC}"/>
                </a:ext>
              </a:extLst>
            </p:cNvPr>
            <p:cNvSpPr/>
            <p:nvPr/>
          </p:nvSpPr>
          <p:spPr>
            <a:xfrm flipV="1">
              <a:off x="7964393" y="4658436"/>
              <a:ext cx="81707" cy="62389"/>
            </a:xfrm>
            <a:custGeom>
              <a:avLst/>
              <a:gdLst>
                <a:gd name="connsiteX0" fmla="*/ 83255 w 81707"/>
                <a:gd name="connsiteY0" fmla="*/ 53114 h 62389"/>
                <a:gd name="connsiteX1" fmla="*/ 77743 w 81707"/>
                <a:gd name="connsiteY1" fmla="*/ 62755 h 62389"/>
                <a:gd name="connsiteX2" fmla="*/ 70440 w 81707"/>
                <a:gd name="connsiteY2" fmla="*/ 56281 h 62389"/>
                <a:gd name="connsiteX3" fmla="*/ 72507 w 81707"/>
                <a:gd name="connsiteY3" fmla="*/ 52150 h 62389"/>
                <a:gd name="connsiteX4" fmla="*/ 77330 w 81707"/>
                <a:gd name="connsiteY4" fmla="*/ 40581 h 62389"/>
                <a:gd name="connsiteX5" fmla="*/ 70440 w 81707"/>
                <a:gd name="connsiteY5" fmla="*/ 20886 h 62389"/>
                <a:gd name="connsiteX6" fmla="*/ 54733 w 81707"/>
                <a:gd name="connsiteY6" fmla="*/ 10281 h 62389"/>
                <a:gd name="connsiteX7" fmla="*/ 41368 w 81707"/>
                <a:gd name="connsiteY7" fmla="*/ 22676 h 62389"/>
                <a:gd name="connsiteX8" fmla="*/ 46052 w 81707"/>
                <a:gd name="connsiteY8" fmla="*/ 38928 h 62389"/>
                <a:gd name="connsiteX9" fmla="*/ 43572 w 81707"/>
                <a:gd name="connsiteY9" fmla="*/ 41958 h 62389"/>
                <a:gd name="connsiteX10" fmla="*/ 39852 w 81707"/>
                <a:gd name="connsiteY10" fmla="*/ 39617 h 62389"/>
                <a:gd name="connsiteX11" fmla="*/ 36683 w 81707"/>
                <a:gd name="connsiteY11" fmla="*/ 22952 h 62389"/>
                <a:gd name="connsiteX12" fmla="*/ 17944 w 81707"/>
                <a:gd name="connsiteY12" fmla="*/ 10281 h 62389"/>
                <a:gd name="connsiteX13" fmla="*/ 5956 w 81707"/>
                <a:gd name="connsiteY13" fmla="*/ 26119 h 62389"/>
                <a:gd name="connsiteX14" fmla="*/ 20011 w 81707"/>
                <a:gd name="connsiteY14" fmla="*/ 59587 h 62389"/>
                <a:gd name="connsiteX15" fmla="*/ 17393 w 81707"/>
                <a:gd name="connsiteY15" fmla="*/ 62204 h 62389"/>
                <a:gd name="connsiteX16" fmla="*/ 13810 w 81707"/>
                <a:gd name="connsiteY16" fmla="*/ 59174 h 62389"/>
                <a:gd name="connsiteX17" fmla="*/ 1547 w 81707"/>
                <a:gd name="connsiteY17" fmla="*/ 20059 h 62389"/>
                <a:gd name="connsiteX18" fmla="*/ 16015 w 81707"/>
                <a:gd name="connsiteY18" fmla="*/ 365 h 62389"/>
                <a:gd name="connsiteX19" fmla="*/ 37234 w 81707"/>
                <a:gd name="connsiteY19" fmla="*/ 14826 h 62389"/>
                <a:gd name="connsiteX20" fmla="*/ 52390 w 81707"/>
                <a:gd name="connsiteY20" fmla="*/ 365 h 62389"/>
                <a:gd name="connsiteX21" fmla="*/ 74712 w 81707"/>
                <a:gd name="connsiteY21" fmla="*/ 19095 h 62389"/>
                <a:gd name="connsiteX22" fmla="*/ 83255 w 81707"/>
                <a:gd name="connsiteY22" fmla="*/ 53114 h 6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707" h="62389">
                  <a:moveTo>
                    <a:pt x="83255" y="53114"/>
                  </a:moveTo>
                  <a:cubicBezTo>
                    <a:pt x="83255" y="59311"/>
                    <a:pt x="80774" y="62755"/>
                    <a:pt x="77743" y="62755"/>
                  </a:cubicBezTo>
                  <a:cubicBezTo>
                    <a:pt x="74161" y="62755"/>
                    <a:pt x="70440" y="59449"/>
                    <a:pt x="70440" y="56281"/>
                  </a:cubicBezTo>
                  <a:cubicBezTo>
                    <a:pt x="70440" y="54904"/>
                    <a:pt x="71129" y="53389"/>
                    <a:pt x="72507" y="52150"/>
                  </a:cubicBezTo>
                  <a:cubicBezTo>
                    <a:pt x="74850" y="50084"/>
                    <a:pt x="77330" y="46365"/>
                    <a:pt x="77330" y="40581"/>
                  </a:cubicBezTo>
                  <a:cubicBezTo>
                    <a:pt x="77330" y="35072"/>
                    <a:pt x="74712" y="27221"/>
                    <a:pt x="70440" y="20886"/>
                  </a:cubicBezTo>
                  <a:cubicBezTo>
                    <a:pt x="66307" y="14964"/>
                    <a:pt x="61209" y="10281"/>
                    <a:pt x="54733" y="10281"/>
                  </a:cubicBezTo>
                  <a:cubicBezTo>
                    <a:pt x="46879" y="10281"/>
                    <a:pt x="42608" y="15239"/>
                    <a:pt x="41368" y="22676"/>
                  </a:cubicBezTo>
                  <a:cubicBezTo>
                    <a:pt x="42883" y="26257"/>
                    <a:pt x="46052" y="35072"/>
                    <a:pt x="46052" y="38928"/>
                  </a:cubicBezTo>
                  <a:cubicBezTo>
                    <a:pt x="46052" y="40581"/>
                    <a:pt x="45363" y="41958"/>
                    <a:pt x="43572" y="41958"/>
                  </a:cubicBezTo>
                  <a:cubicBezTo>
                    <a:pt x="42470" y="41958"/>
                    <a:pt x="40954" y="41682"/>
                    <a:pt x="39852" y="39617"/>
                  </a:cubicBezTo>
                  <a:cubicBezTo>
                    <a:pt x="38336" y="36862"/>
                    <a:pt x="36683" y="27910"/>
                    <a:pt x="36683" y="22952"/>
                  </a:cubicBezTo>
                  <a:cubicBezTo>
                    <a:pt x="32136" y="16478"/>
                    <a:pt x="26624" y="10281"/>
                    <a:pt x="17944" y="10281"/>
                  </a:cubicBezTo>
                  <a:cubicBezTo>
                    <a:pt x="8850" y="10281"/>
                    <a:pt x="5956" y="18407"/>
                    <a:pt x="5956" y="26119"/>
                  </a:cubicBezTo>
                  <a:cubicBezTo>
                    <a:pt x="5956" y="43335"/>
                    <a:pt x="20011" y="57796"/>
                    <a:pt x="20011" y="59587"/>
                  </a:cubicBezTo>
                  <a:cubicBezTo>
                    <a:pt x="20011" y="61102"/>
                    <a:pt x="18908" y="62204"/>
                    <a:pt x="17393" y="62204"/>
                  </a:cubicBezTo>
                  <a:cubicBezTo>
                    <a:pt x="15601" y="62204"/>
                    <a:pt x="14637" y="60413"/>
                    <a:pt x="13810" y="59174"/>
                  </a:cubicBezTo>
                  <a:cubicBezTo>
                    <a:pt x="6783" y="48982"/>
                    <a:pt x="1547" y="32592"/>
                    <a:pt x="1547" y="20059"/>
                  </a:cubicBezTo>
                  <a:cubicBezTo>
                    <a:pt x="1547" y="10556"/>
                    <a:pt x="4716" y="365"/>
                    <a:pt x="16015" y="365"/>
                  </a:cubicBezTo>
                  <a:cubicBezTo>
                    <a:pt x="25798" y="365"/>
                    <a:pt x="32274" y="7251"/>
                    <a:pt x="37234" y="14826"/>
                  </a:cubicBezTo>
                  <a:cubicBezTo>
                    <a:pt x="38474" y="6838"/>
                    <a:pt x="43848" y="365"/>
                    <a:pt x="52390" y="365"/>
                  </a:cubicBezTo>
                  <a:cubicBezTo>
                    <a:pt x="63138" y="365"/>
                    <a:pt x="69752" y="8766"/>
                    <a:pt x="74712" y="19095"/>
                  </a:cubicBezTo>
                  <a:cubicBezTo>
                    <a:pt x="78019" y="25844"/>
                    <a:pt x="83255" y="44575"/>
                    <a:pt x="83255" y="53114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4484BA35-693C-D796-9CD3-CA045224D080}"/>
                </a:ext>
              </a:extLst>
            </p:cNvPr>
            <p:cNvSpPr/>
            <p:nvPr/>
          </p:nvSpPr>
          <p:spPr>
            <a:xfrm flipV="1">
              <a:off x="8061332" y="4616016"/>
              <a:ext cx="31966" cy="137726"/>
            </a:xfrm>
            <a:custGeom>
              <a:avLst/>
              <a:gdLst>
                <a:gd name="connsiteX0" fmla="*/ 33528 w 31966"/>
                <a:gd name="connsiteY0" fmla="*/ 69226 h 137726"/>
                <a:gd name="connsiteX1" fmla="*/ 24434 w 31966"/>
                <a:gd name="connsiteY1" fmla="*/ 112197 h 137726"/>
                <a:gd name="connsiteX2" fmla="*/ 2940 w 31966"/>
                <a:gd name="connsiteY2" fmla="*/ 138090 h 137726"/>
                <a:gd name="connsiteX3" fmla="*/ 1562 w 31966"/>
                <a:gd name="connsiteY3" fmla="*/ 136712 h 137726"/>
                <a:gd name="connsiteX4" fmla="*/ 4180 w 31966"/>
                <a:gd name="connsiteY4" fmla="*/ 133545 h 137726"/>
                <a:gd name="connsiteX5" fmla="*/ 25537 w 31966"/>
                <a:gd name="connsiteY5" fmla="*/ 69226 h 137726"/>
                <a:gd name="connsiteX6" fmla="*/ 3353 w 31966"/>
                <a:gd name="connsiteY6" fmla="*/ 4082 h 137726"/>
                <a:gd name="connsiteX7" fmla="*/ 1562 w 31966"/>
                <a:gd name="connsiteY7" fmla="*/ 1741 h 137726"/>
                <a:gd name="connsiteX8" fmla="*/ 2940 w 31966"/>
                <a:gd name="connsiteY8" fmla="*/ 363 h 137726"/>
                <a:gd name="connsiteX9" fmla="*/ 24848 w 31966"/>
                <a:gd name="connsiteY9" fmla="*/ 27220 h 137726"/>
                <a:gd name="connsiteX10" fmla="*/ 33528 w 31966"/>
                <a:gd name="connsiteY10" fmla="*/ 69226 h 13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966" h="137726">
                  <a:moveTo>
                    <a:pt x="33528" y="69226"/>
                  </a:moveTo>
                  <a:cubicBezTo>
                    <a:pt x="33528" y="79969"/>
                    <a:pt x="32013" y="96634"/>
                    <a:pt x="24434" y="112197"/>
                  </a:cubicBezTo>
                  <a:cubicBezTo>
                    <a:pt x="16167" y="129137"/>
                    <a:pt x="4318" y="138090"/>
                    <a:pt x="2940" y="138090"/>
                  </a:cubicBezTo>
                  <a:cubicBezTo>
                    <a:pt x="2113" y="138090"/>
                    <a:pt x="1562" y="137539"/>
                    <a:pt x="1562" y="136712"/>
                  </a:cubicBezTo>
                  <a:cubicBezTo>
                    <a:pt x="1562" y="136299"/>
                    <a:pt x="1562" y="136024"/>
                    <a:pt x="4180" y="133545"/>
                  </a:cubicBezTo>
                  <a:cubicBezTo>
                    <a:pt x="17683" y="119910"/>
                    <a:pt x="25537" y="98011"/>
                    <a:pt x="25537" y="69226"/>
                  </a:cubicBezTo>
                  <a:cubicBezTo>
                    <a:pt x="25537" y="45675"/>
                    <a:pt x="20439" y="21435"/>
                    <a:pt x="3353" y="4082"/>
                  </a:cubicBezTo>
                  <a:cubicBezTo>
                    <a:pt x="1562" y="2429"/>
                    <a:pt x="1562" y="2154"/>
                    <a:pt x="1562" y="1741"/>
                  </a:cubicBezTo>
                  <a:cubicBezTo>
                    <a:pt x="1562" y="914"/>
                    <a:pt x="2113" y="363"/>
                    <a:pt x="2940" y="363"/>
                  </a:cubicBezTo>
                  <a:cubicBezTo>
                    <a:pt x="4318" y="363"/>
                    <a:pt x="16718" y="9729"/>
                    <a:pt x="24848" y="27220"/>
                  </a:cubicBezTo>
                  <a:cubicBezTo>
                    <a:pt x="31875" y="42370"/>
                    <a:pt x="33528" y="57657"/>
                    <a:pt x="33528" y="69226"/>
                  </a:cubicBezTo>
                  <a:close/>
                </a:path>
              </a:pathLst>
            </a:custGeom>
            <a:solidFill>
              <a:srgbClr val="000000"/>
            </a:solidFill>
            <a:ln w="1376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1512050-27A9-BD05-8153-D12E9F8FDC92}"/>
                </a:ext>
              </a:extLst>
            </p:cNvPr>
            <p:cNvSpPr/>
            <p:nvPr/>
          </p:nvSpPr>
          <p:spPr>
            <a:xfrm flipV="1">
              <a:off x="4390475" y="4684905"/>
              <a:ext cx="2162820" cy="4976"/>
            </a:xfrm>
            <a:custGeom>
              <a:avLst/>
              <a:gdLst>
                <a:gd name="connsiteX0" fmla="*/ 849 w 2162820"/>
                <a:gd name="connsiteY0" fmla="*/ 427 h 4976"/>
                <a:gd name="connsiteX1" fmla="*/ 2163670 w 2162820"/>
                <a:gd name="connsiteY1" fmla="*/ 427 h 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2820" h="4976">
                  <a:moveTo>
                    <a:pt x="849" y="427"/>
                  </a:moveTo>
                  <a:lnTo>
                    <a:pt x="2163670" y="427"/>
                  </a:lnTo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932698D7-7114-27D4-B84E-70C7A2396C54}"/>
                </a:ext>
              </a:extLst>
            </p:cNvPr>
            <p:cNvSpPr/>
            <p:nvPr/>
          </p:nvSpPr>
          <p:spPr>
            <a:xfrm rot="10800000" flipV="1">
              <a:off x="4338462" y="4664908"/>
              <a:ext cx="52020" cy="39990"/>
            </a:xfrm>
            <a:custGeom>
              <a:avLst/>
              <a:gdLst>
                <a:gd name="connsiteX0" fmla="*/ 52835 w 52020"/>
                <a:gd name="connsiteY0" fmla="*/ 20359 h 39990"/>
                <a:gd name="connsiteX1" fmla="*/ 814 w 52020"/>
                <a:gd name="connsiteY1" fmla="*/ 40354 h 39990"/>
                <a:gd name="connsiteX2" fmla="*/ 814 w 52020"/>
                <a:gd name="connsiteY2" fmla="*/ 364 h 39990"/>
                <a:gd name="connsiteX3" fmla="*/ 52835 w 52020"/>
                <a:gd name="connsiteY3" fmla="*/ 20359 h 3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" h="39990">
                  <a:moveTo>
                    <a:pt x="52835" y="20359"/>
                  </a:moveTo>
                  <a:cubicBezTo>
                    <a:pt x="46446" y="21917"/>
                    <a:pt x="18365" y="30746"/>
                    <a:pt x="814" y="40354"/>
                  </a:cubicBezTo>
                  <a:lnTo>
                    <a:pt x="814" y="364"/>
                  </a:lnTo>
                  <a:cubicBezTo>
                    <a:pt x="18365" y="9972"/>
                    <a:pt x="46446" y="18801"/>
                    <a:pt x="52835" y="20359"/>
                  </a:cubicBez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11F2E681-DF49-A46D-42F9-A56BB9A52ADC}"/>
                </a:ext>
              </a:extLst>
            </p:cNvPr>
            <p:cNvSpPr/>
            <p:nvPr/>
          </p:nvSpPr>
          <p:spPr>
            <a:xfrm rot="10800000" flipV="1">
              <a:off x="4338462" y="4664908"/>
              <a:ext cx="52020" cy="39990"/>
            </a:xfrm>
            <a:custGeom>
              <a:avLst/>
              <a:gdLst>
                <a:gd name="connsiteX0" fmla="*/ 52835 w 52020"/>
                <a:gd name="connsiteY0" fmla="*/ 20359 h 39990"/>
                <a:gd name="connsiteX1" fmla="*/ 814 w 52020"/>
                <a:gd name="connsiteY1" fmla="*/ 40354 h 39990"/>
                <a:gd name="connsiteX2" fmla="*/ 814 w 52020"/>
                <a:gd name="connsiteY2" fmla="*/ 364 h 39990"/>
                <a:gd name="connsiteX3" fmla="*/ 52835 w 52020"/>
                <a:gd name="connsiteY3" fmla="*/ 20359 h 3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" h="39990">
                  <a:moveTo>
                    <a:pt x="52835" y="20359"/>
                  </a:moveTo>
                  <a:cubicBezTo>
                    <a:pt x="46446" y="21917"/>
                    <a:pt x="18365" y="30746"/>
                    <a:pt x="814" y="40354"/>
                  </a:cubicBezTo>
                  <a:lnTo>
                    <a:pt x="814" y="364"/>
                  </a:lnTo>
                  <a:cubicBezTo>
                    <a:pt x="18365" y="9972"/>
                    <a:pt x="46446" y="18801"/>
                    <a:pt x="52835" y="20359"/>
                  </a:cubicBez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85BACE00-7A5C-B852-66F5-442DAF2453AE}"/>
                </a:ext>
              </a:extLst>
            </p:cNvPr>
            <p:cNvSpPr/>
            <p:nvPr/>
          </p:nvSpPr>
          <p:spPr>
            <a:xfrm flipV="1">
              <a:off x="6553314" y="4664908"/>
              <a:ext cx="52020" cy="39990"/>
            </a:xfrm>
            <a:custGeom>
              <a:avLst/>
              <a:gdLst>
                <a:gd name="connsiteX0" fmla="*/ 53279 w 52020"/>
                <a:gd name="connsiteY0" fmla="*/ 20359 h 39990"/>
                <a:gd name="connsiteX1" fmla="*/ 1259 w 52020"/>
                <a:gd name="connsiteY1" fmla="*/ 40354 h 39990"/>
                <a:gd name="connsiteX2" fmla="*/ 1259 w 52020"/>
                <a:gd name="connsiteY2" fmla="*/ 364 h 39990"/>
                <a:gd name="connsiteX3" fmla="*/ 53279 w 52020"/>
                <a:gd name="connsiteY3" fmla="*/ 20359 h 3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" h="39990">
                  <a:moveTo>
                    <a:pt x="53279" y="20359"/>
                  </a:moveTo>
                  <a:cubicBezTo>
                    <a:pt x="46891" y="21917"/>
                    <a:pt x="18810" y="30746"/>
                    <a:pt x="1259" y="40354"/>
                  </a:cubicBezTo>
                  <a:lnTo>
                    <a:pt x="1259" y="364"/>
                  </a:lnTo>
                  <a:cubicBezTo>
                    <a:pt x="18810" y="9972"/>
                    <a:pt x="46891" y="18801"/>
                    <a:pt x="53279" y="20359"/>
                  </a:cubicBezTo>
                  <a:close/>
                </a:path>
              </a:pathLst>
            </a:custGeom>
            <a:solidFill>
              <a:srgbClr val="000000"/>
            </a:solidFill>
            <a:ln w="13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2A311CEB-E8B9-FA6E-7E07-FC436E43E815}"/>
                </a:ext>
              </a:extLst>
            </p:cNvPr>
            <p:cNvSpPr/>
            <p:nvPr/>
          </p:nvSpPr>
          <p:spPr>
            <a:xfrm flipV="1">
              <a:off x="6553314" y="4664908"/>
              <a:ext cx="52020" cy="39990"/>
            </a:xfrm>
            <a:custGeom>
              <a:avLst/>
              <a:gdLst>
                <a:gd name="connsiteX0" fmla="*/ 53279 w 52020"/>
                <a:gd name="connsiteY0" fmla="*/ 20359 h 39990"/>
                <a:gd name="connsiteX1" fmla="*/ 1259 w 52020"/>
                <a:gd name="connsiteY1" fmla="*/ 40354 h 39990"/>
                <a:gd name="connsiteX2" fmla="*/ 1259 w 52020"/>
                <a:gd name="connsiteY2" fmla="*/ 364 h 39990"/>
                <a:gd name="connsiteX3" fmla="*/ 53279 w 52020"/>
                <a:gd name="connsiteY3" fmla="*/ 20359 h 3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20" h="39990">
                  <a:moveTo>
                    <a:pt x="53279" y="20359"/>
                  </a:moveTo>
                  <a:cubicBezTo>
                    <a:pt x="46891" y="21917"/>
                    <a:pt x="18810" y="30746"/>
                    <a:pt x="1259" y="40354"/>
                  </a:cubicBezTo>
                  <a:lnTo>
                    <a:pt x="1259" y="364"/>
                  </a:lnTo>
                  <a:cubicBezTo>
                    <a:pt x="18810" y="9972"/>
                    <a:pt x="46891" y="18801"/>
                    <a:pt x="53279" y="20359"/>
                  </a:cubicBezTo>
                  <a:close/>
                </a:path>
              </a:pathLst>
            </a:custGeom>
            <a:noFill/>
            <a:ln w="5506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8AEF8-04CD-1DEB-FA44-D376F8C6654C}"/>
              </a:ext>
            </a:extLst>
          </p:cNvPr>
          <p:cNvSpPr/>
          <p:nvPr/>
        </p:nvSpPr>
        <p:spPr>
          <a:xfrm>
            <a:off x="4651052" y="2867199"/>
            <a:ext cx="628058" cy="12024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7F91D5-9D97-93D9-5977-5B00CF34B326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E1DE1B6F-AB00-A60A-7605-288D9542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61EDDC-6B36-D419-C80F-1FFBA236D402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A3C85D-96F7-3D70-0BFF-197A9D665EA4}"/>
              </a:ext>
            </a:extLst>
          </p:cNvPr>
          <p:cNvSpPr txBox="1"/>
          <p:nvPr/>
        </p:nvSpPr>
        <p:spPr>
          <a:xfrm>
            <a:off x="427206" y="1081731"/>
            <a:ext cx="7283266" cy="477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Frequency Scanning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D8C4CF-9B03-0359-8BA8-15C2FDB8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5117" y="2659851"/>
            <a:ext cx="4836671" cy="1371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D85CEC-A9CE-204A-9351-93453B16FE74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136A3-53DB-9E4B-3E3A-7C12AF3CF6C0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9433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10C7A-24B5-89A3-D43F-D3C48CBA6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81410D3-32C9-9C0C-9797-50C41BA847AE}"/>
              </a:ext>
            </a:extLst>
          </p:cNvPr>
          <p:cNvSpPr/>
          <p:nvPr/>
        </p:nvSpPr>
        <p:spPr>
          <a:xfrm>
            <a:off x="4919890" y="2263340"/>
            <a:ext cx="628058" cy="11507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F22C-020E-ACFD-A67D-3437C54C76A9}"/>
              </a:ext>
            </a:extLst>
          </p:cNvPr>
          <p:cNvSpPr txBox="1"/>
          <p:nvPr/>
        </p:nvSpPr>
        <p:spPr>
          <a:xfrm>
            <a:off x="427206" y="1060783"/>
            <a:ext cx="7283266" cy="477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Two Level Voltage Source Converter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D2E8A-8033-FD90-ADFF-9695491EC09D}"/>
              </a:ext>
            </a:extLst>
          </p:cNvPr>
          <p:cNvGrpSpPr/>
          <p:nvPr/>
        </p:nvGrpSpPr>
        <p:grpSpPr>
          <a:xfrm>
            <a:off x="2212396" y="2896047"/>
            <a:ext cx="5007607" cy="2197312"/>
            <a:chOff x="2204978" y="2908300"/>
            <a:chExt cx="5007607" cy="21973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194CF4-B859-0007-8AFE-3AC406358663}"/>
                </a:ext>
              </a:extLst>
            </p:cNvPr>
            <p:cNvGrpSpPr/>
            <p:nvPr/>
          </p:nvGrpSpPr>
          <p:grpSpPr>
            <a:xfrm>
              <a:off x="2239121" y="3778019"/>
              <a:ext cx="2720933" cy="1019402"/>
              <a:chOff x="2239121" y="3778019"/>
              <a:chExt cx="2720933" cy="101940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41C8A5D-87FA-F1F4-FA7B-ACECC0030B05}"/>
                  </a:ext>
                </a:extLst>
              </p:cNvPr>
              <p:cNvGrpSpPr/>
              <p:nvPr/>
            </p:nvGrpSpPr>
            <p:grpSpPr>
              <a:xfrm>
                <a:off x="2239121" y="3778019"/>
                <a:ext cx="2319850" cy="871379"/>
                <a:chOff x="2239121" y="3778019"/>
                <a:chExt cx="2319850" cy="871379"/>
              </a:xfrm>
            </p:grpSpPr>
            <p:sp>
              <p:nvSpPr>
                <p:cNvPr id="1290" name="Rectangle 1289">
                  <a:extLst>
                    <a:ext uri="{FF2B5EF4-FFF2-40B4-BE49-F238E27FC236}">
                      <a16:creationId xmlns:a16="http://schemas.microsoft.com/office/drawing/2014/main" id="{8773B75D-B183-59FD-AEEE-095D5EC47C83}"/>
                    </a:ext>
                  </a:extLst>
                </p:cNvPr>
                <p:cNvSpPr/>
                <p:nvPr/>
              </p:nvSpPr>
              <p:spPr>
                <a:xfrm>
                  <a:off x="2239121" y="3861574"/>
                  <a:ext cx="2175756" cy="787824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1222" name="Group 1221">
                  <a:extLst>
                    <a:ext uri="{FF2B5EF4-FFF2-40B4-BE49-F238E27FC236}">
                      <a16:creationId xmlns:a16="http://schemas.microsoft.com/office/drawing/2014/main" id="{29DB009A-C9A4-3384-C435-59D4BC587029}"/>
                    </a:ext>
                  </a:extLst>
                </p:cNvPr>
                <p:cNvGrpSpPr/>
                <p:nvPr/>
              </p:nvGrpSpPr>
              <p:grpSpPr>
                <a:xfrm>
                  <a:off x="2413481" y="4057047"/>
                  <a:ext cx="1262294" cy="428672"/>
                  <a:chOff x="1172759" y="3797561"/>
                  <a:chExt cx="1262294" cy="428672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6A3CE06A-AC7E-5926-36B9-0B12316E71E5}"/>
                      </a:ext>
                    </a:extLst>
                  </p:cNvPr>
                  <p:cNvSpPr/>
                  <p:nvPr/>
                </p:nvSpPr>
                <p:spPr>
                  <a:xfrm>
                    <a:off x="1172759" y="3797561"/>
                    <a:ext cx="1262294" cy="428672"/>
                  </a:xfrm>
                  <a:custGeom>
                    <a:avLst/>
                    <a:gdLst>
                      <a:gd name="connsiteX0" fmla="*/ 1211581 w 1262294"/>
                      <a:gd name="connsiteY0" fmla="*/ -82 h 428672"/>
                      <a:gd name="connsiteX1" fmla="*/ 50721 w 1262294"/>
                      <a:gd name="connsiteY1" fmla="*/ -82 h 428672"/>
                      <a:gd name="connsiteX2" fmla="*/ -21 w 1262294"/>
                      <a:gd name="connsiteY2" fmla="*/ 50174 h 428672"/>
                      <a:gd name="connsiteX3" fmla="*/ -21 w 1262294"/>
                      <a:gd name="connsiteY3" fmla="*/ 378336 h 428672"/>
                      <a:gd name="connsiteX4" fmla="*/ 50721 w 1262294"/>
                      <a:gd name="connsiteY4" fmla="*/ 428591 h 428672"/>
                      <a:gd name="connsiteX5" fmla="*/ 1211581 w 1262294"/>
                      <a:gd name="connsiteY5" fmla="*/ 428591 h 428672"/>
                      <a:gd name="connsiteX6" fmla="*/ 1262273 w 1262294"/>
                      <a:gd name="connsiteY6" fmla="*/ 378336 h 428672"/>
                      <a:gd name="connsiteX7" fmla="*/ 1262273 w 1262294"/>
                      <a:gd name="connsiteY7" fmla="*/ 50174 h 428672"/>
                      <a:gd name="connsiteX8" fmla="*/ 1211581 w 1262294"/>
                      <a:gd name="connsiteY8" fmla="*/ -82 h 428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2294" h="428672">
                        <a:moveTo>
                          <a:pt x="1211581" y="-82"/>
                        </a:moveTo>
                        <a:lnTo>
                          <a:pt x="50721" y="-82"/>
                        </a:lnTo>
                        <a:cubicBezTo>
                          <a:pt x="22691" y="-82"/>
                          <a:pt x="-21" y="22413"/>
                          <a:pt x="-21" y="50174"/>
                        </a:cubicBezTo>
                        <a:lnTo>
                          <a:pt x="-21" y="378336"/>
                        </a:lnTo>
                        <a:cubicBezTo>
                          <a:pt x="-21" y="406097"/>
                          <a:pt x="22691" y="428591"/>
                          <a:pt x="50721" y="428591"/>
                        </a:cubicBezTo>
                        <a:lnTo>
                          <a:pt x="1211581" y="428591"/>
                        </a:lnTo>
                        <a:cubicBezTo>
                          <a:pt x="1239561" y="428591"/>
                          <a:pt x="1262273" y="406097"/>
                          <a:pt x="1262273" y="378336"/>
                        </a:cubicBezTo>
                        <a:lnTo>
                          <a:pt x="1262273" y="50174"/>
                        </a:lnTo>
                        <a:cubicBezTo>
                          <a:pt x="1262273" y="22413"/>
                          <a:pt x="1239561" y="-82"/>
                          <a:pt x="1211581" y="-82"/>
                        </a:cubicBezTo>
                        <a:close/>
                      </a:path>
                    </a:pathLst>
                  </a:custGeom>
                  <a:noFill/>
                  <a:ln w="5070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503" name="Graphic 9">
                    <a:extLst>
                      <a:ext uri="{FF2B5EF4-FFF2-40B4-BE49-F238E27FC236}">
                        <a16:creationId xmlns:a16="http://schemas.microsoft.com/office/drawing/2014/main" id="{1939A406-08B2-0617-F71D-242AE4C49BCC}"/>
                      </a:ext>
                    </a:extLst>
                  </p:cNvPr>
                  <p:cNvGrpSpPr/>
                  <p:nvPr/>
                </p:nvGrpSpPr>
                <p:grpSpPr>
                  <a:xfrm>
                    <a:off x="1291820" y="3967869"/>
                    <a:ext cx="442911" cy="88993"/>
                    <a:chOff x="3457170" y="4665479"/>
                    <a:chExt cx="442911" cy="88993"/>
                  </a:xfrm>
                  <a:solidFill>
                    <a:srgbClr val="000000"/>
                  </a:solidFill>
                </p:grpSpPr>
                <p:sp>
                  <p:nvSpPr>
                    <p:cNvPr id="504" name="Freeform: Shape 503">
                      <a:extLst>
                        <a:ext uri="{FF2B5EF4-FFF2-40B4-BE49-F238E27FC236}">
                          <a16:creationId xmlns:a16="http://schemas.microsoft.com/office/drawing/2014/main" id="{E4DA914C-DBBE-53CC-47FD-50E6F6C358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7170" y="4665479"/>
                      <a:ext cx="89059" cy="88993"/>
                    </a:xfrm>
                    <a:custGeom>
                      <a:avLst/>
                      <a:gdLst>
                        <a:gd name="connsiteX0" fmla="*/ 89075 w 89059"/>
                        <a:gd name="connsiteY0" fmla="*/ 3573 h 88993"/>
                        <a:gd name="connsiteX1" fmla="*/ 86689 w 89059"/>
                        <a:gd name="connsiteY1" fmla="*/ 29 h 88993"/>
                        <a:gd name="connsiteX2" fmla="*/ 84304 w 89059"/>
                        <a:gd name="connsiteY2" fmla="*/ 1210 h 88993"/>
                        <a:gd name="connsiteX3" fmla="*/ 75954 w 89059"/>
                        <a:gd name="connsiteY3" fmla="*/ 8692 h 88993"/>
                        <a:gd name="connsiteX4" fmla="*/ 50906 w 89059"/>
                        <a:gd name="connsiteY4" fmla="*/ 29 h 88993"/>
                        <a:gd name="connsiteX5" fmla="*/ 15 w 89059"/>
                        <a:gd name="connsiteY5" fmla="*/ 44525 h 88993"/>
                        <a:gd name="connsiteX6" fmla="*/ 50906 w 89059"/>
                        <a:gd name="connsiteY6" fmla="*/ 89022 h 88993"/>
                        <a:gd name="connsiteX7" fmla="*/ 89075 w 89059"/>
                        <a:gd name="connsiteY7" fmla="*/ 59095 h 88993"/>
                        <a:gd name="connsiteX8" fmla="*/ 85894 w 89059"/>
                        <a:gd name="connsiteY8" fmla="*/ 56535 h 88993"/>
                        <a:gd name="connsiteX9" fmla="*/ 83111 w 89059"/>
                        <a:gd name="connsiteY9" fmla="*/ 58701 h 88993"/>
                        <a:gd name="connsiteX10" fmla="*/ 54087 w 89059"/>
                        <a:gd name="connsiteY10" fmla="*/ 83115 h 88993"/>
                        <a:gd name="connsiteX11" fmla="*/ 26852 w 89059"/>
                        <a:gd name="connsiteY11" fmla="*/ 72483 h 88993"/>
                        <a:gd name="connsiteX12" fmla="*/ 19298 w 89059"/>
                        <a:gd name="connsiteY12" fmla="*/ 44525 h 88993"/>
                        <a:gd name="connsiteX13" fmla="*/ 27846 w 89059"/>
                        <a:gd name="connsiteY13" fmla="*/ 15583 h 88993"/>
                        <a:gd name="connsiteX14" fmla="*/ 53689 w 89059"/>
                        <a:gd name="connsiteY14" fmla="*/ 5935 h 88993"/>
                        <a:gd name="connsiteX15" fmla="*/ 82117 w 89059"/>
                        <a:gd name="connsiteY15" fmla="*/ 31531 h 88993"/>
                        <a:gd name="connsiteX16" fmla="*/ 85496 w 89059"/>
                        <a:gd name="connsiteY16" fmla="*/ 34090 h 88993"/>
                        <a:gd name="connsiteX17" fmla="*/ 89075 w 89059"/>
                        <a:gd name="connsiteY17" fmla="*/ 30546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075" y="3573"/>
                          </a:moveTo>
                          <a:cubicBezTo>
                            <a:pt x="89075" y="1210"/>
                            <a:pt x="89075" y="29"/>
                            <a:pt x="86689" y="29"/>
                          </a:cubicBezTo>
                          <a:cubicBezTo>
                            <a:pt x="85496" y="29"/>
                            <a:pt x="85298" y="422"/>
                            <a:pt x="84304" y="1210"/>
                          </a:cubicBezTo>
                          <a:lnTo>
                            <a:pt x="75954" y="8692"/>
                          </a:lnTo>
                          <a:cubicBezTo>
                            <a:pt x="68002" y="2391"/>
                            <a:pt x="59653" y="29"/>
                            <a:pt x="50906" y="29"/>
                          </a:cubicBezTo>
                          <a:cubicBezTo>
                            <a:pt x="19298" y="29"/>
                            <a:pt x="15" y="18733"/>
                            <a:pt x="15" y="44525"/>
                          </a:cubicBezTo>
                          <a:cubicBezTo>
                            <a:pt x="15" y="70317"/>
                            <a:pt x="19298" y="89022"/>
                            <a:pt x="50906" y="89022"/>
                          </a:cubicBezTo>
                          <a:cubicBezTo>
                            <a:pt x="74761" y="89022"/>
                            <a:pt x="89075" y="73665"/>
                            <a:pt x="89075" y="59095"/>
                          </a:cubicBezTo>
                          <a:cubicBezTo>
                            <a:pt x="89075" y="56535"/>
                            <a:pt x="88081" y="56535"/>
                            <a:pt x="85894" y="56535"/>
                          </a:cubicBezTo>
                          <a:cubicBezTo>
                            <a:pt x="84304" y="56535"/>
                            <a:pt x="83111" y="56535"/>
                            <a:pt x="83111" y="58701"/>
                          </a:cubicBezTo>
                          <a:cubicBezTo>
                            <a:pt x="82117" y="75436"/>
                            <a:pt x="66810" y="83115"/>
                            <a:pt x="54087" y="83115"/>
                          </a:cubicBezTo>
                          <a:cubicBezTo>
                            <a:pt x="44147" y="83115"/>
                            <a:pt x="33412" y="80162"/>
                            <a:pt x="26852" y="72483"/>
                          </a:cubicBezTo>
                          <a:cubicBezTo>
                            <a:pt x="20888" y="65198"/>
                            <a:pt x="19298" y="55945"/>
                            <a:pt x="19298" y="44525"/>
                          </a:cubicBezTo>
                          <a:cubicBezTo>
                            <a:pt x="19298" y="37437"/>
                            <a:pt x="19695" y="24049"/>
                            <a:pt x="27846" y="15583"/>
                          </a:cubicBezTo>
                          <a:cubicBezTo>
                            <a:pt x="35997" y="7314"/>
                            <a:pt x="47129" y="5935"/>
                            <a:pt x="53689" y="5935"/>
                          </a:cubicBezTo>
                          <a:cubicBezTo>
                            <a:pt x="67406" y="5935"/>
                            <a:pt x="79334" y="15583"/>
                            <a:pt x="82117" y="31531"/>
                          </a:cubicBezTo>
                          <a:cubicBezTo>
                            <a:pt x="82514" y="33893"/>
                            <a:pt x="82713" y="34090"/>
                            <a:pt x="85496" y="34090"/>
                          </a:cubicBezTo>
                          <a:cubicBezTo>
                            <a:pt x="88876" y="34090"/>
                            <a:pt x="89075" y="33893"/>
                            <a:pt x="89075" y="3054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5" name="Freeform: Shape 504">
                      <a:extLst>
                        <a:ext uri="{FF2B5EF4-FFF2-40B4-BE49-F238E27FC236}">
                          <a16:creationId xmlns:a16="http://schemas.microsoft.com/office/drawing/2014/main" id="{7273A7DD-C15B-3D53-AFCC-B943BD90B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0065" y="4696587"/>
                      <a:ext cx="72162" cy="57294"/>
                    </a:xfrm>
                    <a:custGeom>
                      <a:avLst/>
                      <a:gdLst>
                        <a:gd name="connsiteX0" fmla="*/ 49717 w 72162"/>
                        <a:gd name="connsiteY0" fmla="*/ 47478 h 57294"/>
                        <a:gd name="connsiteX1" fmla="*/ 49717 w 72162"/>
                        <a:gd name="connsiteY1" fmla="*/ 57322 h 57294"/>
                        <a:gd name="connsiteX2" fmla="*/ 72181 w 72162"/>
                        <a:gd name="connsiteY2" fmla="*/ 56535 h 57294"/>
                        <a:gd name="connsiteX3" fmla="*/ 72181 w 72162"/>
                        <a:gd name="connsiteY3" fmla="*/ 50628 h 57294"/>
                        <a:gd name="connsiteX4" fmla="*/ 63434 w 72162"/>
                        <a:gd name="connsiteY4" fmla="*/ 45706 h 57294"/>
                        <a:gd name="connsiteX5" fmla="*/ 63434 w 72162"/>
                        <a:gd name="connsiteY5" fmla="*/ 28 h 57294"/>
                        <a:gd name="connsiteX6" fmla="*/ 40374 w 72162"/>
                        <a:gd name="connsiteY6" fmla="*/ 1012 h 57294"/>
                        <a:gd name="connsiteX7" fmla="*/ 40374 w 72162"/>
                        <a:gd name="connsiteY7" fmla="*/ 6919 h 57294"/>
                        <a:gd name="connsiteX8" fmla="*/ 49120 w 72162"/>
                        <a:gd name="connsiteY8" fmla="*/ 11841 h 57294"/>
                        <a:gd name="connsiteX9" fmla="*/ 49120 w 72162"/>
                        <a:gd name="connsiteY9" fmla="*/ 35861 h 57294"/>
                        <a:gd name="connsiteX10" fmla="*/ 33416 w 72162"/>
                        <a:gd name="connsiteY10" fmla="*/ 52794 h 57294"/>
                        <a:gd name="connsiteX11" fmla="*/ 23078 w 72162"/>
                        <a:gd name="connsiteY11" fmla="*/ 42752 h 57294"/>
                        <a:gd name="connsiteX12" fmla="*/ 23078 w 72162"/>
                        <a:gd name="connsiteY12" fmla="*/ 28 h 57294"/>
                        <a:gd name="connsiteX13" fmla="*/ 18 w 72162"/>
                        <a:gd name="connsiteY13" fmla="*/ 1012 h 57294"/>
                        <a:gd name="connsiteX14" fmla="*/ 18 w 72162"/>
                        <a:gd name="connsiteY14" fmla="*/ 6919 h 57294"/>
                        <a:gd name="connsiteX15" fmla="*/ 8765 w 72162"/>
                        <a:gd name="connsiteY15" fmla="*/ 11841 h 57294"/>
                        <a:gd name="connsiteX16" fmla="*/ 8765 w 72162"/>
                        <a:gd name="connsiteY16" fmla="*/ 41177 h 57294"/>
                        <a:gd name="connsiteX17" fmla="*/ 31627 w 72162"/>
                        <a:gd name="connsiteY17" fmla="*/ 57322 h 57294"/>
                        <a:gd name="connsiteX18" fmla="*/ 49717 w 72162"/>
                        <a:gd name="connsiteY18" fmla="*/ 47478 h 57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72162" h="57294">
                          <a:moveTo>
                            <a:pt x="49717" y="47478"/>
                          </a:moveTo>
                          <a:lnTo>
                            <a:pt x="49717" y="57322"/>
                          </a:lnTo>
                          <a:lnTo>
                            <a:pt x="72181" y="56535"/>
                          </a:lnTo>
                          <a:lnTo>
                            <a:pt x="72181" y="50628"/>
                          </a:lnTo>
                          <a:cubicBezTo>
                            <a:pt x="64428" y="50628"/>
                            <a:pt x="63434" y="50628"/>
                            <a:pt x="63434" y="45706"/>
                          </a:cubicBezTo>
                          <a:lnTo>
                            <a:pt x="63434" y="28"/>
                          </a:lnTo>
                          <a:lnTo>
                            <a:pt x="40374" y="1012"/>
                          </a:lnTo>
                          <a:lnTo>
                            <a:pt x="40374" y="6919"/>
                          </a:lnTo>
                          <a:cubicBezTo>
                            <a:pt x="48127" y="6919"/>
                            <a:pt x="49120" y="6919"/>
                            <a:pt x="49120" y="11841"/>
                          </a:cubicBezTo>
                          <a:lnTo>
                            <a:pt x="49120" y="35861"/>
                          </a:lnTo>
                          <a:cubicBezTo>
                            <a:pt x="49120" y="46100"/>
                            <a:pt x="42560" y="52794"/>
                            <a:pt x="33416" y="52794"/>
                          </a:cubicBezTo>
                          <a:cubicBezTo>
                            <a:pt x="23476" y="52794"/>
                            <a:pt x="23078" y="49643"/>
                            <a:pt x="23078" y="42752"/>
                          </a:cubicBezTo>
                          <a:lnTo>
                            <a:pt x="23078" y="28"/>
                          </a:lnTo>
                          <a:lnTo>
                            <a:pt x="18" y="1012"/>
                          </a:lnTo>
                          <a:lnTo>
                            <a:pt x="18" y="6919"/>
                          </a:lnTo>
                          <a:cubicBezTo>
                            <a:pt x="7771" y="6919"/>
                            <a:pt x="8765" y="6919"/>
                            <a:pt x="8765" y="11841"/>
                          </a:cubicBezTo>
                          <a:lnTo>
                            <a:pt x="8765" y="41177"/>
                          </a:lnTo>
                          <a:cubicBezTo>
                            <a:pt x="8765" y="54566"/>
                            <a:pt x="18904" y="57322"/>
                            <a:pt x="31627" y="57322"/>
                          </a:cubicBezTo>
                          <a:cubicBezTo>
                            <a:pt x="34807" y="57322"/>
                            <a:pt x="43952" y="57322"/>
                            <a:pt x="49717" y="474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6" name="Freeform: Shape 505">
                      <a:extLst>
                        <a:ext uri="{FF2B5EF4-FFF2-40B4-BE49-F238E27FC236}">
                          <a16:creationId xmlns:a16="http://schemas.microsoft.com/office/drawing/2014/main" id="{8E1FE235-457F-2DE3-1B14-60D685FA0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0053" y="4696587"/>
                      <a:ext cx="51288" cy="56506"/>
                    </a:xfrm>
                    <a:custGeom>
                      <a:avLst/>
                      <a:gdLst>
                        <a:gd name="connsiteX0" fmla="*/ 21093 w 51288"/>
                        <a:gd name="connsiteY0" fmla="*/ 14204 h 56506"/>
                        <a:gd name="connsiteX1" fmla="*/ 21093 w 51288"/>
                        <a:gd name="connsiteY1" fmla="*/ 28 h 56506"/>
                        <a:gd name="connsiteX2" fmla="*/ 21 w 51288"/>
                        <a:gd name="connsiteY2" fmla="*/ 1012 h 56506"/>
                        <a:gd name="connsiteX3" fmla="*/ 21 w 51288"/>
                        <a:gd name="connsiteY3" fmla="*/ 6919 h 56506"/>
                        <a:gd name="connsiteX4" fmla="*/ 8768 w 51288"/>
                        <a:gd name="connsiteY4" fmla="*/ 11841 h 56506"/>
                        <a:gd name="connsiteX5" fmla="*/ 8768 w 51288"/>
                        <a:gd name="connsiteY5" fmla="*/ 50628 h 56506"/>
                        <a:gd name="connsiteX6" fmla="*/ 21 w 51288"/>
                        <a:gd name="connsiteY6" fmla="*/ 50628 h 56506"/>
                        <a:gd name="connsiteX7" fmla="*/ 21 w 51288"/>
                        <a:gd name="connsiteY7" fmla="*/ 56535 h 56506"/>
                        <a:gd name="connsiteX8" fmla="*/ 15925 w 51288"/>
                        <a:gd name="connsiteY8" fmla="*/ 56141 h 56506"/>
                        <a:gd name="connsiteX9" fmla="*/ 33419 w 51288"/>
                        <a:gd name="connsiteY9" fmla="*/ 56535 h 56506"/>
                        <a:gd name="connsiteX10" fmla="*/ 33419 w 51288"/>
                        <a:gd name="connsiteY10" fmla="*/ 50628 h 56506"/>
                        <a:gd name="connsiteX11" fmla="*/ 22485 w 51288"/>
                        <a:gd name="connsiteY11" fmla="*/ 50628 h 56506"/>
                        <a:gd name="connsiteX12" fmla="*/ 22485 w 51288"/>
                        <a:gd name="connsiteY12" fmla="*/ 28577 h 56506"/>
                        <a:gd name="connsiteX13" fmla="*/ 38190 w 51288"/>
                        <a:gd name="connsiteY13" fmla="*/ 4556 h 56506"/>
                        <a:gd name="connsiteX14" fmla="*/ 35804 w 51288"/>
                        <a:gd name="connsiteY14" fmla="*/ 10266 h 56506"/>
                        <a:gd name="connsiteX15" fmla="*/ 43557 w 51288"/>
                        <a:gd name="connsiteY15" fmla="*/ 17945 h 56506"/>
                        <a:gd name="connsiteX16" fmla="*/ 51310 w 51288"/>
                        <a:gd name="connsiteY16" fmla="*/ 10266 h 56506"/>
                        <a:gd name="connsiteX17" fmla="*/ 37792 w 51288"/>
                        <a:gd name="connsiteY17" fmla="*/ 28 h 56506"/>
                        <a:gd name="connsiteX18" fmla="*/ 21093 w 51288"/>
                        <a:gd name="connsiteY18" fmla="*/ 14204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093" y="14204"/>
                          </a:moveTo>
                          <a:lnTo>
                            <a:pt x="21093" y="28"/>
                          </a:lnTo>
                          <a:lnTo>
                            <a:pt x="21" y="1012"/>
                          </a:lnTo>
                          <a:lnTo>
                            <a:pt x="21" y="6919"/>
                          </a:lnTo>
                          <a:cubicBezTo>
                            <a:pt x="7774" y="6919"/>
                            <a:pt x="8768" y="6919"/>
                            <a:pt x="8768" y="11841"/>
                          </a:cubicBezTo>
                          <a:lnTo>
                            <a:pt x="8768" y="50628"/>
                          </a:lnTo>
                          <a:lnTo>
                            <a:pt x="21" y="50628"/>
                          </a:lnTo>
                          <a:lnTo>
                            <a:pt x="21" y="56535"/>
                          </a:lnTo>
                          <a:cubicBezTo>
                            <a:pt x="4395" y="56338"/>
                            <a:pt x="10160" y="56141"/>
                            <a:pt x="15925" y="56141"/>
                          </a:cubicBezTo>
                          <a:cubicBezTo>
                            <a:pt x="20696" y="56141"/>
                            <a:pt x="28846" y="56141"/>
                            <a:pt x="33419" y="56535"/>
                          </a:cubicBezTo>
                          <a:lnTo>
                            <a:pt x="33419" y="50628"/>
                          </a:lnTo>
                          <a:lnTo>
                            <a:pt x="22485" y="50628"/>
                          </a:lnTo>
                          <a:lnTo>
                            <a:pt x="22485" y="28577"/>
                          </a:lnTo>
                          <a:cubicBezTo>
                            <a:pt x="22485" y="19914"/>
                            <a:pt x="25467" y="4556"/>
                            <a:pt x="38190" y="4556"/>
                          </a:cubicBezTo>
                          <a:cubicBezTo>
                            <a:pt x="38190" y="4753"/>
                            <a:pt x="35804" y="6722"/>
                            <a:pt x="35804" y="10266"/>
                          </a:cubicBezTo>
                          <a:cubicBezTo>
                            <a:pt x="35804" y="15385"/>
                            <a:pt x="39979" y="17945"/>
                            <a:pt x="43557" y="17945"/>
                          </a:cubicBezTo>
                          <a:cubicBezTo>
                            <a:pt x="47334" y="17945"/>
                            <a:pt x="51310" y="15385"/>
                            <a:pt x="51310" y="10266"/>
                          </a:cubicBezTo>
                          <a:cubicBezTo>
                            <a:pt x="51310" y="3572"/>
                            <a:pt x="44551" y="28"/>
                            <a:pt x="37792" y="28"/>
                          </a:cubicBezTo>
                          <a:cubicBezTo>
                            <a:pt x="29045" y="28"/>
                            <a:pt x="23876" y="6328"/>
                            <a:pt x="21093" y="142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7" name="Freeform: Shape 506">
                      <a:extLst>
                        <a:ext uri="{FF2B5EF4-FFF2-40B4-BE49-F238E27FC236}">
                          <a16:creationId xmlns:a16="http://schemas.microsoft.com/office/drawing/2014/main" id="{C1552673-D510-F078-05B4-ACD24E08D7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0083" y="4696587"/>
                      <a:ext cx="51288" cy="56506"/>
                    </a:xfrm>
                    <a:custGeom>
                      <a:avLst/>
                      <a:gdLst>
                        <a:gd name="connsiteX0" fmla="*/ 21095 w 51288"/>
                        <a:gd name="connsiteY0" fmla="*/ 14204 h 56506"/>
                        <a:gd name="connsiteX1" fmla="*/ 21095 w 51288"/>
                        <a:gd name="connsiteY1" fmla="*/ 28 h 56506"/>
                        <a:gd name="connsiteX2" fmla="*/ 23 w 51288"/>
                        <a:gd name="connsiteY2" fmla="*/ 1012 h 56506"/>
                        <a:gd name="connsiteX3" fmla="*/ 23 w 51288"/>
                        <a:gd name="connsiteY3" fmla="*/ 6919 h 56506"/>
                        <a:gd name="connsiteX4" fmla="*/ 8770 w 51288"/>
                        <a:gd name="connsiteY4" fmla="*/ 11841 h 56506"/>
                        <a:gd name="connsiteX5" fmla="*/ 8770 w 51288"/>
                        <a:gd name="connsiteY5" fmla="*/ 50628 h 56506"/>
                        <a:gd name="connsiteX6" fmla="*/ 23 w 51288"/>
                        <a:gd name="connsiteY6" fmla="*/ 50628 h 56506"/>
                        <a:gd name="connsiteX7" fmla="*/ 23 w 51288"/>
                        <a:gd name="connsiteY7" fmla="*/ 56535 h 56506"/>
                        <a:gd name="connsiteX8" fmla="*/ 15926 w 51288"/>
                        <a:gd name="connsiteY8" fmla="*/ 56141 h 56506"/>
                        <a:gd name="connsiteX9" fmla="*/ 33420 w 51288"/>
                        <a:gd name="connsiteY9" fmla="*/ 56535 h 56506"/>
                        <a:gd name="connsiteX10" fmla="*/ 33420 w 51288"/>
                        <a:gd name="connsiteY10" fmla="*/ 50628 h 56506"/>
                        <a:gd name="connsiteX11" fmla="*/ 22487 w 51288"/>
                        <a:gd name="connsiteY11" fmla="*/ 50628 h 56506"/>
                        <a:gd name="connsiteX12" fmla="*/ 22487 w 51288"/>
                        <a:gd name="connsiteY12" fmla="*/ 28577 h 56506"/>
                        <a:gd name="connsiteX13" fmla="*/ 38191 w 51288"/>
                        <a:gd name="connsiteY13" fmla="*/ 4556 h 56506"/>
                        <a:gd name="connsiteX14" fmla="*/ 35806 w 51288"/>
                        <a:gd name="connsiteY14" fmla="*/ 10266 h 56506"/>
                        <a:gd name="connsiteX15" fmla="*/ 43559 w 51288"/>
                        <a:gd name="connsiteY15" fmla="*/ 17945 h 56506"/>
                        <a:gd name="connsiteX16" fmla="*/ 51312 w 51288"/>
                        <a:gd name="connsiteY16" fmla="*/ 10266 h 56506"/>
                        <a:gd name="connsiteX17" fmla="*/ 37794 w 51288"/>
                        <a:gd name="connsiteY17" fmla="*/ 28 h 56506"/>
                        <a:gd name="connsiteX18" fmla="*/ 21095 w 51288"/>
                        <a:gd name="connsiteY18" fmla="*/ 14204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095" y="14204"/>
                          </a:moveTo>
                          <a:lnTo>
                            <a:pt x="21095" y="28"/>
                          </a:lnTo>
                          <a:lnTo>
                            <a:pt x="23" y="1012"/>
                          </a:lnTo>
                          <a:lnTo>
                            <a:pt x="23" y="6919"/>
                          </a:lnTo>
                          <a:cubicBezTo>
                            <a:pt x="7776" y="6919"/>
                            <a:pt x="8770" y="6919"/>
                            <a:pt x="8770" y="11841"/>
                          </a:cubicBezTo>
                          <a:lnTo>
                            <a:pt x="8770" y="50628"/>
                          </a:lnTo>
                          <a:lnTo>
                            <a:pt x="23" y="50628"/>
                          </a:lnTo>
                          <a:lnTo>
                            <a:pt x="23" y="56535"/>
                          </a:lnTo>
                          <a:cubicBezTo>
                            <a:pt x="4396" y="56338"/>
                            <a:pt x="10161" y="56141"/>
                            <a:pt x="15926" y="56141"/>
                          </a:cubicBezTo>
                          <a:cubicBezTo>
                            <a:pt x="20697" y="56141"/>
                            <a:pt x="28848" y="56141"/>
                            <a:pt x="33420" y="56535"/>
                          </a:cubicBezTo>
                          <a:lnTo>
                            <a:pt x="33420" y="50628"/>
                          </a:lnTo>
                          <a:lnTo>
                            <a:pt x="22487" y="50628"/>
                          </a:lnTo>
                          <a:lnTo>
                            <a:pt x="22487" y="28577"/>
                          </a:lnTo>
                          <a:cubicBezTo>
                            <a:pt x="22487" y="19914"/>
                            <a:pt x="25468" y="4556"/>
                            <a:pt x="38191" y="4556"/>
                          </a:cubicBezTo>
                          <a:cubicBezTo>
                            <a:pt x="38191" y="4753"/>
                            <a:pt x="35806" y="6722"/>
                            <a:pt x="35806" y="10266"/>
                          </a:cubicBezTo>
                          <a:cubicBezTo>
                            <a:pt x="35806" y="15385"/>
                            <a:pt x="39980" y="17945"/>
                            <a:pt x="43559" y="17945"/>
                          </a:cubicBezTo>
                          <a:cubicBezTo>
                            <a:pt x="47336" y="17945"/>
                            <a:pt x="51312" y="15385"/>
                            <a:pt x="51312" y="10266"/>
                          </a:cubicBezTo>
                          <a:cubicBezTo>
                            <a:pt x="51312" y="3572"/>
                            <a:pt x="44553" y="28"/>
                            <a:pt x="37794" y="28"/>
                          </a:cubicBezTo>
                          <a:cubicBezTo>
                            <a:pt x="29047" y="28"/>
                            <a:pt x="23878" y="6328"/>
                            <a:pt x="21095" y="142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8" name="Freeform: Shape 507">
                      <a:extLst>
                        <a:ext uri="{FF2B5EF4-FFF2-40B4-BE49-F238E27FC236}">
                          <a16:creationId xmlns:a16="http://schemas.microsoft.com/office/drawing/2014/main" id="{990DD493-5F75-78FB-9D9A-2B0E0BCB32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318" y="4696194"/>
                      <a:ext cx="58644" cy="57687"/>
                    </a:xfrm>
                    <a:custGeom>
                      <a:avLst/>
                      <a:gdLst>
                        <a:gd name="connsiteX0" fmla="*/ 54693 w 58644"/>
                        <a:gd name="connsiteY0" fmla="*/ 29561 h 57687"/>
                        <a:gd name="connsiteX1" fmla="*/ 58669 w 58644"/>
                        <a:gd name="connsiteY1" fmla="*/ 26214 h 57687"/>
                        <a:gd name="connsiteX2" fmla="*/ 51512 w 58644"/>
                        <a:gd name="connsiteY2" fmla="*/ 6722 h 57687"/>
                        <a:gd name="connsiteX3" fmla="*/ 31434 w 58644"/>
                        <a:gd name="connsiteY3" fmla="*/ 28 h 57687"/>
                        <a:gd name="connsiteX4" fmla="*/ 24 w 58644"/>
                        <a:gd name="connsiteY4" fmla="*/ 28577 h 57687"/>
                        <a:gd name="connsiteX5" fmla="*/ 33223 w 58644"/>
                        <a:gd name="connsiteY5" fmla="*/ 57716 h 57687"/>
                        <a:gd name="connsiteX6" fmla="*/ 58669 w 58644"/>
                        <a:gd name="connsiteY6" fmla="*/ 42162 h 57687"/>
                        <a:gd name="connsiteX7" fmla="*/ 55687 w 58644"/>
                        <a:gd name="connsiteY7" fmla="*/ 39996 h 57687"/>
                        <a:gd name="connsiteX8" fmla="*/ 52506 w 58644"/>
                        <a:gd name="connsiteY8" fmla="*/ 42556 h 57687"/>
                        <a:gd name="connsiteX9" fmla="*/ 34416 w 58644"/>
                        <a:gd name="connsiteY9" fmla="*/ 52597 h 57687"/>
                        <a:gd name="connsiteX10" fmla="*/ 16325 w 58644"/>
                        <a:gd name="connsiteY10" fmla="*/ 29561 h 57687"/>
                        <a:gd name="connsiteX11" fmla="*/ 16325 w 58644"/>
                        <a:gd name="connsiteY11" fmla="*/ 25426 h 57687"/>
                        <a:gd name="connsiteX12" fmla="*/ 19307 w 58644"/>
                        <a:gd name="connsiteY12" fmla="*/ 11054 h 57687"/>
                        <a:gd name="connsiteX13" fmla="*/ 31434 w 58644"/>
                        <a:gd name="connsiteY13" fmla="*/ 4556 h 57687"/>
                        <a:gd name="connsiteX14" fmla="*/ 46741 w 58644"/>
                        <a:gd name="connsiteY14" fmla="*/ 25426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8644" h="57687">
                          <a:moveTo>
                            <a:pt x="54693" y="29561"/>
                          </a:moveTo>
                          <a:cubicBezTo>
                            <a:pt x="57476" y="29561"/>
                            <a:pt x="58669" y="29561"/>
                            <a:pt x="58669" y="26214"/>
                          </a:cubicBezTo>
                          <a:cubicBezTo>
                            <a:pt x="58669" y="22276"/>
                            <a:pt x="57873" y="13022"/>
                            <a:pt x="51512" y="6722"/>
                          </a:cubicBezTo>
                          <a:cubicBezTo>
                            <a:pt x="46940" y="2194"/>
                            <a:pt x="40181" y="28"/>
                            <a:pt x="31434" y="28"/>
                          </a:cubicBezTo>
                          <a:cubicBezTo>
                            <a:pt x="11157" y="28"/>
                            <a:pt x="24" y="13022"/>
                            <a:pt x="24" y="28577"/>
                          </a:cubicBezTo>
                          <a:cubicBezTo>
                            <a:pt x="24" y="45509"/>
                            <a:pt x="12747" y="57716"/>
                            <a:pt x="33223" y="57716"/>
                          </a:cubicBezTo>
                          <a:cubicBezTo>
                            <a:pt x="53301" y="57716"/>
                            <a:pt x="58669" y="44328"/>
                            <a:pt x="58669" y="42162"/>
                          </a:cubicBezTo>
                          <a:cubicBezTo>
                            <a:pt x="58669" y="39996"/>
                            <a:pt x="56283" y="39996"/>
                            <a:pt x="55687" y="39996"/>
                          </a:cubicBezTo>
                          <a:cubicBezTo>
                            <a:pt x="53500" y="39996"/>
                            <a:pt x="53301" y="40587"/>
                            <a:pt x="52506" y="42556"/>
                          </a:cubicBezTo>
                          <a:cubicBezTo>
                            <a:pt x="49922" y="48659"/>
                            <a:pt x="42566" y="52597"/>
                            <a:pt x="34416" y="52597"/>
                          </a:cubicBezTo>
                          <a:cubicBezTo>
                            <a:pt x="16524" y="52597"/>
                            <a:pt x="16325" y="35861"/>
                            <a:pt x="16325" y="29561"/>
                          </a:cubicBezTo>
                          <a:close/>
                          <a:moveTo>
                            <a:pt x="16325" y="25426"/>
                          </a:moveTo>
                          <a:cubicBezTo>
                            <a:pt x="16524" y="20504"/>
                            <a:pt x="16723" y="15188"/>
                            <a:pt x="19307" y="11054"/>
                          </a:cubicBezTo>
                          <a:cubicBezTo>
                            <a:pt x="22687" y="6131"/>
                            <a:pt x="27856" y="4556"/>
                            <a:pt x="31434" y="4556"/>
                          </a:cubicBezTo>
                          <a:cubicBezTo>
                            <a:pt x="46343" y="4556"/>
                            <a:pt x="46542" y="21095"/>
                            <a:pt x="46741" y="2542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509" name="Freeform: Shape 508">
                      <a:extLst>
                        <a:ext uri="{FF2B5EF4-FFF2-40B4-BE49-F238E27FC236}">
                          <a16:creationId xmlns:a16="http://schemas.microsoft.com/office/drawing/2014/main" id="{12AEFB8D-54DA-F597-09D6-3F8619012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7919" y="4696587"/>
                      <a:ext cx="72162" cy="56506"/>
                    </a:xfrm>
                    <a:custGeom>
                      <a:avLst/>
                      <a:gdLst>
                        <a:gd name="connsiteX0" fmla="*/ 8773 w 72162"/>
                        <a:gd name="connsiteY0" fmla="*/ 11841 h 56506"/>
                        <a:gd name="connsiteX1" fmla="*/ 8773 w 72162"/>
                        <a:gd name="connsiteY1" fmla="*/ 50628 h 56506"/>
                        <a:gd name="connsiteX2" fmla="*/ 26 w 72162"/>
                        <a:gd name="connsiteY2" fmla="*/ 50628 h 56506"/>
                        <a:gd name="connsiteX3" fmla="*/ 26 w 72162"/>
                        <a:gd name="connsiteY3" fmla="*/ 56535 h 56506"/>
                        <a:gd name="connsiteX4" fmla="*/ 15929 w 72162"/>
                        <a:gd name="connsiteY4" fmla="*/ 56141 h 56506"/>
                        <a:gd name="connsiteX5" fmla="*/ 31833 w 72162"/>
                        <a:gd name="connsiteY5" fmla="*/ 56535 h 56506"/>
                        <a:gd name="connsiteX6" fmla="*/ 31833 w 72162"/>
                        <a:gd name="connsiteY6" fmla="*/ 50628 h 56506"/>
                        <a:gd name="connsiteX7" fmla="*/ 23086 w 72162"/>
                        <a:gd name="connsiteY7" fmla="*/ 50628 h 56506"/>
                        <a:gd name="connsiteX8" fmla="*/ 23086 w 72162"/>
                        <a:gd name="connsiteY8" fmla="*/ 24442 h 56506"/>
                        <a:gd name="connsiteX9" fmla="*/ 42170 w 72162"/>
                        <a:gd name="connsiteY9" fmla="*/ 4556 h 56506"/>
                        <a:gd name="connsiteX10" fmla="*/ 49128 w 72162"/>
                        <a:gd name="connsiteY10" fmla="*/ 16763 h 56506"/>
                        <a:gd name="connsiteX11" fmla="*/ 49128 w 72162"/>
                        <a:gd name="connsiteY11" fmla="*/ 50628 h 56506"/>
                        <a:gd name="connsiteX12" fmla="*/ 40381 w 72162"/>
                        <a:gd name="connsiteY12" fmla="*/ 50628 h 56506"/>
                        <a:gd name="connsiteX13" fmla="*/ 40381 w 72162"/>
                        <a:gd name="connsiteY13" fmla="*/ 56535 h 56506"/>
                        <a:gd name="connsiteX14" fmla="*/ 56285 w 72162"/>
                        <a:gd name="connsiteY14" fmla="*/ 56141 h 56506"/>
                        <a:gd name="connsiteX15" fmla="*/ 72188 w 72162"/>
                        <a:gd name="connsiteY15" fmla="*/ 56535 h 56506"/>
                        <a:gd name="connsiteX16" fmla="*/ 72188 w 72162"/>
                        <a:gd name="connsiteY16" fmla="*/ 50628 h 56506"/>
                        <a:gd name="connsiteX17" fmla="*/ 63441 w 72162"/>
                        <a:gd name="connsiteY17" fmla="*/ 50628 h 56506"/>
                        <a:gd name="connsiteX18" fmla="*/ 63441 w 72162"/>
                        <a:gd name="connsiteY18" fmla="*/ 18142 h 56506"/>
                        <a:gd name="connsiteX19" fmla="*/ 43959 w 72162"/>
                        <a:gd name="connsiteY19" fmla="*/ 28 h 56506"/>
                        <a:gd name="connsiteX20" fmla="*/ 21694 w 72162"/>
                        <a:gd name="connsiteY20" fmla="*/ 13613 h 56506"/>
                        <a:gd name="connsiteX21" fmla="*/ 21694 w 72162"/>
                        <a:gd name="connsiteY21" fmla="*/ 28 h 56506"/>
                        <a:gd name="connsiteX22" fmla="*/ 26 w 72162"/>
                        <a:gd name="connsiteY22" fmla="*/ 1012 h 56506"/>
                        <a:gd name="connsiteX23" fmla="*/ 26 w 72162"/>
                        <a:gd name="connsiteY23" fmla="*/ 6919 h 56506"/>
                        <a:gd name="connsiteX24" fmla="*/ 8773 w 72162"/>
                        <a:gd name="connsiteY24" fmla="*/ 11841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2162" h="56506">
                          <a:moveTo>
                            <a:pt x="8773" y="11841"/>
                          </a:moveTo>
                          <a:lnTo>
                            <a:pt x="8773" y="50628"/>
                          </a:lnTo>
                          <a:lnTo>
                            <a:pt x="26" y="50628"/>
                          </a:lnTo>
                          <a:lnTo>
                            <a:pt x="26" y="56535"/>
                          </a:lnTo>
                          <a:cubicBezTo>
                            <a:pt x="3604" y="56338"/>
                            <a:pt x="11158" y="56141"/>
                            <a:pt x="15929" y="56141"/>
                          </a:cubicBezTo>
                          <a:cubicBezTo>
                            <a:pt x="20899" y="56141"/>
                            <a:pt x="28453" y="56338"/>
                            <a:pt x="31833" y="56535"/>
                          </a:cubicBezTo>
                          <a:lnTo>
                            <a:pt x="31833" y="50628"/>
                          </a:lnTo>
                          <a:lnTo>
                            <a:pt x="23086" y="50628"/>
                          </a:lnTo>
                          <a:lnTo>
                            <a:pt x="23086" y="24442"/>
                          </a:lnTo>
                          <a:cubicBezTo>
                            <a:pt x="23086" y="10660"/>
                            <a:pt x="34020" y="4556"/>
                            <a:pt x="42170" y="4556"/>
                          </a:cubicBezTo>
                          <a:cubicBezTo>
                            <a:pt x="46345" y="4556"/>
                            <a:pt x="49128" y="7116"/>
                            <a:pt x="49128" y="16763"/>
                          </a:cubicBezTo>
                          <a:lnTo>
                            <a:pt x="49128" y="50628"/>
                          </a:lnTo>
                          <a:lnTo>
                            <a:pt x="40381" y="50628"/>
                          </a:lnTo>
                          <a:lnTo>
                            <a:pt x="40381" y="56535"/>
                          </a:lnTo>
                          <a:cubicBezTo>
                            <a:pt x="43760" y="56338"/>
                            <a:pt x="51513" y="56141"/>
                            <a:pt x="56285" y="56141"/>
                          </a:cubicBezTo>
                          <a:cubicBezTo>
                            <a:pt x="61254" y="56141"/>
                            <a:pt x="68809" y="56338"/>
                            <a:pt x="72188" y="56535"/>
                          </a:cubicBezTo>
                          <a:lnTo>
                            <a:pt x="72188" y="50628"/>
                          </a:lnTo>
                          <a:lnTo>
                            <a:pt x="63441" y="50628"/>
                          </a:lnTo>
                          <a:lnTo>
                            <a:pt x="63441" y="18142"/>
                          </a:lnTo>
                          <a:cubicBezTo>
                            <a:pt x="63441" y="4950"/>
                            <a:pt x="56682" y="28"/>
                            <a:pt x="43959" y="28"/>
                          </a:cubicBezTo>
                          <a:cubicBezTo>
                            <a:pt x="31833" y="28"/>
                            <a:pt x="25074" y="7116"/>
                            <a:pt x="21694" y="13613"/>
                          </a:cubicBezTo>
                          <a:lnTo>
                            <a:pt x="21694" y="28"/>
                          </a:lnTo>
                          <a:lnTo>
                            <a:pt x="26" y="1012"/>
                          </a:lnTo>
                          <a:lnTo>
                            <a:pt x="26" y="6919"/>
                          </a:lnTo>
                          <a:cubicBezTo>
                            <a:pt x="7779" y="6919"/>
                            <a:pt x="8773" y="6919"/>
                            <a:pt x="8773" y="1184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510" name="Freeform: Shape 509">
                    <a:extLst>
                      <a:ext uri="{FF2B5EF4-FFF2-40B4-BE49-F238E27FC236}">
                        <a16:creationId xmlns:a16="http://schemas.microsoft.com/office/drawing/2014/main" id="{2A796293-6D26-C2F1-BFCE-7F1C34D8AD8C}"/>
                      </a:ext>
                    </a:extLst>
                  </p:cNvPr>
                  <p:cNvSpPr/>
                  <p:nvPr/>
                </p:nvSpPr>
                <p:spPr>
                  <a:xfrm>
                    <a:off x="1736314" y="3975745"/>
                    <a:ext cx="45921" cy="80526"/>
                  </a:xfrm>
                  <a:custGeom>
                    <a:avLst/>
                    <a:gdLst>
                      <a:gd name="connsiteX0" fmla="*/ 10565 w 45921"/>
                      <a:gd name="connsiteY0" fmla="*/ 29955 h 80526"/>
                      <a:gd name="connsiteX1" fmla="*/ 10565 w 45921"/>
                      <a:gd name="connsiteY1" fmla="*/ 64411 h 80526"/>
                      <a:gd name="connsiteX2" fmla="*/ 30643 w 45921"/>
                      <a:gd name="connsiteY2" fmla="*/ 80555 h 80526"/>
                      <a:gd name="connsiteX3" fmla="*/ 45950 w 45921"/>
                      <a:gd name="connsiteY3" fmla="*/ 64214 h 80526"/>
                      <a:gd name="connsiteX4" fmla="*/ 45950 w 45921"/>
                      <a:gd name="connsiteY4" fmla="*/ 57520 h 80526"/>
                      <a:gd name="connsiteX5" fmla="*/ 39986 w 45921"/>
                      <a:gd name="connsiteY5" fmla="*/ 57520 h 80526"/>
                      <a:gd name="connsiteX6" fmla="*/ 39986 w 45921"/>
                      <a:gd name="connsiteY6" fmla="*/ 64017 h 80526"/>
                      <a:gd name="connsiteX7" fmla="*/ 32233 w 45921"/>
                      <a:gd name="connsiteY7" fmla="*/ 75436 h 80526"/>
                      <a:gd name="connsiteX8" fmla="*/ 24878 w 45921"/>
                      <a:gd name="connsiteY8" fmla="*/ 64608 h 80526"/>
                      <a:gd name="connsiteX9" fmla="*/ 24878 w 45921"/>
                      <a:gd name="connsiteY9" fmla="*/ 29955 h 80526"/>
                      <a:gd name="connsiteX10" fmla="*/ 43565 w 45921"/>
                      <a:gd name="connsiteY10" fmla="*/ 29955 h 80526"/>
                      <a:gd name="connsiteX11" fmla="*/ 43565 w 45921"/>
                      <a:gd name="connsiteY11" fmla="*/ 24049 h 80526"/>
                      <a:gd name="connsiteX12" fmla="*/ 24878 w 45921"/>
                      <a:gd name="connsiteY12" fmla="*/ 24049 h 80526"/>
                      <a:gd name="connsiteX13" fmla="*/ 24878 w 45921"/>
                      <a:gd name="connsiteY13" fmla="*/ 29 h 80526"/>
                      <a:gd name="connsiteX14" fmla="*/ 18914 w 45921"/>
                      <a:gd name="connsiteY14" fmla="*/ 29 h 80526"/>
                      <a:gd name="connsiteX15" fmla="*/ 29 w 45921"/>
                      <a:gd name="connsiteY15" fmla="*/ 25427 h 80526"/>
                      <a:gd name="connsiteX16" fmla="*/ 29 w 45921"/>
                      <a:gd name="connsiteY16" fmla="*/ 29955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565" y="29955"/>
                        </a:moveTo>
                        <a:lnTo>
                          <a:pt x="10565" y="64411"/>
                        </a:lnTo>
                        <a:cubicBezTo>
                          <a:pt x="10565" y="77799"/>
                          <a:pt x="21498" y="80555"/>
                          <a:pt x="30643" y="80555"/>
                        </a:cubicBezTo>
                        <a:cubicBezTo>
                          <a:pt x="40185" y="80555"/>
                          <a:pt x="45950" y="73271"/>
                          <a:pt x="45950" y="64214"/>
                        </a:cubicBezTo>
                        <a:lnTo>
                          <a:pt x="45950" y="57520"/>
                        </a:lnTo>
                        <a:lnTo>
                          <a:pt x="39986" y="57520"/>
                        </a:lnTo>
                        <a:lnTo>
                          <a:pt x="39986" y="64017"/>
                        </a:lnTo>
                        <a:cubicBezTo>
                          <a:pt x="39986" y="72483"/>
                          <a:pt x="35812" y="75436"/>
                          <a:pt x="32233" y="75436"/>
                        </a:cubicBezTo>
                        <a:cubicBezTo>
                          <a:pt x="24878" y="75436"/>
                          <a:pt x="24878" y="67364"/>
                          <a:pt x="24878" y="64608"/>
                        </a:cubicBezTo>
                        <a:lnTo>
                          <a:pt x="24878" y="29955"/>
                        </a:lnTo>
                        <a:lnTo>
                          <a:pt x="43565" y="29955"/>
                        </a:lnTo>
                        <a:lnTo>
                          <a:pt x="43565" y="24049"/>
                        </a:lnTo>
                        <a:lnTo>
                          <a:pt x="24878" y="24049"/>
                        </a:lnTo>
                        <a:lnTo>
                          <a:pt x="24878" y="29"/>
                        </a:lnTo>
                        <a:lnTo>
                          <a:pt x="18914" y="29"/>
                        </a:lnTo>
                        <a:cubicBezTo>
                          <a:pt x="18914" y="12629"/>
                          <a:pt x="12752" y="25033"/>
                          <a:pt x="29" y="25427"/>
                        </a:cubicBezTo>
                        <a:lnTo>
                          <a:pt x="29" y="2995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511" name="Graphic 9">
                    <a:extLst>
                      <a:ext uri="{FF2B5EF4-FFF2-40B4-BE49-F238E27FC236}">
                        <a16:creationId xmlns:a16="http://schemas.microsoft.com/office/drawing/2014/main" id="{D35C6FD4-8344-72A4-4122-854E02767C0C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10" y="3967869"/>
                    <a:ext cx="247940" cy="88993"/>
                    <a:chOff x="4012460" y="4665479"/>
                    <a:chExt cx="247940" cy="88993"/>
                  </a:xfrm>
                  <a:solidFill>
                    <a:srgbClr val="000000"/>
                  </a:solidFill>
                </p:grpSpPr>
                <p:sp>
                  <p:nvSpPr>
                    <p:cNvPr id="896" name="Freeform: Shape 895">
                      <a:extLst>
                        <a:ext uri="{FF2B5EF4-FFF2-40B4-BE49-F238E27FC236}">
                          <a16:creationId xmlns:a16="http://schemas.microsoft.com/office/drawing/2014/main" id="{B05D7715-559C-75E8-01B1-10915CFF3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2460" y="4665479"/>
                      <a:ext cx="89059" cy="88993"/>
                    </a:xfrm>
                    <a:custGeom>
                      <a:avLst/>
                      <a:gdLst>
                        <a:gd name="connsiteX0" fmla="*/ 89090 w 89059"/>
                        <a:gd name="connsiteY0" fmla="*/ 3573 h 88993"/>
                        <a:gd name="connsiteX1" fmla="*/ 86705 w 89059"/>
                        <a:gd name="connsiteY1" fmla="*/ 29 h 88993"/>
                        <a:gd name="connsiteX2" fmla="*/ 84319 w 89059"/>
                        <a:gd name="connsiteY2" fmla="*/ 1210 h 88993"/>
                        <a:gd name="connsiteX3" fmla="*/ 75970 w 89059"/>
                        <a:gd name="connsiteY3" fmla="*/ 8692 h 88993"/>
                        <a:gd name="connsiteX4" fmla="*/ 50922 w 89059"/>
                        <a:gd name="connsiteY4" fmla="*/ 29 h 88993"/>
                        <a:gd name="connsiteX5" fmla="*/ 30 w 89059"/>
                        <a:gd name="connsiteY5" fmla="*/ 44525 h 88993"/>
                        <a:gd name="connsiteX6" fmla="*/ 50922 w 89059"/>
                        <a:gd name="connsiteY6" fmla="*/ 89022 h 88993"/>
                        <a:gd name="connsiteX7" fmla="*/ 89090 w 89059"/>
                        <a:gd name="connsiteY7" fmla="*/ 59095 h 88993"/>
                        <a:gd name="connsiteX8" fmla="*/ 85909 w 89059"/>
                        <a:gd name="connsiteY8" fmla="*/ 56535 h 88993"/>
                        <a:gd name="connsiteX9" fmla="*/ 83126 w 89059"/>
                        <a:gd name="connsiteY9" fmla="*/ 58701 h 88993"/>
                        <a:gd name="connsiteX10" fmla="*/ 54102 w 89059"/>
                        <a:gd name="connsiteY10" fmla="*/ 83115 h 88993"/>
                        <a:gd name="connsiteX11" fmla="*/ 26867 w 89059"/>
                        <a:gd name="connsiteY11" fmla="*/ 72483 h 88993"/>
                        <a:gd name="connsiteX12" fmla="*/ 19313 w 89059"/>
                        <a:gd name="connsiteY12" fmla="*/ 44525 h 88993"/>
                        <a:gd name="connsiteX13" fmla="*/ 27861 w 89059"/>
                        <a:gd name="connsiteY13" fmla="*/ 15583 h 88993"/>
                        <a:gd name="connsiteX14" fmla="*/ 53705 w 89059"/>
                        <a:gd name="connsiteY14" fmla="*/ 5935 h 88993"/>
                        <a:gd name="connsiteX15" fmla="*/ 82132 w 89059"/>
                        <a:gd name="connsiteY15" fmla="*/ 31531 h 88993"/>
                        <a:gd name="connsiteX16" fmla="*/ 85512 w 89059"/>
                        <a:gd name="connsiteY16" fmla="*/ 34090 h 88993"/>
                        <a:gd name="connsiteX17" fmla="*/ 89090 w 89059"/>
                        <a:gd name="connsiteY17" fmla="*/ 30546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090" y="3573"/>
                          </a:moveTo>
                          <a:cubicBezTo>
                            <a:pt x="89090" y="1210"/>
                            <a:pt x="89090" y="29"/>
                            <a:pt x="86705" y="29"/>
                          </a:cubicBezTo>
                          <a:cubicBezTo>
                            <a:pt x="85512" y="29"/>
                            <a:pt x="85313" y="422"/>
                            <a:pt x="84319" y="1210"/>
                          </a:cubicBezTo>
                          <a:lnTo>
                            <a:pt x="75970" y="8692"/>
                          </a:lnTo>
                          <a:cubicBezTo>
                            <a:pt x="68018" y="2391"/>
                            <a:pt x="59669" y="29"/>
                            <a:pt x="50922" y="29"/>
                          </a:cubicBezTo>
                          <a:cubicBezTo>
                            <a:pt x="19313" y="29"/>
                            <a:pt x="30" y="18733"/>
                            <a:pt x="30" y="44525"/>
                          </a:cubicBezTo>
                          <a:cubicBezTo>
                            <a:pt x="30" y="70317"/>
                            <a:pt x="19313" y="89022"/>
                            <a:pt x="50922" y="89022"/>
                          </a:cubicBezTo>
                          <a:cubicBezTo>
                            <a:pt x="74777" y="89022"/>
                            <a:pt x="89090" y="73665"/>
                            <a:pt x="89090" y="59095"/>
                          </a:cubicBezTo>
                          <a:cubicBezTo>
                            <a:pt x="89090" y="56535"/>
                            <a:pt x="88096" y="56535"/>
                            <a:pt x="85909" y="56535"/>
                          </a:cubicBezTo>
                          <a:cubicBezTo>
                            <a:pt x="84319" y="56535"/>
                            <a:pt x="83126" y="56535"/>
                            <a:pt x="83126" y="58701"/>
                          </a:cubicBezTo>
                          <a:cubicBezTo>
                            <a:pt x="82132" y="75436"/>
                            <a:pt x="66825" y="83115"/>
                            <a:pt x="54102" y="83115"/>
                          </a:cubicBezTo>
                          <a:cubicBezTo>
                            <a:pt x="44163" y="83115"/>
                            <a:pt x="33428" y="80162"/>
                            <a:pt x="26867" y="72483"/>
                          </a:cubicBezTo>
                          <a:cubicBezTo>
                            <a:pt x="20904" y="65198"/>
                            <a:pt x="19313" y="55945"/>
                            <a:pt x="19313" y="44525"/>
                          </a:cubicBezTo>
                          <a:cubicBezTo>
                            <a:pt x="19313" y="37437"/>
                            <a:pt x="19711" y="24049"/>
                            <a:pt x="27861" y="15583"/>
                          </a:cubicBezTo>
                          <a:cubicBezTo>
                            <a:pt x="36012" y="7314"/>
                            <a:pt x="47144" y="5935"/>
                            <a:pt x="53705" y="5935"/>
                          </a:cubicBezTo>
                          <a:cubicBezTo>
                            <a:pt x="67422" y="5935"/>
                            <a:pt x="79349" y="15583"/>
                            <a:pt x="82132" y="31531"/>
                          </a:cubicBezTo>
                          <a:cubicBezTo>
                            <a:pt x="82530" y="33893"/>
                            <a:pt x="82729" y="34090"/>
                            <a:pt x="85512" y="34090"/>
                          </a:cubicBezTo>
                          <a:cubicBezTo>
                            <a:pt x="88891" y="34090"/>
                            <a:pt x="89090" y="33893"/>
                            <a:pt x="89090" y="3054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97" name="Freeform: Shape 896">
                      <a:extLst>
                        <a:ext uri="{FF2B5EF4-FFF2-40B4-BE49-F238E27FC236}">
                          <a16:creationId xmlns:a16="http://schemas.microsoft.com/office/drawing/2014/main" id="{F934B9F8-1CDA-BE3A-2B75-BB7D7ABA2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3566" y="4696194"/>
                      <a:ext cx="64806" cy="57687"/>
                    </a:xfrm>
                    <a:custGeom>
                      <a:avLst/>
                      <a:gdLst>
                        <a:gd name="connsiteX0" fmla="*/ 64841 w 64806"/>
                        <a:gd name="connsiteY0" fmla="*/ 29561 h 57687"/>
                        <a:gd name="connsiteX1" fmla="*/ 32437 w 64806"/>
                        <a:gd name="connsiteY1" fmla="*/ 28 h 57687"/>
                        <a:gd name="connsiteX2" fmla="*/ 34 w 64806"/>
                        <a:gd name="connsiteY2" fmla="*/ 29561 h 57687"/>
                        <a:gd name="connsiteX3" fmla="*/ 32437 w 64806"/>
                        <a:gd name="connsiteY3" fmla="*/ 57716 h 57687"/>
                        <a:gd name="connsiteX4" fmla="*/ 64841 w 64806"/>
                        <a:gd name="connsiteY4" fmla="*/ 29561 h 57687"/>
                        <a:gd name="connsiteX5" fmla="*/ 32437 w 64806"/>
                        <a:gd name="connsiteY5" fmla="*/ 52597 h 57687"/>
                        <a:gd name="connsiteX6" fmla="*/ 16335 w 64806"/>
                        <a:gd name="connsiteY6" fmla="*/ 28183 h 57687"/>
                        <a:gd name="connsiteX7" fmla="*/ 18522 w 64806"/>
                        <a:gd name="connsiteY7" fmla="*/ 11841 h 57687"/>
                        <a:gd name="connsiteX8" fmla="*/ 32437 w 64806"/>
                        <a:gd name="connsiteY8" fmla="*/ 4556 h 57687"/>
                        <a:gd name="connsiteX9" fmla="*/ 45955 w 64806"/>
                        <a:gd name="connsiteY9" fmla="*/ 10857 h 57687"/>
                        <a:gd name="connsiteX10" fmla="*/ 48540 w 64806"/>
                        <a:gd name="connsiteY10" fmla="*/ 28183 h 57687"/>
                        <a:gd name="connsiteX11" fmla="*/ 32437 w 64806"/>
                        <a:gd name="connsiteY11" fmla="*/ 52597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841" y="29561"/>
                          </a:moveTo>
                          <a:cubicBezTo>
                            <a:pt x="64841" y="12629"/>
                            <a:pt x="53112" y="28"/>
                            <a:pt x="32437" y="28"/>
                          </a:cubicBezTo>
                          <a:cubicBezTo>
                            <a:pt x="11564" y="28"/>
                            <a:pt x="34" y="12826"/>
                            <a:pt x="34" y="29561"/>
                          </a:cubicBezTo>
                          <a:cubicBezTo>
                            <a:pt x="34" y="45115"/>
                            <a:pt x="11365" y="57716"/>
                            <a:pt x="32437" y="57716"/>
                          </a:cubicBezTo>
                          <a:cubicBezTo>
                            <a:pt x="53708" y="57716"/>
                            <a:pt x="64841" y="44918"/>
                            <a:pt x="64841" y="29561"/>
                          </a:cubicBezTo>
                          <a:close/>
                          <a:moveTo>
                            <a:pt x="32437" y="52597"/>
                          </a:moveTo>
                          <a:cubicBezTo>
                            <a:pt x="16335" y="52597"/>
                            <a:pt x="16335" y="39012"/>
                            <a:pt x="16335" y="28183"/>
                          </a:cubicBezTo>
                          <a:cubicBezTo>
                            <a:pt x="16335" y="22473"/>
                            <a:pt x="16335" y="16173"/>
                            <a:pt x="18522" y="11841"/>
                          </a:cubicBezTo>
                          <a:cubicBezTo>
                            <a:pt x="20907" y="7116"/>
                            <a:pt x="26275" y="4556"/>
                            <a:pt x="32437" y="4556"/>
                          </a:cubicBezTo>
                          <a:cubicBezTo>
                            <a:pt x="37805" y="4556"/>
                            <a:pt x="43172" y="6525"/>
                            <a:pt x="45955" y="10857"/>
                          </a:cubicBezTo>
                          <a:cubicBezTo>
                            <a:pt x="48540" y="15188"/>
                            <a:pt x="48540" y="22079"/>
                            <a:pt x="48540" y="28183"/>
                          </a:cubicBezTo>
                          <a:cubicBezTo>
                            <a:pt x="48540" y="39012"/>
                            <a:pt x="48540" y="52597"/>
                            <a:pt x="32437" y="5259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898" name="Freeform: Shape 897">
                      <a:extLst>
                        <a:ext uri="{FF2B5EF4-FFF2-40B4-BE49-F238E27FC236}">
                          <a16:creationId xmlns:a16="http://schemas.microsoft.com/office/drawing/2014/main" id="{B91BCFA7-51A5-795C-B94A-816C4B1C7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88238" y="4696587"/>
                      <a:ext cx="72162" cy="56506"/>
                    </a:xfrm>
                    <a:custGeom>
                      <a:avLst/>
                      <a:gdLst>
                        <a:gd name="connsiteX0" fmla="*/ 8783 w 72162"/>
                        <a:gd name="connsiteY0" fmla="*/ 11841 h 56506"/>
                        <a:gd name="connsiteX1" fmla="*/ 8783 w 72162"/>
                        <a:gd name="connsiteY1" fmla="*/ 50628 h 56506"/>
                        <a:gd name="connsiteX2" fmla="*/ 36 w 72162"/>
                        <a:gd name="connsiteY2" fmla="*/ 50628 h 56506"/>
                        <a:gd name="connsiteX3" fmla="*/ 36 w 72162"/>
                        <a:gd name="connsiteY3" fmla="*/ 56535 h 56506"/>
                        <a:gd name="connsiteX4" fmla="*/ 15939 w 72162"/>
                        <a:gd name="connsiteY4" fmla="*/ 56141 h 56506"/>
                        <a:gd name="connsiteX5" fmla="*/ 31843 w 72162"/>
                        <a:gd name="connsiteY5" fmla="*/ 56535 h 56506"/>
                        <a:gd name="connsiteX6" fmla="*/ 31843 w 72162"/>
                        <a:gd name="connsiteY6" fmla="*/ 50628 h 56506"/>
                        <a:gd name="connsiteX7" fmla="*/ 23096 w 72162"/>
                        <a:gd name="connsiteY7" fmla="*/ 50628 h 56506"/>
                        <a:gd name="connsiteX8" fmla="*/ 23096 w 72162"/>
                        <a:gd name="connsiteY8" fmla="*/ 24442 h 56506"/>
                        <a:gd name="connsiteX9" fmla="*/ 42180 w 72162"/>
                        <a:gd name="connsiteY9" fmla="*/ 4556 h 56506"/>
                        <a:gd name="connsiteX10" fmla="*/ 49138 w 72162"/>
                        <a:gd name="connsiteY10" fmla="*/ 16763 h 56506"/>
                        <a:gd name="connsiteX11" fmla="*/ 49138 w 72162"/>
                        <a:gd name="connsiteY11" fmla="*/ 50628 h 56506"/>
                        <a:gd name="connsiteX12" fmla="*/ 40391 w 72162"/>
                        <a:gd name="connsiteY12" fmla="*/ 50628 h 56506"/>
                        <a:gd name="connsiteX13" fmla="*/ 40391 w 72162"/>
                        <a:gd name="connsiteY13" fmla="*/ 56535 h 56506"/>
                        <a:gd name="connsiteX14" fmla="*/ 56295 w 72162"/>
                        <a:gd name="connsiteY14" fmla="*/ 56141 h 56506"/>
                        <a:gd name="connsiteX15" fmla="*/ 72198 w 72162"/>
                        <a:gd name="connsiteY15" fmla="*/ 56535 h 56506"/>
                        <a:gd name="connsiteX16" fmla="*/ 72198 w 72162"/>
                        <a:gd name="connsiteY16" fmla="*/ 50628 h 56506"/>
                        <a:gd name="connsiteX17" fmla="*/ 63451 w 72162"/>
                        <a:gd name="connsiteY17" fmla="*/ 50628 h 56506"/>
                        <a:gd name="connsiteX18" fmla="*/ 63451 w 72162"/>
                        <a:gd name="connsiteY18" fmla="*/ 18142 h 56506"/>
                        <a:gd name="connsiteX19" fmla="*/ 43969 w 72162"/>
                        <a:gd name="connsiteY19" fmla="*/ 28 h 56506"/>
                        <a:gd name="connsiteX20" fmla="*/ 21704 w 72162"/>
                        <a:gd name="connsiteY20" fmla="*/ 13613 h 56506"/>
                        <a:gd name="connsiteX21" fmla="*/ 21704 w 72162"/>
                        <a:gd name="connsiteY21" fmla="*/ 28 h 56506"/>
                        <a:gd name="connsiteX22" fmla="*/ 36 w 72162"/>
                        <a:gd name="connsiteY22" fmla="*/ 1012 h 56506"/>
                        <a:gd name="connsiteX23" fmla="*/ 36 w 72162"/>
                        <a:gd name="connsiteY23" fmla="*/ 6919 h 56506"/>
                        <a:gd name="connsiteX24" fmla="*/ 8783 w 72162"/>
                        <a:gd name="connsiteY24" fmla="*/ 11841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2162" h="56506">
                          <a:moveTo>
                            <a:pt x="8783" y="11841"/>
                          </a:moveTo>
                          <a:lnTo>
                            <a:pt x="8783" y="50628"/>
                          </a:lnTo>
                          <a:lnTo>
                            <a:pt x="36" y="50628"/>
                          </a:lnTo>
                          <a:lnTo>
                            <a:pt x="36" y="56535"/>
                          </a:lnTo>
                          <a:cubicBezTo>
                            <a:pt x="3614" y="56338"/>
                            <a:pt x="11168" y="56141"/>
                            <a:pt x="15939" y="56141"/>
                          </a:cubicBezTo>
                          <a:cubicBezTo>
                            <a:pt x="20909" y="56141"/>
                            <a:pt x="28463" y="56338"/>
                            <a:pt x="31843" y="56535"/>
                          </a:cubicBezTo>
                          <a:lnTo>
                            <a:pt x="31843" y="50628"/>
                          </a:lnTo>
                          <a:lnTo>
                            <a:pt x="23096" y="50628"/>
                          </a:lnTo>
                          <a:lnTo>
                            <a:pt x="23096" y="24442"/>
                          </a:lnTo>
                          <a:cubicBezTo>
                            <a:pt x="23096" y="10660"/>
                            <a:pt x="34030" y="4556"/>
                            <a:pt x="42180" y="4556"/>
                          </a:cubicBezTo>
                          <a:cubicBezTo>
                            <a:pt x="46355" y="4556"/>
                            <a:pt x="49138" y="7116"/>
                            <a:pt x="49138" y="16763"/>
                          </a:cubicBezTo>
                          <a:lnTo>
                            <a:pt x="49138" y="50628"/>
                          </a:lnTo>
                          <a:lnTo>
                            <a:pt x="40391" y="50628"/>
                          </a:lnTo>
                          <a:lnTo>
                            <a:pt x="40391" y="56535"/>
                          </a:lnTo>
                          <a:cubicBezTo>
                            <a:pt x="43770" y="56338"/>
                            <a:pt x="51523" y="56141"/>
                            <a:pt x="56295" y="56141"/>
                          </a:cubicBezTo>
                          <a:cubicBezTo>
                            <a:pt x="61264" y="56141"/>
                            <a:pt x="68819" y="56338"/>
                            <a:pt x="72198" y="56535"/>
                          </a:cubicBezTo>
                          <a:lnTo>
                            <a:pt x="72198" y="50628"/>
                          </a:lnTo>
                          <a:lnTo>
                            <a:pt x="63451" y="50628"/>
                          </a:lnTo>
                          <a:lnTo>
                            <a:pt x="63451" y="18142"/>
                          </a:lnTo>
                          <a:cubicBezTo>
                            <a:pt x="63451" y="4950"/>
                            <a:pt x="56692" y="28"/>
                            <a:pt x="43969" y="28"/>
                          </a:cubicBezTo>
                          <a:cubicBezTo>
                            <a:pt x="31843" y="28"/>
                            <a:pt x="25084" y="7116"/>
                            <a:pt x="21704" y="13613"/>
                          </a:cubicBezTo>
                          <a:lnTo>
                            <a:pt x="21704" y="28"/>
                          </a:lnTo>
                          <a:lnTo>
                            <a:pt x="36" y="1012"/>
                          </a:lnTo>
                          <a:lnTo>
                            <a:pt x="36" y="6919"/>
                          </a:lnTo>
                          <a:cubicBezTo>
                            <a:pt x="7789" y="6919"/>
                            <a:pt x="8783" y="6919"/>
                            <a:pt x="8783" y="1184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899" name="Graphic 9">
                    <a:extLst>
                      <a:ext uri="{FF2B5EF4-FFF2-40B4-BE49-F238E27FC236}">
                        <a16:creationId xmlns:a16="http://schemas.microsoft.com/office/drawing/2014/main" id="{552D937B-F0EC-6B52-EA76-A9EE0597FA80}"/>
                      </a:ext>
                    </a:extLst>
                  </p:cNvPr>
                  <p:cNvGrpSpPr/>
                  <p:nvPr/>
                </p:nvGrpSpPr>
                <p:grpSpPr>
                  <a:xfrm>
                    <a:off x="2096634" y="3968263"/>
                    <a:ext cx="224186" cy="88008"/>
                    <a:chOff x="4261984" y="4665873"/>
                    <a:chExt cx="224186" cy="88008"/>
                  </a:xfrm>
                  <a:solidFill>
                    <a:srgbClr val="000000"/>
                  </a:solidFill>
                </p:grpSpPr>
                <p:sp>
                  <p:nvSpPr>
                    <p:cNvPr id="900" name="Freeform: Shape 899">
                      <a:extLst>
                        <a:ext uri="{FF2B5EF4-FFF2-40B4-BE49-F238E27FC236}">
                          <a16:creationId xmlns:a16="http://schemas.microsoft.com/office/drawing/2014/main" id="{25B169C7-823F-5202-DD5F-24C1A6A37B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1984" y="4673355"/>
                      <a:ext cx="45921" cy="80526"/>
                    </a:xfrm>
                    <a:custGeom>
                      <a:avLst/>
                      <a:gdLst>
                        <a:gd name="connsiteX0" fmla="*/ 10575 w 45921"/>
                        <a:gd name="connsiteY0" fmla="*/ 29955 h 80526"/>
                        <a:gd name="connsiteX1" fmla="*/ 10575 w 45921"/>
                        <a:gd name="connsiteY1" fmla="*/ 64411 h 80526"/>
                        <a:gd name="connsiteX2" fmla="*/ 30653 w 45921"/>
                        <a:gd name="connsiteY2" fmla="*/ 80555 h 80526"/>
                        <a:gd name="connsiteX3" fmla="*/ 45960 w 45921"/>
                        <a:gd name="connsiteY3" fmla="*/ 64214 h 80526"/>
                        <a:gd name="connsiteX4" fmla="*/ 45960 w 45921"/>
                        <a:gd name="connsiteY4" fmla="*/ 57520 h 80526"/>
                        <a:gd name="connsiteX5" fmla="*/ 39996 w 45921"/>
                        <a:gd name="connsiteY5" fmla="*/ 57520 h 80526"/>
                        <a:gd name="connsiteX6" fmla="*/ 39996 w 45921"/>
                        <a:gd name="connsiteY6" fmla="*/ 64017 h 80526"/>
                        <a:gd name="connsiteX7" fmla="*/ 32243 w 45921"/>
                        <a:gd name="connsiteY7" fmla="*/ 75436 h 80526"/>
                        <a:gd name="connsiteX8" fmla="*/ 24888 w 45921"/>
                        <a:gd name="connsiteY8" fmla="*/ 64608 h 80526"/>
                        <a:gd name="connsiteX9" fmla="*/ 24888 w 45921"/>
                        <a:gd name="connsiteY9" fmla="*/ 29955 h 80526"/>
                        <a:gd name="connsiteX10" fmla="*/ 43575 w 45921"/>
                        <a:gd name="connsiteY10" fmla="*/ 29955 h 80526"/>
                        <a:gd name="connsiteX11" fmla="*/ 43575 w 45921"/>
                        <a:gd name="connsiteY11" fmla="*/ 24049 h 80526"/>
                        <a:gd name="connsiteX12" fmla="*/ 24888 w 45921"/>
                        <a:gd name="connsiteY12" fmla="*/ 24049 h 80526"/>
                        <a:gd name="connsiteX13" fmla="*/ 24888 w 45921"/>
                        <a:gd name="connsiteY13" fmla="*/ 29 h 80526"/>
                        <a:gd name="connsiteX14" fmla="*/ 18924 w 45921"/>
                        <a:gd name="connsiteY14" fmla="*/ 29 h 80526"/>
                        <a:gd name="connsiteX15" fmla="*/ 39 w 45921"/>
                        <a:gd name="connsiteY15" fmla="*/ 25427 h 80526"/>
                        <a:gd name="connsiteX16" fmla="*/ 39 w 45921"/>
                        <a:gd name="connsiteY16" fmla="*/ 29955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575" y="29955"/>
                          </a:moveTo>
                          <a:lnTo>
                            <a:pt x="10575" y="64411"/>
                          </a:lnTo>
                          <a:cubicBezTo>
                            <a:pt x="10575" y="77799"/>
                            <a:pt x="21508" y="80555"/>
                            <a:pt x="30653" y="80555"/>
                          </a:cubicBezTo>
                          <a:cubicBezTo>
                            <a:pt x="40195" y="80555"/>
                            <a:pt x="45960" y="73271"/>
                            <a:pt x="45960" y="64214"/>
                          </a:cubicBezTo>
                          <a:lnTo>
                            <a:pt x="45960" y="57520"/>
                          </a:lnTo>
                          <a:lnTo>
                            <a:pt x="39996" y="57520"/>
                          </a:lnTo>
                          <a:lnTo>
                            <a:pt x="39996" y="64017"/>
                          </a:lnTo>
                          <a:cubicBezTo>
                            <a:pt x="39996" y="72483"/>
                            <a:pt x="35822" y="75436"/>
                            <a:pt x="32243" y="75436"/>
                          </a:cubicBezTo>
                          <a:cubicBezTo>
                            <a:pt x="24888" y="75436"/>
                            <a:pt x="24888" y="67364"/>
                            <a:pt x="24888" y="64608"/>
                          </a:cubicBezTo>
                          <a:lnTo>
                            <a:pt x="24888" y="29955"/>
                          </a:lnTo>
                          <a:lnTo>
                            <a:pt x="43575" y="29955"/>
                          </a:lnTo>
                          <a:lnTo>
                            <a:pt x="43575" y="24049"/>
                          </a:lnTo>
                          <a:lnTo>
                            <a:pt x="24888" y="24049"/>
                          </a:lnTo>
                          <a:lnTo>
                            <a:pt x="24888" y="29"/>
                          </a:lnTo>
                          <a:lnTo>
                            <a:pt x="18924" y="29"/>
                          </a:lnTo>
                          <a:cubicBezTo>
                            <a:pt x="18924" y="12629"/>
                            <a:pt x="12761" y="25033"/>
                            <a:pt x="39" y="25427"/>
                          </a:cubicBezTo>
                          <a:lnTo>
                            <a:pt x="39" y="299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01" name="Freeform: Shape 900">
                      <a:extLst>
                        <a:ext uri="{FF2B5EF4-FFF2-40B4-BE49-F238E27FC236}">
                          <a16:creationId xmlns:a16="http://schemas.microsoft.com/office/drawing/2014/main" id="{BCCD0547-AC48-6F43-3078-03B553ED5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0854" y="4696587"/>
                      <a:ext cx="51288" cy="56506"/>
                    </a:xfrm>
                    <a:custGeom>
                      <a:avLst/>
                      <a:gdLst>
                        <a:gd name="connsiteX0" fmla="*/ 21112 w 51288"/>
                        <a:gd name="connsiteY0" fmla="*/ 14204 h 56506"/>
                        <a:gd name="connsiteX1" fmla="*/ 21112 w 51288"/>
                        <a:gd name="connsiteY1" fmla="*/ 28 h 56506"/>
                        <a:gd name="connsiteX2" fmla="*/ 40 w 51288"/>
                        <a:gd name="connsiteY2" fmla="*/ 1012 h 56506"/>
                        <a:gd name="connsiteX3" fmla="*/ 40 w 51288"/>
                        <a:gd name="connsiteY3" fmla="*/ 6919 h 56506"/>
                        <a:gd name="connsiteX4" fmla="*/ 8787 w 51288"/>
                        <a:gd name="connsiteY4" fmla="*/ 11841 h 56506"/>
                        <a:gd name="connsiteX5" fmla="*/ 8787 w 51288"/>
                        <a:gd name="connsiteY5" fmla="*/ 50628 h 56506"/>
                        <a:gd name="connsiteX6" fmla="*/ 40 w 51288"/>
                        <a:gd name="connsiteY6" fmla="*/ 50628 h 56506"/>
                        <a:gd name="connsiteX7" fmla="*/ 40 w 51288"/>
                        <a:gd name="connsiteY7" fmla="*/ 56535 h 56506"/>
                        <a:gd name="connsiteX8" fmla="*/ 15944 w 51288"/>
                        <a:gd name="connsiteY8" fmla="*/ 56141 h 56506"/>
                        <a:gd name="connsiteX9" fmla="*/ 33437 w 51288"/>
                        <a:gd name="connsiteY9" fmla="*/ 56535 h 56506"/>
                        <a:gd name="connsiteX10" fmla="*/ 33437 w 51288"/>
                        <a:gd name="connsiteY10" fmla="*/ 50628 h 56506"/>
                        <a:gd name="connsiteX11" fmla="*/ 22504 w 51288"/>
                        <a:gd name="connsiteY11" fmla="*/ 50628 h 56506"/>
                        <a:gd name="connsiteX12" fmla="*/ 22504 w 51288"/>
                        <a:gd name="connsiteY12" fmla="*/ 28577 h 56506"/>
                        <a:gd name="connsiteX13" fmla="*/ 38209 w 51288"/>
                        <a:gd name="connsiteY13" fmla="*/ 4556 h 56506"/>
                        <a:gd name="connsiteX14" fmla="*/ 35823 w 51288"/>
                        <a:gd name="connsiteY14" fmla="*/ 10266 h 56506"/>
                        <a:gd name="connsiteX15" fmla="*/ 43576 w 51288"/>
                        <a:gd name="connsiteY15" fmla="*/ 17945 h 56506"/>
                        <a:gd name="connsiteX16" fmla="*/ 51329 w 51288"/>
                        <a:gd name="connsiteY16" fmla="*/ 10266 h 56506"/>
                        <a:gd name="connsiteX17" fmla="*/ 37811 w 51288"/>
                        <a:gd name="connsiteY17" fmla="*/ 28 h 56506"/>
                        <a:gd name="connsiteX18" fmla="*/ 21112 w 51288"/>
                        <a:gd name="connsiteY18" fmla="*/ 14204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12" y="14204"/>
                          </a:moveTo>
                          <a:lnTo>
                            <a:pt x="21112" y="28"/>
                          </a:lnTo>
                          <a:lnTo>
                            <a:pt x="40" y="1012"/>
                          </a:lnTo>
                          <a:lnTo>
                            <a:pt x="40" y="6919"/>
                          </a:lnTo>
                          <a:cubicBezTo>
                            <a:pt x="7793" y="6919"/>
                            <a:pt x="8787" y="6919"/>
                            <a:pt x="8787" y="11841"/>
                          </a:cubicBezTo>
                          <a:lnTo>
                            <a:pt x="8787" y="50628"/>
                          </a:lnTo>
                          <a:lnTo>
                            <a:pt x="40" y="50628"/>
                          </a:lnTo>
                          <a:lnTo>
                            <a:pt x="40" y="56535"/>
                          </a:lnTo>
                          <a:cubicBezTo>
                            <a:pt x="4413" y="56338"/>
                            <a:pt x="10178" y="56141"/>
                            <a:pt x="15944" y="56141"/>
                          </a:cubicBezTo>
                          <a:cubicBezTo>
                            <a:pt x="20715" y="56141"/>
                            <a:pt x="28865" y="56141"/>
                            <a:pt x="33437" y="56535"/>
                          </a:cubicBezTo>
                          <a:lnTo>
                            <a:pt x="33437" y="50628"/>
                          </a:lnTo>
                          <a:lnTo>
                            <a:pt x="22504" y="50628"/>
                          </a:lnTo>
                          <a:lnTo>
                            <a:pt x="22504" y="28577"/>
                          </a:lnTo>
                          <a:cubicBezTo>
                            <a:pt x="22504" y="19914"/>
                            <a:pt x="25486" y="4556"/>
                            <a:pt x="38209" y="4556"/>
                          </a:cubicBezTo>
                          <a:cubicBezTo>
                            <a:pt x="38209" y="4753"/>
                            <a:pt x="35823" y="6722"/>
                            <a:pt x="35823" y="10266"/>
                          </a:cubicBezTo>
                          <a:cubicBezTo>
                            <a:pt x="35823" y="15385"/>
                            <a:pt x="39998" y="17945"/>
                            <a:pt x="43576" y="17945"/>
                          </a:cubicBezTo>
                          <a:cubicBezTo>
                            <a:pt x="47353" y="17945"/>
                            <a:pt x="51329" y="15385"/>
                            <a:pt x="51329" y="10266"/>
                          </a:cubicBezTo>
                          <a:cubicBezTo>
                            <a:pt x="51329" y="3572"/>
                            <a:pt x="44570" y="28"/>
                            <a:pt x="37811" y="28"/>
                          </a:cubicBezTo>
                          <a:cubicBezTo>
                            <a:pt x="29064" y="28"/>
                            <a:pt x="23895" y="6328"/>
                            <a:pt x="21112" y="142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02" name="Freeform: Shape 901">
                      <a:extLst>
                        <a:ext uri="{FF2B5EF4-FFF2-40B4-BE49-F238E27FC236}">
                          <a16:creationId xmlns:a16="http://schemas.microsoft.com/office/drawing/2014/main" id="{00EE9CEA-B01C-E4CA-7CC5-C4D4D7F49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0089" y="4696194"/>
                      <a:ext cx="64806" cy="57687"/>
                    </a:xfrm>
                    <a:custGeom>
                      <a:avLst/>
                      <a:gdLst>
                        <a:gd name="connsiteX0" fmla="*/ 64848 w 64806"/>
                        <a:gd name="connsiteY0" fmla="*/ 29561 h 57687"/>
                        <a:gd name="connsiteX1" fmla="*/ 32445 w 64806"/>
                        <a:gd name="connsiteY1" fmla="*/ 28 h 57687"/>
                        <a:gd name="connsiteX2" fmla="*/ 41 w 64806"/>
                        <a:gd name="connsiteY2" fmla="*/ 29561 h 57687"/>
                        <a:gd name="connsiteX3" fmla="*/ 32445 w 64806"/>
                        <a:gd name="connsiteY3" fmla="*/ 57716 h 57687"/>
                        <a:gd name="connsiteX4" fmla="*/ 64848 w 64806"/>
                        <a:gd name="connsiteY4" fmla="*/ 29561 h 57687"/>
                        <a:gd name="connsiteX5" fmla="*/ 32445 w 64806"/>
                        <a:gd name="connsiteY5" fmla="*/ 52597 h 57687"/>
                        <a:gd name="connsiteX6" fmla="*/ 16342 w 64806"/>
                        <a:gd name="connsiteY6" fmla="*/ 28183 h 57687"/>
                        <a:gd name="connsiteX7" fmla="*/ 18529 w 64806"/>
                        <a:gd name="connsiteY7" fmla="*/ 11841 h 57687"/>
                        <a:gd name="connsiteX8" fmla="*/ 32445 w 64806"/>
                        <a:gd name="connsiteY8" fmla="*/ 4556 h 57687"/>
                        <a:gd name="connsiteX9" fmla="*/ 45963 w 64806"/>
                        <a:gd name="connsiteY9" fmla="*/ 10857 h 57687"/>
                        <a:gd name="connsiteX10" fmla="*/ 48547 w 64806"/>
                        <a:gd name="connsiteY10" fmla="*/ 28183 h 57687"/>
                        <a:gd name="connsiteX11" fmla="*/ 32445 w 64806"/>
                        <a:gd name="connsiteY11" fmla="*/ 52597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848" y="29561"/>
                          </a:moveTo>
                          <a:cubicBezTo>
                            <a:pt x="64848" y="12629"/>
                            <a:pt x="53119" y="28"/>
                            <a:pt x="32445" y="28"/>
                          </a:cubicBezTo>
                          <a:cubicBezTo>
                            <a:pt x="11571" y="28"/>
                            <a:pt x="41" y="12826"/>
                            <a:pt x="41" y="29561"/>
                          </a:cubicBezTo>
                          <a:cubicBezTo>
                            <a:pt x="41" y="45115"/>
                            <a:pt x="11373" y="57716"/>
                            <a:pt x="32445" y="57716"/>
                          </a:cubicBezTo>
                          <a:cubicBezTo>
                            <a:pt x="53716" y="57716"/>
                            <a:pt x="64848" y="44918"/>
                            <a:pt x="64848" y="29561"/>
                          </a:cubicBezTo>
                          <a:close/>
                          <a:moveTo>
                            <a:pt x="32445" y="52597"/>
                          </a:moveTo>
                          <a:cubicBezTo>
                            <a:pt x="16342" y="52597"/>
                            <a:pt x="16342" y="39012"/>
                            <a:pt x="16342" y="28183"/>
                          </a:cubicBezTo>
                          <a:cubicBezTo>
                            <a:pt x="16342" y="22473"/>
                            <a:pt x="16342" y="16173"/>
                            <a:pt x="18529" y="11841"/>
                          </a:cubicBezTo>
                          <a:cubicBezTo>
                            <a:pt x="20915" y="7116"/>
                            <a:pt x="26282" y="4556"/>
                            <a:pt x="32445" y="4556"/>
                          </a:cubicBezTo>
                          <a:cubicBezTo>
                            <a:pt x="37812" y="4556"/>
                            <a:pt x="43180" y="6525"/>
                            <a:pt x="45963" y="10857"/>
                          </a:cubicBezTo>
                          <a:cubicBezTo>
                            <a:pt x="48547" y="15188"/>
                            <a:pt x="48547" y="22079"/>
                            <a:pt x="48547" y="28183"/>
                          </a:cubicBezTo>
                          <a:cubicBezTo>
                            <a:pt x="48547" y="39012"/>
                            <a:pt x="48547" y="52597"/>
                            <a:pt x="32445" y="5259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903" name="Freeform: Shape 902">
                      <a:extLst>
                        <a:ext uri="{FF2B5EF4-FFF2-40B4-BE49-F238E27FC236}">
                          <a16:creationId xmlns:a16="http://schemas.microsoft.com/office/drawing/2014/main" id="{CECA5D60-340A-662C-AAC7-D6877B0BCC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54960" y="4665873"/>
                      <a:ext cx="31210" cy="87221"/>
                    </a:xfrm>
                    <a:custGeom>
                      <a:avLst/>
                      <a:gdLst>
                        <a:gd name="connsiteX0" fmla="*/ 22508 w 31210"/>
                        <a:gd name="connsiteY0" fmla="*/ 29 h 87221"/>
                        <a:gd name="connsiteX1" fmla="*/ 44 w 31210"/>
                        <a:gd name="connsiteY1" fmla="*/ 1013 h 87221"/>
                        <a:gd name="connsiteX2" fmla="*/ 44 w 31210"/>
                        <a:gd name="connsiteY2" fmla="*/ 6920 h 87221"/>
                        <a:gd name="connsiteX3" fmla="*/ 8791 w 31210"/>
                        <a:gd name="connsiteY3" fmla="*/ 11842 h 87221"/>
                        <a:gd name="connsiteX4" fmla="*/ 8791 w 31210"/>
                        <a:gd name="connsiteY4" fmla="*/ 81343 h 87221"/>
                        <a:gd name="connsiteX5" fmla="*/ 44 w 31210"/>
                        <a:gd name="connsiteY5" fmla="*/ 81343 h 87221"/>
                        <a:gd name="connsiteX6" fmla="*/ 44 w 31210"/>
                        <a:gd name="connsiteY6" fmla="*/ 87250 h 87221"/>
                        <a:gd name="connsiteX7" fmla="*/ 15550 w 31210"/>
                        <a:gd name="connsiteY7" fmla="*/ 86856 h 87221"/>
                        <a:gd name="connsiteX8" fmla="*/ 31255 w 31210"/>
                        <a:gd name="connsiteY8" fmla="*/ 87250 h 87221"/>
                        <a:gd name="connsiteX9" fmla="*/ 31255 w 31210"/>
                        <a:gd name="connsiteY9" fmla="*/ 81343 h 87221"/>
                        <a:gd name="connsiteX10" fmla="*/ 22508 w 31210"/>
                        <a:gd name="connsiteY10" fmla="*/ 81343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210" h="87221">
                          <a:moveTo>
                            <a:pt x="22508" y="29"/>
                          </a:moveTo>
                          <a:lnTo>
                            <a:pt x="44" y="1013"/>
                          </a:lnTo>
                          <a:lnTo>
                            <a:pt x="44" y="6920"/>
                          </a:lnTo>
                          <a:cubicBezTo>
                            <a:pt x="7996" y="6920"/>
                            <a:pt x="8791" y="6920"/>
                            <a:pt x="8791" y="11842"/>
                          </a:cubicBezTo>
                          <a:lnTo>
                            <a:pt x="8791" y="81343"/>
                          </a:lnTo>
                          <a:lnTo>
                            <a:pt x="44" y="81343"/>
                          </a:lnTo>
                          <a:lnTo>
                            <a:pt x="44" y="87250"/>
                          </a:lnTo>
                          <a:cubicBezTo>
                            <a:pt x="4020" y="87053"/>
                            <a:pt x="10183" y="86856"/>
                            <a:pt x="15550" y="86856"/>
                          </a:cubicBezTo>
                          <a:cubicBezTo>
                            <a:pt x="21116" y="86856"/>
                            <a:pt x="26881" y="87053"/>
                            <a:pt x="31255" y="87250"/>
                          </a:cubicBezTo>
                          <a:lnTo>
                            <a:pt x="31255" y="81343"/>
                          </a:lnTo>
                          <a:lnTo>
                            <a:pt x="22508" y="8134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1227" name="Group 1226">
                  <a:extLst>
                    <a:ext uri="{FF2B5EF4-FFF2-40B4-BE49-F238E27FC236}">
                      <a16:creationId xmlns:a16="http://schemas.microsoft.com/office/drawing/2014/main" id="{451EAAAB-7193-4488-035B-49552051824C}"/>
                    </a:ext>
                  </a:extLst>
                </p:cNvPr>
                <p:cNvGrpSpPr/>
                <p:nvPr/>
              </p:nvGrpSpPr>
              <p:grpSpPr>
                <a:xfrm>
                  <a:off x="3924035" y="4274011"/>
                  <a:ext cx="188663" cy="138141"/>
                  <a:chOff x="4706389" y="3990185"/>
                  <a:chExt cx="188663" cy="138141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id="{404F9E07-5409-4D1E-BE34-E6F55DC064AC}"/>
                      </a:ext>
                    </a:extLst>
                  </p:cNvPr>
                  <p:cNvSpPr/>
                  <p:nvPr/>
                </p:nvSpPr>
                <p:spPr>
                  <a:xfrm>
                    <a:off x="4706389" y="3990185"/>
                    <a:ext cx="93632" cy="89977"/>
                  </a:xfrm>
                  <a:custGeom>
                    <a:avLst/>
                    <a:gdLst>
                      <a:gd name="connsiteX0" fmla="*/ 50146 w 93632"/>
                      <a:gd name="connsiteY0" fmla="*/ 2373 h 89977"/>
                      <a:gd name="connsiteX1" fmla="*/ 46766 w 93632"/>
                      <a:gd name="connsiteY1" fmla="*/ 10 h 89977"/>
                      <a:gd name="connsiteX2" fmla="*/ 43585 w 93632"/>
                      <a:gd name="connsiteY2" fmla="*/ 2373 h 89977"/>
                      <a:gd name="connsiteX3" fmla="*/ 646 w 93632"/>
                      <a:gd name="connsiteY3" fmla="*/ 87428 h 89977"/>
                      <a:gd name="connsiteX4" fmla="*/ 50 w 93632"/>
                      <a:gd name="connsiteY4" fmla="*/ 89003 h 89977"/>
                      <a:gd name="connsiteX5" fmla="*/ 2833 w 93632"/>
                      <a:gd name="connsiteY5" fmla="*/ 89987 h 89977"/>
                      <a:gd name="connsiteX6" fmla="*/ 90899 w 93632"/>
                      <a:gd name="connsiteY6" fmla="*/ 89987 h 89977"/>
                      <a:gd name="connsiteX7" fmla="*/ 93682 w 93632"/>
                      <a:gd name="connsiteY7" fmla="*/ 89003 h 89977"/>
                      <a:gd name="connsiteX8" fmla="*/ 93085 w 93632"/>
                      <a:gd name="connsiteY8" fmla="*/ 87428 h 89977"/>
                      <a:gd name="connsiteX9" fmla="*/ 42790 w 93632"/>
                      <a:gd name="connsiteY9" fmla="*/ 12611 h 89977"/>
                      <a:gd name="connsiteX10" fmla="*/ 76983 w 93632"/>
                      <a:gd name="connsiteY10" fmla="*/ 80537 h 89977"/>
                      <a:gd name="connsiteX11" fmla="*/ 8598 w 93632"/>
                      <a:gd name="connsiteY11" fmla="*/ 80537 h 89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3632" h="89977">
                        <a:moveTo>
                          <a:pt x="50146" y="2373"/>
                        </a:moveTo>
                        <a:cubicBezTo>
                          <a:pt x="49351" y="601"/>
                          <a:pt x="48953" y="10"/>
                          <a:pt x="46766" y="10"/>
                        </a:cubicBezTo>
                        <a:cubicBezTo>
                          <a:pt x="44778" y="10"/>
                          <a:pt x="44381" y="601"/>
                          <a:pt x="43585" y="2373"/>
                        </a:cubicBezTo>
                        <a:lnTo>
                          <a:pt x="646" y="87428"/>
                        </a:lnTo>
                        <a:cubicBezTo>
                          <a:pt x="50" y="88609"/>
                          <a:pt x="50" y="88806"/>
                          <a:pt x="50" y="89003"/>
                        </a:cubicBezTo>
                        <a:cubicBezTo>
                          <a:pt x="50" y="89987"/>
                          <a:pt x="845" y="89987"/>
                          <a:pt x="2833" y="89987"/>
                        </a:cubicBezTo>
                        <a:lnTo>
                          <a:pt x="90899" y="89987"/>
                        </a:lnTo>
                        <a:cubicBezTo>
                          <a:pt x="92886" y="89987"/>
                          <a:pt x="93682" y="89987"/>
                          <a:pt x="93682" y="89003"/>
                        </a:cubicBezTo>
                        <a:cubicBezTo>
                          <a:pt x="93682" y="88806"/>
                          <a:pt x="93682" y="88609"/>
                          <a:pt x="93085" y="87428"/>
                        </a:cubicBezTo>
                        <a:close/>
                        <a:moveTo>
                          <a:pt x="42790" y="12611"/>
                        </a:moveTo>
                        <a:lnTo>
                          <a:pt x="76983" y="80537"/>
                        </a:lnTo>
                        <a:lnTo>
                          <a:pt x="8598" y="805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id="{4A244CFC-A7C9-1225-8D68-CECDDCAD9006}"/>
                      </a:ext>
                    </a:extLst>
                  </p:cNvPr>
                  <p:cNvSpPr/>
                  <p:nvPr/>
                </p:nvSpPr>
                <p:spPr>
                  <a:xfrm>
                    <a:off x="4809827" y="3997076"/>
                    <a:ext cx="33397" cy="84464"/>
                  </a:xfrm>
                  <a:custGeom>
                    <a:avLst/>
                    <a:gdLst>
                      <a:gd name="connsiteX0" fmla="*/ 32259 w 33397"/>
                      <a:gd name="connsiteY0" fmla="*/ 4538 h 84464"/>
                      <a:gd name="connsiteX1" fmla="*/ 27686 w 33397"/>
                      <a:gd name="connsiteY1" fmla="*/ 10 h 84464"/>
                      <a:gd name="connsiteX2" fmla="*/ 20729 w 33397"/>
                      <a:gd name="connsiteY2" fmla="*/ 6704 h 84464"/>
                      <a:gd name="connsiteX3" fmla="*/ 25500 w 33397"/>
                      <a:gd name="connsiteY3" fmla="*/ 11232 h 84464"/>
                      <a:gd name="connsiteX4" fmla="*/ 32259 w 33397"/>
                      <a:gd name="connsiteY4" fmla="*/ 4538 h 84464"/>
                      <a:gd name="connsiteX5" fmla="*/ 22717 w 33397"/>
                      <a:gd name="connsiteY5" fmla="*/ 51791 h 84464"/>
                      <a:gd name="connsiteX6" fmla="*/ 25500 w 33397"/>
                      <a:gd name="connsiteY6" fmla="*/ 44506 h 84464"/>
                      <a:gd name="connsiteX7" fmla="*/ 27090 w 33397"/>
                      <a:gd name="connsiteY7" fmla="*/ 37812 h 84464"/>
                      <a:gd name="connsiteX8" fmla="*/ 16753 w 33397"/>
                      <a:gd name="connsiteY8" fmla="*/ 27574 h 84464"/>
                      <a:gd name="connsiteX9" fmla="*/ 54 w 33397"/>
                      <a:gd name="connsiteY9" fmla="*/ 46869 h 84464"/>
                      <a:gd name="connsiteX10" fmla="*/ 1446 w 33397"/>
                      <a:gd name="connsiteY10" fmla="*/ 48247 h 84464"/>
                      <a:gd name="connsiteX11" fmla="*/ 3434 w 33397"/>
                      <a:gd name="connsiteY11" fmla="*/ 45884 h 84464"/>
                      <a:gd name="connsiteX12" fmla="*/ 16355 w 33397"/>
                      <a:gd name="connsiteY12" fmla="*/ 30330 h 84464"/>
                      <a:gd name="connsiteX13" fmla="*/ 19536 w 33397"/>
                      <a:gd name="connsiteY13" fmla="*/ 34268 h 84464"/>
                      <a:gd name="connsiteX14" fmla="*/ 18144 w 33397"/>
                      <a:gd name="connsiteY14" fmla="*/ 40962 h 84464"/>
                      <a:gd name="connsiteX15" fmla="*/ 9397 w 33397"/>
                      <a:gd name="connsiteY15" fmla="*/ 64195 h 84464"/>
                      <a:gd name="connsiteX16" fmla="*/ 6415 w 33397"/>
                      <a:gd name="connsiteY16" fmla="*/ 74236 h 84464"/>
                      <a:gd name="connsiteX17" fmla="*/ 16753 w 33397"/>
                      <a:gd name="connsiteY17" fmla="*/ 84474 h 84464"/>
                      <a:gd name="connsiteX18" fmla="*/ 33452 w 33397"/>
                      <a:gd name="connsiteY18" fmla="*/ 65179 h 84464"/>
                      <a:gd name="connsiteX19" fmla="*/ 31861 w 33397"/>
                      <a:gd name="connsiteY19" fmla="*/ 63801 h 84464"/>
                      <a:gd name="connsiteX20" fmla="*/ 30072 w 33397"/>
                      <a:gd name="connsiteY20" fmla="*/ 66164 h 84464"/>
                      <a:gd name="connsiteX21" fmla="*/ 17150 w 33397"/>
                      <a:gd name="connsiteY21" fmla="*/ 81718 h 84464"/>
                      <a:gd name="connsiteX22" fmla="*/ 13970 w 33397"/>
                      <a:gd name="connsiteY22" fmla="*/ 77583 h 84464"/>
                      <a:gd name="connsiteX23" fmla="*/ 17747 w 33397"/>
                      <a:gd name="connsiteY23" fmla="*/ 64983 h 8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3397" h="84464">
                        <a:moveTo>
                          <a:pt x="32259" y="4538"/>
                        </a:moveTo>
                        <a:cubicBezTo>
                          <a:pt x="32259" y="1979"/>
                          <a:pt x="30470" y="10"/>
                          <a:pt x="27686" y="10"/>
                        </a:cubicBezTo>
                        <a:cubicBezTo>
                          <a:pt x="24108" y="10"/>
                          <a:pt x="20729" y="3357"/>
                          <a:pt x="20729" y="6704"/>
                        </a:cubicBezTo>
                        <a:cubicBezTo>
                          <a:pt x="20729" y="9067"/>
                          <a:pt x="22518" y="11232"/>
                          <a:pt x="25500" y="11232"/>
                        </a:cubicBezTo>
                        <a:cubicBezTo>
                          <a:pt x="28482" y="11232"/>
                          <a:pt x="32259" y="8279"/>
                          <a:pt x="32259" y="4538"/>
                        </a:cubicBezTo>
                        <a:close/>
                        <a:moveTo>
                          <a:pt x="22717" y="51791"/>
                        </a:moveTo>
                        <a:cubicBezTo>
                          <a:pt x="24108" y="48247"/>
                          <a:pt x="24108" y="47853"/>
                          <a:pt x="25500" y="44506"/>
                        </a:cubicBezTo>
                        <a:cubicBezTo>
                          <a:pt x="26494" y="41947"/>
                          <a:pt x="27090" y="40175"/>
                          <a:pt x="27090" y="37812"/>
                        </a:cubicBezTo>
                        <a:cubicBezTo>
                          <a:pt x="27090" y="32299"/>
                          <a:pt x="23114" y="27574"/>
                          <a:pt x="16753" y="27574"/>
                        </a:cubicBezTo>
                        <a:cubicBezTo>
                          <a:pt x="4825" y="27574"/>
                          <a:pt x="54" y="45884"/>
                          <a:pt x="54" y="46869"/>
                        </a:cubicBezTo>
                        <a:cubicBezTo>
                          <a:pt x="54" y="48247"/>
                          <a:pt x="1247" y="48247"/>
                          <a:pt x="1446" y="48247"/>
                        </a:cubicBezTo>
                        <a:cubicBezTo>
                          <a:pt x="2837" y="48247"/>
                          <a:pt x="2837" y="47853"/>
                          <a:pt x="3434" y="45884"/>
                        </a:cubicBezTo>
                        <a:cubicBezTo>
                          <a:pt x="7012" y="34071"/>
                          <a:pt x="11982" y="30330"/>
                          <a:pt x="16355" y="30330"/>
                        </a:cubicBezTo>
                        <a:cubicBezTo>
                          <a:pt x="17349" y="30330"/>
                          <a:pt x="19536" y="30330"/>
                          <a:pt x="19536" y="34268"/>
                        </a:cubicBezTo>
                        <a:cubicBezTo>
                          <a:pt x="19536" y="37025"/>
                          <a:pt x="18542" y="39584"/>
                          <a:pt x="18144" y="40962"/>
                        </a:cubicBezTo>
                        <a:cubicBezTo>
                          <a:pt x="17150" y="44112"/>
                          <a:pt x="11385" y="58682"/>
                          <a:pt x="9397" y="64195"/>
                        </a:cubicBezTo>
                        <a:cubicBezTo>
                          <a:pt x="8006" y="67345"/>
                          <a:pt x="6415" y="71480"/>
                          <a:pt x="6415" y="74236"/>
                        </a:cubicBezTo>
                        <a:cubicBezTo>
                          <a:pt x="6415" y="80143"/>
                          <a:pt x="10789" y="84474"/>
                          <a:pt x="16753" y="84474"/>
                        </a:cubicBezTo>
                        <a:cubicBezTo>
                          <a:pt x="28680" y="84474"/>
                          <a:pt x="33452" y="66361"/>
                          <a:pt x="33452" y="65179"/>
                        </a:cubicBezTo>
                        <a:cubicBezTo>
                          <a:pt x="33452" y="63801"/>
                          <a:pt x="32259" y="63801"/>
                          <a:pt x="31861" y="63801"/>
                        </a:cubicBezTo>
                        <a:cubicBezTo>
                          <a:pt x="30668" y="63801"/>
                          <a:pt x="30668" y="64195"/>
                          <a:pt x="30072" y="66164"/>
                        </a:cubicBezTo>
                        <a:cubicBezTo>
                          <a:pt x="27686" y="74039"/>
                          <a:pt x="23512" y="81718"/>
                          <a:pt x="17150" y="81718"/>
                        </a:cubicBezTo>
                        <a:cubicBezTo>
                          <a:pt x="14964" y="81718"/>
                          <a:pt x="13970" y="80537"/>
                          <a:pt x="13970" y="77583"/>
                        </a:cubicBezTo>
                        <a:cubicBezTo>
                          <a:pt x="13970" y="74433"/>
                          <a:pt x="14765" y="72661"/>
                          <a:pt x="17747" y="649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id="{D598363D-E778-9306-ABE1-5DB061242B59}"/>
                      </a:ext>
                    </a:extLst>
                  </p:cNvPr>
                  <p:cNvSpPr/>
                  <p:nvPr/>
                </p:nvSpPr>
                <p:spPr>
                  <a:xfrm>
                    <a:off x="4857679" y="3993854"/>
                    <a:ext cx="35981" cy="37802"/>
                  </a:xfrm>
                  <a:custGeom>
                    <a:avLst/>
                    <a:gdLst>
                      <a:gd name="connsiteX0" fmla="*/ 20730 w 35981"/>
                      <a:gd name="connsiteY0" fmla="*/ 18909 h 37802"/>
                      <a:gd name="connsiteX1" fmla="*/ 33452 w 35981"/>
                      <a:gd name="connsiteY1" fmla="*/ 13396 h 37802"/>
                      <a:gd name="connsiteX2" fmla="*/ 36037 w 35981"/>
                      <a:gd name="connsiteY2" fmla="*/ 10639 h 37802"/>
                      <a:gd name="connsiteX3" fmla="*/ 33254 w 35981"/>
                      <a:gd name="connsiteY3" fmla="*/ 7883 h 37802"/>
                      <a:gd name="connsiteX4" fmla="*/ 31465 w 35981"/>
                      <a:gd name="connsiteY4" fmla="*/ 8671 h 37802"/>
                      <a:gd name="connsiteX5" fmla="*/ 19338 w 35981"/>
                      <a:gd name="connsiteY5" fmla="*/ 16743 h 37802"/>
                      <a:gd name="connsiteX6" fmla="*/ 20730 w 35981"/>
                      <a:gd name="connsiteY6" fmla="*/ 3748 h 37802"/>
                      <a:gd name="connsiteX7" fmla="*/ 17947 w 35981"/>
                      <a:gd name="connsiteY7" fmla="*/ 7 h 37802"/>
                      <a:gd name="connsiteX8" fmla="*/ 15163 w 35981"/>
                      <a:gd name="connsiteY8" fmla="*/ 2567 h 37802"/>
                      <a:gd name="connsiteX9" fmla="*/ 15760 w 35981"/>
                      <a:gd name="connsiteY9" fmla="*/ 6899 h 37802"/>
                      <a:gd name="connsiteX10" fmla="*/ 16754 w 35981"/>
                      <a:gd name="connsiteY10" fmla="*/ 16743 h 37802"/>
                      <a:gd name="connsiteX11" fmla="*/ 4627 w 35981"/>
                      <a:gd name="connsiteY11" fmla="*/ 8671 h 37802"/>
                      <a:gd name="connsiteX12" fmla="*/ 2838 w 35981"/>
                      <a:gd name="connsiteY12" fmla="*/ 7883 h 37802"/>
                      <a:gd name="connsiteX13" fmla="*/ 55 w 35981"/>
                      <a:gd name="connsiteY13" fmla="*/ 10639 h 37802"/>
                      <a:gd name="connsiteX14" fmla="*/ 1844 w 35981"/>
                      <a:gd name="connsiteY14" fmla="*/ 13199 h 37802"/>
                      <a:gd name="connsiteX15" fmla="*/ 15163 w 35981"/>
                      <a:gd name="connsiteY15" fmla="*/ 18909 h 37802"/>
                      <a:gd name="connsiteX16" fmla="*/ 2441 w 35981"/>
                      <a:gd name="connsiteY16" fmla="*/ 24225 h 37802"/>
                      <a:gd name="connsiteX17" fmla="*/ 55 w 35981"/>
                      <a:gd name="connsiteY17" fmla="*/ 26981 h 37802"/>
                      <a:gd name="connsiteX18" fmla="*/ 2838 w 35981"/>
                      <a:gd name="connsiteY18" fmla="*/ 29737 h 37802"/>
                      <a:gd name="connsiteX19" fmla="*/ 4627 w 35981"/>
                      <a:gd name="connsiteY19" fmla="*/ 28950 h 37802"/>
                      <a:gd name="connsiteX20" fmla="*/ 16754 w 35981"/>
                      <a:gd name="connsiteY20" fmla="*/ 21074 h 37802"/>
                      <a:gd name="connsiteX21" fmla="*/ 15163 w 35981"/>
                      <a:gd name="connsiteY21" fmla="*/ 35053 h 37802"/>
                      <a:gd name="connsiteX22" fmla="*/ 17947 w 35981"/>
                      <a:gd name="connsiteY22" fmla="*/ 37810 h 37802"/>
                      <a:gd name="connsiteX23" fmla="*/ 20730 w 35981"/>
                      <a:gd name="connsiteY23" fmla="*/ 35053 h 37802"/>
                      <a:gd name="connsiteX24" fmla="*/ 20332 w 35981"/>
                      <a:gd name="connsiteY24" fmla="*/ 30919 h 37802"/>
                      <a:gd name="connsiteX25" fmla="*/ 19338 w 35981"/>
                      <a:gd name="connsiteY25" fmla="*/ 21074 h 37802"/>
                      <a:gd name="connsiteX26" fmla="*/ 29874 w 35981"/>
                      <a:gd name="connsiteY26" fmla="*/ 27965 h 37802"/>
                      <a:gd name="connsiteX27" fmla="*/ 33254 w 35981"/>
                      <a:gd name="connsiteY27" fmla="*/ 29737 h 37802"/>
                      <a:gd name="connsiteX28" fmla="*/ 36037 w 35981"/>
                      <a:gd name="connsiteY28" fmla="*/ 26981 h 37802"/>
                      <a:gd name="connsiteX29" fmla="*/ 34049 w 35981"/>
                      <a:gd name="connsiteY29" fmla="*/ 24422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30" y="18909"/>
                        </a:moveTo>
                        <a:cubicBezTo>
                          <a:pt x="28085" y="15758"/>
                          <a:pt x="31266" y="14577"/>
                          <a:pt x="33452" y="13396"/>
                        </a:cubicBezTo>
                        <a:cubicBezTo>
                          <a:pt x="35242" y="12805"/>
                          <a:pt x="36037" y="12411"/>
                          <a:pt x="36037" y="10639"/>
                        </a:cubicBezTo>
                        <a:cubicBezTo>
                          <a:pt x="36037" y="9261"/>
                          <a:pt x="34844" y="7883"/>
                          <a:pt x="33254" y="7883"/>
                        </a:cubicBezTo>
                        <a:cubicBezTo>
                          <a:pt x="32657" y="7883"/>
                          <a:pt x="32458" y="7883"/>
                          <a:pt x="31465" y="8671"/>
                        </a:cubicBezTo>
                        <a:lnTo>
                          <a:pt x="19338" y="16743"/>
                        </a:lnTo>
                        <a:lnTo>
                          <a:pt x="20730" y="3748"/>
                        </a:lnTo>
                        <a:cubicBezTo>
                          <a:pt x="20928" y="2173"/>
                          <a:pt x="20730" y="7"/>
                          <a:pt x="17947" y="7"/>
                        </a:cubicBezTo>
                        <a:cubicBezTo>
                          <a:pt x="16953" y="7"/>
                          <a:pt x="15163" y="598"/>
                          <a:pt x="15163" y="2567"/>
                        </a:cubicBezTo>
                        <a:cubicBezTo>
                          <a:pt x="15163" y="3355"/>
                          <a:pt x="15561" y="5914"/>
                          <a:pt x="15760" y="6899"/>
                        </a:cubicBezTo>
                        <a:cubicBezTo>
                          <a:pt x="15959" y="8277"/>
                          <a:pt x="16555" y="14774"/>
                          <a:pt x="16754" y="16743"/>
                        </a:cubicBezTo>
                        <a:lnTo>
                          <a:pt x="4627" y="8671"/>
                        </a:lnTo>
                        <a:cubicBezTo>
                          <a:pt x="3832" y="8277"/>
                          <a:pt x="3633" y="7883"/>
                          <a:pt x="2838" y="7883"/>
                        </a:cubicBezTo>
                        <a:cubicBezTo>
                          <a:pt x="1049" y="7883"/>
                          <a:pt x="55" y="9261"/>
                          <a:pt x="55" y="10639"/>
                        </a:cubicBezTo>
                        <a:cubicBezTo>
                          <a:pt x="55" y="12411"/>
                          <a:pt x="1049" y="13002"/>
                          <a:pt x="1844" y="13199"/>
                        </a:cubicBezTo>
                        <a:lnTo>
                          <a:pt x="15163" y="18909"/>
                        </a:lnTo>
                        <a:cubicBezTo>
                          <a:pt x="8007" y="22059"/>
                          <a:pt x="4627" y="23240"/>
                          <a:pt x="2441" y="24225"/>
                        </a:cubicBezTo>
                        <a:cubicBezTo>
                          <a:pt x="850" y="25012"/>
                          <a:pt x="55" y="25406"/>
                          <a:pt x="55" y="26981"/>
                        </a:cubicBezTo>
                        <a:cubicBezTo>
                          <a:pt x="55" y="28556"/>
                          <a:pt x="1049" y="29737"/>
                          <a:pt x="2838" y="29737"/>
                        </a:cubicBezTo>
                        <a:cubicBezTo>
                          <a:pt x="3435" y="29737"/>
                          <a:pt x="3633" y="29737"/>
                          <a:pt x="4627" y="28950"/>
                        </a:cubicBezTo>
                        <a:lnTo>
                          <a:pt x="16754" y="21074"/>
                        </a:lnTo>
                        <a:lnTo>
                          <a:pt x="15163" y="35053"/>
                        </a:lnTo>
                        <a:cubicBezTo>
                          <a:pt x="15163" y="37022"/>
                          <a:pt x="16953" y="37810"/>
                          <a:pt x="17947" y="37810"/>
                        </a:cubicBezTo>
                        <a:cubicBezTo>
                          <a:pt x="19139" y="37810"/>
                          <a:pt x="20730" y="37022"/>
                          <a:pt x="20730" y="35053"/>
                        </a:cubicBezTo>
                        <a:cubicBezTo>
                          <a:pt x="20730" y="34266"/>
                          <a:pt x="20332" y="31706"/>
                          <a:pt x="20332" y="30919"/>
                        </a:cubicBezTo>
                        <a:cubicBezTo>
                          <a:pt x="20133" y="29344"/>
                          <a:pt x="19537" y="23043"/>
                          <a:pt x="19338" y="21074"/>
                        </a:cubicBezTo>
                        <a:lnTo>
                          <a:pt x="29874" y="27965"/>
                        </a:lnTo>
                        <a:cubicBezTo>
                          <a:pt x="32260" y="29737"/>
                          <a:pt x="32458" y="29737"/>
                          <a:pt x="33254" y="29737"/>
                        </a:cubicBezTo>
                        <a:cubicBezTo>
                          <a:pt x="34844" y="29737"/>
                          <a:pt x="36037" y="28556"/>
                          <a:pt x="36037" y="26981"/>
                        </a:cubicBezTo>
                        <a:cubicBezTo>
                          <a:pt x="36037" y="25209"/>
                          <a:pt x="34844" y="24815"/>
                          <a:pt x="34049" y="244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id="{76522579-6FC1-BEE6-8E6B-A609ADD07FAE}"/>
                      </a:ext>
                    </a:extLst>
                  </p:cNvPr>
                  <p:cNvSpPr/>
                  <p:nvPr/>
                </p:nvSpPr>
                <p:spPr>
                  <a:xfrm>
                    <a:off x="4855095" y="4072411"/>
                    <a:ext cx="39957" cy="55915"/>
                  </a:xfrm>
                  <a:custGeom>
                    <a:avLst/>
                    <a:gdLst>
                      <a:gd name="connsiteX0" fmla="*/ 39814 w 39957"/>
                      <a:gd name="connsiteY0" fmla="*/ 2569 h 55915"/>
                      <a:gd name="connsiteX1" fmla="*/ 40013 w 39957"/>
                      <a:gd name="connsiteY1" fmla="*/ 1387 h 55915"/>
                      <a:gd name="connsiteX2" fmla="*/ 38820 w 39957"/>
                      <a:gd name="connsiteY2" fmla="*/ 9 h 55915"/>
                      <a:gd name="connsiteX3" fmla="*/ 32459 w 39957"/>
                      <a:gd name="connsiteY3" fmla="*/ 5916 h 55915"/>
                      <a:gd name="connsiteX4" fmla="*/ 22916 w 39957"/>
                      <a:gd name="connsiteY4" fmla="*/ 9 h 55915"/>
                      <a:gd name="connsiteX5" fmla="*/ 55 w 39957"/>
                      <a:gd name="connsiteY5" fmla="*/ 25014 h 55915"/>
                      <a:gd name="connsiteX6" fmla="*/ 13573 w 39957"/>
                      <a:gd name="connsiteY6" fmla="*/ 39583 h 55915"/>
                      <a:gd name="connsiteX7" fmla="*/ 24706 w 39957"/>
                      <a:gd name="connsiteY7" fmla="*/ 34858 h 55915"/>
                      <a:gd name="connsiteX8" fmla="*/ 21525 w 39957"/>
                      <a:gd name="connsiteY8" fmla="*/ 47656 h 55915"/>
                      <a:gd name="connsiteX9" fmla="*/ 14567 w 39957"/>
                      <a:gd name="connsiteY9" fmla="*/ 52578 h 55915"/>
                      <a:gd name="connsiteX10" fmla="*/ 12380 w 39957"/>
                      <a:gd name="connsiteY10" fmla="*/ 54547 h 55915"/>
                      <a:gd name="connsiteX11" fmla="*/ 13573 w 39957"/>
                      <a:gd name="connsiteY11" fmla="*/ 55925 h 55915"/>
                      <a:gd name="connsiteX12" fmla="*/ 22916 w 39957"/>
                      <a:gd name="connsiteY12" fmla="*/ 55531 h 55915"/>
                      <a:gd name="connsiteX13" fmla="*/ 32459 w 39957"/>
                      <a:gd name="connsiteY13" fmla="*/ 55925 h 55915"/>
                      <a:gd name="connsiteX14" fmla="*/ 34049 w 39957"/>
                      <a:gd name="connsiteY14" fmla="*/ 53956 h 55915"/>
                      <a:gd name="connsiteX15" fmla="*/ 31862 w 39957"/>
                      <a:gd name="connsiteY15" fmla="*/ 52578 h 55915"/>
                      <a:gd name="connsiteX16" fmla="*/ 27489 w 39957"/>
                      <a:gd name="connsiteY16" fmla="*/ 51594 h 55915"/>
                      <a:gd name="connsiteX17" fmla="*/ 27886 w 39957"/>
                      <a:gd name="connsiteY17" fmla="*/ 49625 h 55915"/>
                      <a:gd name="connsiteX18" fmla="*/ 26495 w 39957"/>
                      <a:gd name="connsiteY18" fmla="*/ 27770 h 55915"/>
                      <a:gd name="connsiteX19" fmla="*/ 24904 w 39957"/>
                      <a:gd name="connsiteY19" fmla="*/ 30723 h 55915"/>
                      <a:gd name="connsiteX20" fmla="*/ 13772 w 39957"/>
                      <a:gd name="connsiteY20" fmla="*/ 37221 h 55915"/>
                      <a:gd name="connsiteX21" fmla="*/ 7212 w 39957"/>
                      <a:gd name="connsiteY21" fmla="*/ 28755 h 55915"/>
                      <a:gd name="connsiteX22" fmla="*/ 11983 w 39957"/>
                      <a:gd name="connsiteY22" fmla="*/ 10838 h 55915"/>
                      <a:gd name="connsiteX23" fmla="*/ 22916 w 39957"/>
                      <a:gd name="connsiteY23" fmla="*/ 2569 h 55915"/>
                      <a:gd name="connsiteX24" fmla="*/ 30868 w 39957"/>
                      <a:gd name="connsiteY24" fmla="*/ 10247 h 55915"/>
                      <a:gd name="connsiteX25" fmla="*/ 30669 w 39957"/>
                      <a:gd name="connsiteY25" fmla="*/ 11429 h 55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39957" h="55915">
                        <a:moveTo>
                          <a:pt x="39814" y="2569"/>
                        </a:moveTo>
                        <a:cubicBezTo>
                          <a:pt x="39814" y="2175"/>
                          <a:pt x="40013" y="1781"/>
                          <a:pt x="40013" y="1387"/>
                        </a:cubicBezTo>
                        <a:cubicBezTo>
                          <a:pt x="40013" y="797"/>
                          <a:pt x="39615" y="9"/>
                          <a:pt x="38820" y="9"/>
                        </a:cubicBezTo>
                        <a:cubicBezTo>
                          <a:pt x="38025" y="9"/>
                          <a:pt x="34248" y="2962"/>
                          <a:pt x="32459" y="5916"/>
                        </a:cubicBezTo>
                        <a:cubicBezTo>
                          <a:pt x="31663" y="4144"/>
                          <a:pt x="28681" y="9"/>
                          <a:pt x="22916" y="9"/>
                        </a:cubicBezTo>
                        <a:cubicBezTo>
                          <a:pt x="11585" y="9"/>
                          <a:pt x="55" y="12413"/>
                          <a:pt x="55" y="25014"/>
                        </a:cubicBezTo>
                        <a:cubicBezTo>
                          <a:pt x="55" y="33677"/>
                          <a:pt x="5820" y="39583"/>
                          <a:pt x="13573" y="39583"/>
                        </a:cubicBezTo>
                        <a:cubicBezTo>
                          <a:pt x="18543" y="39583"/>
                          <a:pt x="22718" y="36433"/>
                          <a:pt x="24706" y="34858"/>
                        </a:cubicBezTo>
                        <a:cubicBezTo>
                          <a:pt x="24507" y="35055"/>
                          <a:pt x="21724" y="46081"/>
                          <a:pt x="21525" y="47656"/>
                        </a:cubicBezTo>
                        <a:cubicBezTo>
                          <a:pt x="20133" y="52578"/>
                          <a:pt x="20133" y="52578"/>
                          <a:pt x="14567" y="52578"/>
                        </a:cubicBezTo>
                        <a:cubicBezTo>
                          <a:pt x="13573" y="52578"/>
                          <a:pt x="12380" y="52578"/>
                          <a:pt x="12380" y="54547"/>
                        </a:cubicBezTo>
                        <a:cubicBezTo>
                          <a:pt x="12380" y="55137"/>
                          <a:pt x="12778" y="55925"/>
                          <a:pt x="13573" y="55925"/>
                        </a:cubicBezTo>
                        <a:cubicBezTo>
                          <a:pt x="16555" y="55925"/>
                          <a:pt x="19934" y="55531"/>
                          <a:pt x="22916" y="55531"/>
                        </a:cubicBezTo>
                        <a:cubicBezTo>
                          <a:pt x="25898" y="55531"/>
                          <a:pt x="29675" y="55925"/>
                          <a:pt x="32459" y="55925"/>
                        </a:cubicBezTo>
                        <a:cubicBezTo>
                          <a:pt x="33254" y="55925"/>
                          <a:pt x="34049" y="55531"/>
                          <a:pt x="34049" y="53956"/>
                        </a:cubicBezTo>
                        <a:cubicBezTo>
                          <a:pt x="34049" y="52578"/>
                          <a:pt x="32856" y="52578"/>
                          <a:pt x="31862" y="52578"/>
                        </a:cubicBezTo>
                        <a:cubicBezTo>
                          <a:pt x="29874" y="52578"/>
                          <a:pt x="27489" y="52578"/>
                          <a:pt x="27489" y="51594"/>
                        </a:cubicBezTo>
                        <a:cubicBezTo>
                          <a:pt x="27489" y="51397"/>
                          <a:pt x="27489" y="51200"/>
                          <a:pt x="27886" y="49625"/>
                        </a:cubicBezTo>
                        <a:close/>
                        <a:moveTo>
                          <a:pt x="26495" y="27770"/>
                        </a:moveTo>
                        <a:cubicBezTo>
                          <a:pt x="25898" y="29148"/>
                          <a:pt x="25898" y="29345"/>
                          <a:pt x="24904" y="30723"/>
                        </a:cubicBezTo>
                        <a:cubicBezTo>
                          <a:pt x="21326" y="34858"/>
                          <a:pt x="17151" y="37221"/>
                          <a:pt x="13772" y="37221"/>
                        </a:cubicBezTo>
                        <a:cubicBezTo>
                          <a:pt x="10392" y="37221"/>
                          <a:pt x="7212" y="34858"/>
                          <a:pt x="7212" y="28755"/>
                        </a:cubicBezTo>
                        <a:cubicBezTo>
                          <a:pt x="7212" y="24029"/>
                          <a:pt x="9796" y="14382"/>
                          <a:pt x="11983" y="10838"/>
                        </a:cubicBezTo>
                        <a:cubicBezTo>
                          <a:pt x="15959" y="3750"/>
                          <a:pt x="20531" y="2569"/>
                          <a:pt x="22916" y="2569"/>
                        </a:cubicBezTo>
                        <a:cubicBezTo>
                          <a:pt x="29079" y="2569"/>
                          <a:pt x="30868" y="9263"/>
                          <a:pt x="30868" y="10247"/>
                        </a:cubicBezTo>
                        <a:cubicBezTo>
                          <a:pt x="30868" y="10641"/>
                          <a:pt x="30669" y="11232"/>
                          <a:pt x="30669" y="114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226" name="Group 1225">
                  <a:extLst>
                    <a:ext uri="{FF2B5EF4-FFF2-40B4-BE49-F238E27FC236}">
                      <a16:creationId xmlns:a16="http://schemas.microsoft.com/office/drawing/2014/main" id="{59ABED4B-50D0-D5DC-5EB9-FFF9A4D2BE22}"/>
                    </a:ext>
                  </a:extLst>
                </p:cNvPr>
                <p:cNvGrpSpPr/>
                <p:nvPr/>
              </p:nvGrpSpPr>
              <p:grpSpPr>
                <a:xfrm>
                  <a:off x="3924035" y="3953886"/>
                  <a:ext cx="194229" cy="126324"/>
                  <a:chOff x="4782306" y="4800994"/>
                  <a:chExt cx="194229" cy="126324"/>
                </a:xfrm>
              </p:grpSpPr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id="{0AD61C8D-42ED-E551-E7AB-BAE76FE62395}"/>
                      </a:ext>
                    </a:extLst>
                  </p:cNvPr>
                  <p:cNvSpPr/>
                  <p:nvPr/>
                </p:nvSpPr>
                <p:spPr>
                  <a:xfrm>
                    <a:off x="4782306" y="4800994"/>
                    <a:ext cx="93632" cy="89977"/>
                  </a:xfrm>
                  <a:custGeom>
                    <a:avLst/>
                    <a:gdLst>
                      <a:gd name="connsiteX0" fmla="*/ 50148 w 93632"/>
                      <a:gd name="connsiteY0" fmla="*/ 2395 h 89977"/>
                      <a:gd name="connsiteX1" fmla="*/ 46768 w 93632"/>
                      <a:gd name="connsiteY1" fmla="*/ 33 h 89977"/>
                      <a:gd name="connsiteX2" fmla="*/ 43588 w 93632"/>
                      <a:gd name="connsiteY2" fmla="*/ 2395 h 89977"/>
                      <a:gd name="connsiteX3" fmla="*/ 648 w 93632"/>
                      <a:gd name="connsiteY3" fmla="*/ 87451 h 89977"/>
                      <a:gd name="connsiteX4" fmla="*/ 52 w 93632"/>
                      <a:gd name="connsiteY4" fmla="*/ 89026 h 89977"/>
                      <a:gd name="connsiteX5" fmla="*/ 2835 w 93632"/>
                      <a:gd name="connsiteY5" fmla="*/ 90010 h 89977"/>
                      <a:gd name="connsiteX6" fmla="*/ 90901 w 93632"/>
                      <a:gd name="connsiteY6" fmla="*/ 90010 h 89977"/>
                      <a:gd name="connsiteX7" fmla="*/ 93684 w 93632"/>
                      <a:gd name="connsiteY7" fmla="*/ 89026 h 89977"/>
                      <a:gd name="connsiteX8" fmla="*/ 93087 w 93632"/>
                      <a:gd name="connsiteY8" fmla="*/ 87451 h 89977"/>
                      <a:gd name="connsiteX9" fmla="*/ 42792 w 93632"/>
                      <a:gd name="connsiteY9" fmla="*/ 12633 h 89977"/>
                      <a:gd name="connsiteX10" fmla="*/ 76985 w 93632"/>
                      <a:gd name="connsiteY10" fmla="*/ 80560 h 89977"/>
                      <a:gd name="connsiteX11" fmla="*/ 8600 w 93632"/>
                      <a:gd name="connsiteY11" fmla="*/ 80560 h 89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93632" h="89977">
                        <a:moveTo>
                          <a:pt x="50148" y="2395"/>
                        </a:moveTo>
                        <a:cubicBezTo>
                          <a:pt x="49353" y="623"/>
                          <a:pt x="48955" y="33"/>
                          <a:pt x="46768" y="33"/>
                        </a:cubicBezTo>
                        <a:cubicBezTo>
                          <a:pt x="44780" y="33"/>
                          <a:pt x="44383" y="623"/>
                          <a:pt x="43588" y="2395"/>
                        </a:cubicBezTo>
                        <a:lnTo>
                          <a:pt x="648" y="87451"/>
                        </a:lnTo>
                        <a:cubicBezTo>
                          <a:pt x="52" y="88632"/>
                          <a:pt x="52" y="88829"/>
                          <a:pt x="52" y="89026"/>
                        </a:cubicBezTo>
                        <a:cubicBezTo>
                          <a:pt x="52" y="90010"/>
                          <a:pt x="847" y="90010"/>
                          <a:pt x="2835" y="90010"/>
                        </a:cubicBezTo>
                        <a:lnTo>
                          <a:pt x="90901" y="90010"/>
                        </a:lnTo>
                        <a:cubicBezTo>
                          <a:pt x="92889" y="90010"/>
                          <a:pt x="93684" y="90010"/>
                          <a:pt x="93684" y="89026"/>
                        </a:cubicBezTo>
                        <a:cubicBezTo>
                          <a:pt x="93684" y="88829"/>
                          <a:pt x="93684" y="88632"/>
                          <a:pt x="93087" y="87451"/>
                        </a:cubicBezTo>
                        <a:close/>
                        <a:moveTo>
                          <a:pt x="42792" y="12633"/>
                        </a:moveTo>
                        <a:lnTo>
                          <a:pt x="76985" y="80560"/>
                        </a:lnTo>
                        <a:lnTo>
                          <a:pt x="8600" y="8056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id="{815A5314-FFE3-6F90-5D97-C41CEB595B02}"/>
                      </a:ext>
                    </a:extLst>
                  </p:cNvPr>
                  <p:cNvSpPr/>
                  <p:nvPr/>
                </p:nvSpPr>
                <p:spPr>
                  <a:xfrm>
                    <a:off x="4885757" y="4807885"/>
                    <a:ext cx="33397" cy="84464"/>
                  </a:xfrm>
                  <a:custGeom>
                    <a:avLst/>
                    <a:gdLst>
                      <a:gd name="connsiteX0" fmla="*/ 32261 w 33397"/>
                      <a:gd name="connsiteY0" fmla="*/ 4561 h 84464"/>
                      <a:gd name="connsiteX1" fmla="*/ 27689 w 33397"/>
                      <a:gd name="connsiteY1" fmla="*/ 32 h 84464"/>
                      <a:gd name="connsiteX2" fmla="*/ 20731 w 33397"/>
                      <a:gd name="connsiteY2" fmla="*/ 6727 h 84464"/>
                      <a:gd name="connsiteX3" fmla="*/ 25502 w 33397"/>
                      <a:gd name="connsiteY3" fmla="*/ 11255 h 84464"/>
                      <a:gd name="connsiteX4" fmla="*/ 32261 w 33397"/>
                      <a:gd name="connsiteY4" fmla="*/ 4561 h 84464"/>
                      <a:gd name="connsiteX5" fmla="*/ 22719 w 33397"/>
                      <a:gd name="connsiteY5" fmla="*/ 51814 h 84464"/>
                      <a:gd name="connsiteX6" fmla="*/ 25502 w 33397"/>
                      <a:gd name="connsiteY6" fmla="*/ 44529 h 84464"/>
                      <a:gd name="connsiteX7" fmla="*/ 27092 w 33397"/>
                      <a:gd name="connsiteY7" fmla="*/ 37835 h 84464"/>
                      <a:gd name="connsiteX8" fmla="*/ 16755 w 33397"/>
                      <a:gd name="connsiteY8" fmla="*/ 27597 h 84464"/>
                      <a:gd name="connsiteX9" fmla="*/ 56 w 33397"/>
                      <a:gd name="connsiteY9" fmla="*/ 46892 h 84464"/>
                      <a:gd name="connsiteX10" fmla="*/ 1448 w 33397"/>
                      <a:gd name="connsiteY10" fmla="*/ 48270 h 84464"/>
                      <a:gd name="connsiteX11" fmla="*/ 3436 w 33397"/>
                      <a:gd name="connsiteY11" fmla="*/ 45907 h 84464"/>
                      <a:gd name="connsiteX12" fmla="*/ 16357 w 33397"/>
                      <a:gd name="connsiteY12" fmla="*/ 30353 h 84464"/>
                      <a:gd name="connsiteX13" fmla="*/ 19538 w 33397"/>
                      <a:gd name="connsiteY13" fmla="*/ 34291 h 84464"/>
                      <a:gd name="connsiteX14" fmla="*/ 18146 w 33397"/>
                      <a:gd name="connsiteY14" fmla="*/ 40985 h 84464"/>
                      <a:gd name="connsiteX15" fmla="*/ 9400 w 33397"/>
                      <a:gd name="connsiteY15" fmla="*/ 64218 h 84464"/>
                      <a:gd name="connsiteX16" fmla="*/ 6418 w 33397"/>
                      <a:gd name="connsiteY16" fmla="*/ 74259 h 84464"/>
                      <a:gd name="connsiteX17" fmla="*/ 16755 w 33397"/>
                      <a:gd name="connsiteY17" fmla="*/ 84497 h 84464"/>
                      <a:gd name="connsiteX18" fmla="*/ 33454 w 33397"/>
                      <a:gd name="connsiteY18" fmla="*/ 65202 h 84464"/>
                      <a:gd name="connsiteX19" fmla="*/ 31863 w 33397"/>
                      <a:gd name="connsiteY19" fmla="*/ 63824 h 84464"/>
                      <a:gd name="connsiteX20" fmla="*/ 30074 w 33397"/>
                      <a:gd name="connsiteY20" fmla="*/ 66187 h 84464"/>
                      <a:gd name="connsiteX21" fmla="*/ 17152 w 33397"/>
                      <a:gd name="connsiteY21" fmla="*/ 81741 h 84464"/>
                      <a:gd name="connsiteX22" fmla="*/ 13972 w 33397"/>
                      <a:gd name="connsiteY22" fmla="*/ 77606 h 84464"/>
                      <a:gd name="connsiteX23" fmla="*/ 17749 w 33397"/>
                      <a:gd name="connsiteY23" fmla="*/ 65005 h 84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3397" h="84464">
                        <a:moveTo>
                          <a:pt x="32261" y="4561"/>
                        </a:moveTo>
                        <a:cubicBezTo>
                          <a:pt x="32261" y="2001"/>
                          <a:pt x="30472" y="32"/>
                          <a:pt x="27689" y="32"/>
                        </a:cubicBezTo>
                        <a:cubicBezTo>
                          <a:pt x="24110" y="32"/>
                          <a:pt x="20731" y="3380"/>
                          <a:pt x="20731" y="6727"/>
                        </a:cubicBezTo>
                        <a:cubicBezTo>
                          <a:pt x="20731" y="9089"/>
                          <a:pt x="22520" y="11255"/>
                          <a:pt x="25502" y="11255"/>
                        </a:cubicBezTo>
                        <a:cubicBezTo>
                          <a:pt x="28484" y="11255"/>
                          <a:pt x="32261" y="8302"/>
                          <a:pt x="32261" y="4561"/>
                        </a:cubicBezTo>
                        <a:close/>
                        <a:moveTo>
                          <a:pt x="22719" y="51814"/>
                        </a:moveTo>
                        <a:cubicBezTo>
                          <a:pt x="24110" y="48270"/>
                          <a:pt x="24110" y="47876"/>
                          <a:pt x="25502" y="44529"/>
                        </a:cubicBezTo>
                        <a:cubicBezTo>
                          <a:pt x="26496" y="41969"/>
                          <a:pt x="27092" y="40197"/>
                          <a:pt x="27092" y="37835"/>
                        </a:cubicBezTo>
                        <a:cubicBezTo>
                          <a:pt x="27092" y="32322"/>
                          <a:pt x="23116" y="27597"/>
                          <a:pt x="16755" y="27597"/>
                        </a:cubicBezTo>
                        <a:cubicBezTo>
                          <a:pt x="4827" y="27597"/>
                          <a:pt x="56" y="45907"/>
                          <a:pt x="56" y="46892"/>
                        </a:cubicBezTo>
                        <a:cubicBezTo>
                          <a:pt x="56" y="48270"/>
                          <a:pt x="1249" y="48270"/>
                          <a:pt x="1448" y="48270"/>
                        </a:cubicBezTo>
                        <a:cubicBezTo>
                          <a:pt x="2839" y="48270"/>
                          <a:pt x="2839" y="47876"/>
                          <a:pt x="3436" y="45907"/>
                        </a:cubicBezTo>
                        <a:cubicBezTo>
                          <a:pt x="7014" y="34094"/>
                          <a:pt x="11984" y="30353"/>
                          <a:pt x="16357" y="30353"/>
                        </a:cubicBezTo>
                        <a:cubicBezTo>
                          <a:pt x="17351" y="30353"/>
                          <a:pt x="19538" y="30353"/>
                          <a:pt x="19538" y="34291"/>
                        </a:cubicBezTo>
                        <a:cubicBezTo>
                          <a:pt x="19538" y="37047"/>
                          <a:pt x="18544" y="39607"/>
                          <a:pt x="18146" y="40985"/>
                        </a:cubicBezTo>
                        <a:cubicBezTo>
                          <a:pt x="17152" y="44135"/>
                          <a:pt x="11387" y="58705"/>
                          <a:pt x="9400" y="64218"/>
                        </a:cubicBezTo>
                        <a:cubicBezTo>
                          <a:pt x="8008" y="67368"/>
                          <a:pt x="6418" y="71502"/>
                          <a:pt x="6418" y="74259"/>
                        </a:cubicBezTo>
                        <a:cubicBezTo>
                          <a:pt x="6418" y="80166"/>
                          <a:pt x="10791" y="84497"/>
                          <a:pt x="16755" y="84497"/>
                        </a:cubicBezTo>
                        <a:cubicBezTo>
                          <a:pt x="28683" y="84497"/>
                          <a:pt x="33454" y="66383"/>
                          <a:pt x="33454" y="65202"/>
                        </a:cubicBezTo>
                        <a:cubicBezTo>
                          <a:pt x="33454" y="63824"/>
                          <a:pt x="32261" y="63824"/>
                          <a:pt x="31863" y="63824"/>
                        </a:cubicBezTo>
                        <a:cubicBezTo>
                          <a:pt x="30671" y="63824"/>
                          <a:pt x="30671" y="64218"/>
                          <a:pt x="30074" y="66187"/>
                        </a:cubicBezTo>
                        <a:cubicBezTo>
                          <a:pt x="27689" y="74062"/>
                          <a:pt x="23514" y="81741"/>
                          <a:pt x="17152" y="81741"/>
                        </a:cubicBezTo>
                        <a:cubicBezTo>
                          <a:pt x="14966" y="81741"/>
                          <a:pt x="13972" y="80559"/>
                          <a:pt x="13972" y="77606"/>
                        </a:cubicBezTo>
                        <a:cubicBezTo>
                          <a:pt x="13972" y="74456"/>
                          <a:pt x="14767" y="72684"/>
                          <a:pt x="17749" y="6500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3" name="Freeform: Shape 1162">
                    <a:extLst>
                      <a:ext uri="{FF2B5EF4-FFF2-40B4-BE49-F238E27FC236}">
                        <a16:creationId xmlns:a16="http://schemas.microsoft.com/office/drawing/2014/main" id="{4EFF4344-340D-BC21-CEE5-A5977101D6BD}"/>
                      </a:ext>
                    </a:extLst>
                  </p:cNvPr>
                  <p:cNvSpPr/>
                  <p:nvPr/>
                </p:nvSpPr>
                <p:spPr>
                  <a:xfrm>
                    <a:off x="4933597" y="4804664"/>
                    <a:ext cx="35981" cy="37802"/>
                  </a:xfrm>
                  <a:custGeom>
                    <a:avLst/>
                    <a:gdLst>
                      <a:gd name="connsiteX0" fmla="*/ 20732 w 35981"/>
                      <a:gd name="connsiteY0" fmla="*/ 18931 h 37802"/>
                      <a:gd name="connsiteX1" fmla="*/ 33455 w 35981"/>
                      <a:gd name="connsiteY1" fmla="*/ 13419 h 37802"/>
                      <a:gd name="connsiteX2" fmla="*/ 36039 w 35981"/>
                      <a:gd name="connsiteY2" fmla="*/ 10662 h 37802"/>
                      <a:gd name="connsiteX3" fmla="*/ 33256 w 35981"/>
                      <a:gd name="connsiteY3" fmla="*/ 7906 h 37802"/>
                      <a:gd name="connsiteX4" fmla="*/ 31467 w 35981"/>
                      <a:gd name="connsiteY4" fmla="*/ 8693 h 37802"/>
                      <a:gd name="connsiteX5" fmla="*/ 19340 w 35981"/>
                      <a:gd name="connsiteY5" fmla="*/ 16766 h 37802"/>
                      <a:gd name="connsiteX6" fmla="*/ 20732 w 35981"/>
                      <a:gd name="connsiteY6" fmla="*/ 3771 h 37802"/>
                      <a:gd name="connsiteX7" fmla="*/ 17949 w 35981"/>
                      <a:gd name="connsiteY7" fmla="*/ 30 h 37802"/>
                      <a:gd name="connsiteX8" fmla="*/ 15165 w 35981"/>
                      <a:gd name="connsiteY8" fmla="*/ 2590 h 37802"/>
                      <a:gd name="connsiteX9" fmla="*/ 15762 w 35981"/>
                      <a:gd name="connsiteY9" fmla="*/ 6921 h 37802"/>
                      <a:gd name="connsiteX10" fmla="*/ 16756 w 35981"/>
                      <a:gd name="connsiteY10" fmla="*/ 16766 h 37802"/>
                      <a:gd name="connsiteX11" fmla="*/ 4629 w 35981"/>
                      <a:gd name="connsiteY11" fmla="*/ 8693 h 37802"/>
                      <a:gd name="connsiteX12" fmla="*/ 2840 w 35981"/>
                      <a:gd name="connsiteY12" fmla="*/ 7906 h 37802"/>
                      <a:gd name="connsiteX13" fmla="*/ 57 w 35981"/>
                      <a:gd name="connsiteY13" fmla="*/ 10662 h 37802"/>
                      <a:gd name="connsiteX14" fmla="*/ 1846 w 35981"/>
                      <a:gd name="connsiteY14" fmla="*/ 13222 h 37802"/>
                      <a:gd name="connsiteX15" fmla="*/ 15165 w 35981"/>
                      <a:gd name="connsiteY15" fmla="*/ 18931 h 37802"/>
                      <a:gd name="connsiteX16" fmla="*/ 2443 w 35981"/>
                      <a:gd name="connsiteY16" fmla="*/ 24247 h 37802"/>
                      <a:gd name="connsiteX17" fmla="*/ 57 w 35981"/>
                      <a:gd name="connsiteY17" fmla="*/ 27004 h 37802"/>
                      <a:gd name="connsiteX18" fmla="*/ 2840 w 35981"/>
                      <a:gd name="connsiteY18" fmla="*/ 29760 h 37802"/>
                      <a:gd name="connsiteX19" fmla="*/ 4629 w 35981"/>
                      <a:gd name="connsiteY19" fmla="*/ 28973 h 37802"/>
                      <a:gd name="connsiteX20" fmla="*/ 16756 w 35981"/>
                      <a:gd name="connsiteY20" fmla="*/ 21097 h 37802"/>
                      <a:gd name="connsiteX21" fmla="*/ 15165 w 35981"/>
                      <a:gd name="connsiteY21" fmla="*/ 35076 h 37802"/>
                      <a:gd name="connsiteX22" fmla="*/ 17949 w 35981"/>
                      <a:gd name="connsiteY22" fmla="*/ 37833 h 37802"/>
                      <a:gd name="connsiteX23" fmla="*/ 20732 w 35981"/>
                      <a:gd name="connsiteY23" fmla="*/ 35076 h 37802"/>
                      <a:gd name="connsiteX24" fmla="*/ 20334 w 35981"/>
                      <a:gd name="connsiteY24" fmla="*/ 30941 h 37802"/>
                      <a:gd name="connsiteX25" fmla="*/ 19340 w 35981"/>
                      <a:gd name="connsiteY25" fmla="*/ 21097 h 37802"/>
                      <a:gd name="connsiteX26" fmla="*/ 29876 w 35981"/>
                      <a:gd name="connsiteY26" fmla="*/ 27988 h 37802"/>
                      <a:gd name="connsiteX27" fmla="*/ 33256 w 35981"/>
                      <a:gd name="connsiteY27" fmla="*/ 29760 h 37802"/>
                      <a:gd name="connsiteX28" fmla="*/ 36039 w 35981"/>
                      <a:gd name="connsiteY28" fmla="*/ 27004 h 37802"/>
                      <a:gd name="connsiteX29" fmla="*/ 34051 w 35981"/>
                      <a:gd name="connsiteY29" fmla="*/ 24444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32" y="18931"/>
                        </a:moveTo>
                        <a:cubicBezTo>
                          <a:pt x="28087" y="15781"/>
                          <a:pt x="31268" y="14600"/>
                          <a:pt x="33455" y="13419"/>
                        </a:cubicBezTo>
                        <a:cubicBezTo>
                          <a:pt x="35244" y="12828"/>
                          <a:pt x="36039" y="12434"/>
                          <a:pt x="36039" y="10662"/>
                        </a:cubicBezTo>
                        <a:cubicBezTo>
                          <a:pt x="36039" y="9284"/>
                          <a:pt x="34846" y="7906"/>
                          <a:pt x="33256" y="7906"/>
                        </a:cubicBezTo>
                        <a:cubicBezTo>
                          <a:pt x="32659" y="7906"/>
                          <a:pt x="32461" y="7906"/>
                          <a:pt x="31467" y="8693"/>
                        </a:cubicBezTo>
                        <a:lnTo>
                          <a:pt x="19340" y="16766"/>
                        </a:lnTo>
                        <a:lnTo>
                          <a:pt x="20732" y="3771"/>
                        </a:lnTo>
                        <a:cubicBezTo>
                          <a:pt x="20931" y="2196"/>
                          <a:pt x="20732" y="30"/>
                          <a:pt x="17949" y="30"/>
                        </a:cubicBezTo>
                        <a:cubicBezTo>
                          <a:pt x="16955" y="30"/>
                          <a:pt x="15165" y="621"/>
                          <a:pt x="15165" y="2590"/>
                        </a:cubicBezTo>
                        <a:cubicBezTo>
                          <a:pt x="15165" y="3377"/>
                          <a:pt x="15563" y="5937"/>
                          <a:pt x="15762" y="6921"/>
                        </a:cubicBezTo>
                        <a:cubicBezTo>
                          <a:pt x="15961" y="8299"/>
                          <a:pt x="16557" y="14797"/>
                          <a:pt x="16756" y="16766"/>
                        </a:cubicBezTo>
                        <a:lnTo>
                          <a:pt x="4629" y="8693"/>
                        </a:lnTo>
                        <a:cubicBezTo>
                          <a:pt x="3834" y="8299"/>
                          <a:pt x="3635" y="7906"/>
                          <a:pt x="2840" y="7906"/>
                        </a:cubicBezTo>
                        <a:cubicBezTo>
                          <a:pt x="1051" y="7906"/>
                          <a:pt x="57" y="9284"/>
                          <a:pt x="57" y="10662"/>
                        </a:cubicBezTo>
                        <a:cubicBezTo>
                          <a:pt x="57" y="12434"/>
                          <a:pt x="1051" y="13025"/>
                          <a:pt x="1846" y="13222"/>
                        </a:cubicBezTo>
                        <a:lnTo>
                          <a:pt x="15165" y="18931"/>
                        </a:lnTo>
                        <a:cubicBezTo>
                          <a:pt x="8009" y="22082"/>
                          <a:pt x="4629" y="23263"/>
                          <a:pt x="2443" y="24247"/>
                        </a:cubicBezTo>
                        <a:cubicBezTo>
                          <a:pt x="852" y="25035"/>
                          <a:pt x="57" y="25429"/>
                          <a:pt x="57" y="27004"/>
                        </a:cubicBezTo>
                        <a:cubicBezTo>
                          <a:pt x="57" y="28579"/>
                          <a:pt x="1051" y="29760"/>
                          <a:pt x="2840" y="29760"/>
                        </a:cubicBezTo>
                        <a:cubicBezTo>
                          <a:pt x="3437" y="29760"/>
                          <a:pt x="3635" y="29760"/>
                          <a:pt x="4629" y="28973"/>
                        </a:cubicBezTo>
                        <a:lnTo>
                          <a:pt x="16756" y="21097"/>
                        </a:lnTo>
                        <a:lnTo>
                          <a:pt x="15165" y="35076"/>
                        </a:lnTo>
                        <a:cubicBezTo>
                          <a:pt x="15165" y="37045"/>
                          <a:pt x="16955" y="37833"/>
                          <a:pt x="17949" y="37833"/>
                        </a:cubicBezTo>
                        <a:cubicBezTo>
                          <a:pt x="19141" y="37833"/>
                          <a:pt x="20732" y="37045"/>
                          <a:pt x="20732" y="35076"/>
                        </a:cubicBezTo>
                        <a:cubicBezTo>
                          <a:pt x="20732" y="34289"/>
                          <a:pt x="20334" y="31729"/>
                          <a:pt x="20334" y="30941"/>
                        </a:cubicBezTo>
                        <a:cubicBezTo>
                          <a:pt x="20135" y="29366"/>
                          <a:pt x="19539" y="23066"/>
                          <a:pt x="19340" y="21097"/>
                        </a:cubicBezTo>
                        <a:lnTo>
                          <a:pt x="29876" y="27988"/>
                        </a:lnTo>
                        <a:cubicBezTo>
                          <a:pt x="32262" y="29760"/>
                          <a:pt x="32461" y="29760"/>
                          <a:pt x="33256" y="29760"/>
                        </a:cubicBezTo>
                        <a:cubicBezTo>
                          <a:pt x="34846" y="29760"/>
                          <a:pt x="36039" y="28579"/>
                          <a:pt x="36039" y="27004"/>
                        </a:cubicBezTo>
                        <a:cubicBezTo>
                          <a:pt x="36039" y="25232"/>
                          <a:pt x="34846" y="24838"/>
                          <a:pt x="34051" y="244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4" name="Freeform: Shape 1163">
                    <a:extLst>
                      <a:ext uri="{FF2B5EF4-FFF2-40B4-BE49-F238E27FC236}">
                        <a16:creationId xmlns:a16="http://schemas.microsoft.com/office/drawing/2014/main" id="{7C63C582-3379-56F0-5BF1-C8A7DA1062AA}"/>
                      </a:ext>
                    </a:extLst>
                  </p:cNvPr>
                  <p:cNvSpPr/>
                  <p:nvPr/>
                </p:nvSpPr>
                <p:spPr>
                  <a:xfrm>
                    <a:off x="4931012" y="4865496"/>
                    <a:ext cx="45523" cy="61822"/>
                  </a:xfrm>
                  <a:custGeom>
                    <a:avLst/>
                    <a:gdLst>
                      <a:gd name="connsiteX0" fmla="*/ 45382 w 45523"/>
                      <a:gd name="connsiteY0" fmla="*/ 2789 h 61822"/>
                      <a:gd name="connsiteX1" fmla="*/ 45581 w 45523"/>
                      <a:gd name="connsiteY1" fmla="*/ 1411 h 61822"/>
                      <a:gd name="connsiteX2" fmla="*/ 44189 w 45523"/>
                      <a:gd name="connsiteY2" fmla="*/ 33 h 61822"/>
                      <a:gd name="connsiteX3" fmla="*/ 32858 w 45523"/>
                      <a:gd name="connsiteY3" fmla="*/ 1017 h 61822"/>
                      <a:gd name="connsiteX4" fmla="*/ 30870 w 45523"/>
                      <a:gd name="connsiteY4" fmla="*/ 2986 h 61822"/>
                      <a:gd name="connsiteX5" fmla="*/ 33256 w 45523"/>
                      <a:gd name="connsiteY5" fmla="*/ 4168 h 61822"/>
                      <a:gd name="connsiteX6" fmla="*/ 37430 w 45523"/>
                      <a:gd name="connsiteY6" fmla="*/ 5546 h 61822"/>
                      <a:gd name="connsiteX7" fmla="*/ 37232 w 45523"/>
                      <a:gd name="connsiteY7" fmla="*/ 7515 h 61822"/>
                      <a:gd name="connsiteX8" fmla="*/ 32063 w 45523"/>
                      <a:gd name="connsiteY8" fmla="*/ 27597 h 61822"/>
                      <a:gd name="connsiteX9" fmla="*/ 22918 w 45523"/>
                      <a:gd name="connsiteY9" fmla="*/ 22281 h 61822"/>
                      <a:gd name="connsiteX10" fmla="*/ 57 w 45523"/>
                      <a:gd name="connsiteY10" fmla="*/ 47286 h 61822"/>
                      <a:gd name="connsiteX11" fmla="*/ 13575 w 45523"/>
                      <a:gd name="connsiteY11" fmla="*/ 61855 h 61822"/>
                      <a:gd name="connsiteX12" fmla="*/ 26099 w 45523"/>
                      <a:gd name="connsiteY12" fmla="*/ 55752 h 61822"/>
                      <a:gd name="connsiteX13" fmla="*/ 35244 w 45523"/>
                      <a:gd name="connsiteY13" fmla="*/ 61855 h 61822"/>
                      <a:gd name="connsiteX14" fmla="*/ 42201 w 45523"/>
                      <a:gd name="connsiteY14" fmla="*/ 57327 h 61822"/>
                      <a:gd name="connsiteX15" fmla="*/ 45382 w 45523"/>
                      <a:gd name="connsiteY15" fmla="*/ 48467 h 61822"/>
                      <a:gd name="connsiteX16" fmla="*/ 43991 w 45523"/>
                      <a:gd name="connsiteY16" fmla="*/ 47286 h 61822"/>
                      <a:gd name="connsiteX17" fmla="*/ 42003 w 45523"/>
                      <a:gd name="connsiteY17" fmla="*/ 50042 h 61822"/>
                      <a:gd name="connsiteX18" fmla="*/ 35442 w 45523"/>
                      <a:gd name="connsiteY18" fmla="*/ 59493 h 61822"/>
                      <a:gd name="connsiteX19" fmla="*/ 32460 w 45523"/>
                      <a:gd name="connsiteY19" fmla="*/ 55161 h 61822"/>
                      <a:gd name="connsiteX20" fmla="*/ 33057 w 45523"/>
                      <a:gd name="connsiteY20" fmla="*/ 51617 h 61822"/>
                      <a:gd name="connsiteX21" fmla="*/ 26497 w 45523"/>
                      <a:gd name="connsiteY21" fmla="*/ 50042 h 61822"/>
                      <a:gd name="connsiteX22" fmla="*/ 21924 w 45523"/>
                      <a:gd name="connsiteY22" fmla="*/ 55949 h 61822"/>
                      <a:gd name="connsiteX23" fmla="*/ 13774 w 45523"/>
                      <a:gd name="connsiteY23" fmla="*/ 59493 h 61822"/>
                      <a:gd name="connsiteX24" fmla="*/ 7214 w 45523"/>
                      <a:gd name="connsiteY24" fmla="*/ 51027 h 61822"/>
                      <a:gd name="connsiteX25" fmla="*/ 11985 w 45523"/>
                      <a:gd name="connsiteY25" fmla="*/ 33110 h 61822"/>
                      <a:gd name="connsiteX26" fmla="*/ 22918 w 45523"/>
                      <a:gd name="connsiteY26" fmla="*/ 24841 h 61822"/>
                      <a:gd name="connsiteX27" fmla="*/ 30870 w 45523"/>
                      <a:gd name="connsiteY27" fmla="*/ 32519 h 61822"/>
                      <a:gd name="connsiteX28" fmla="*/ 30671 w 45523"/>
                      <a:gd name="connsiteY28" fmla="*/ 33701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5523" h="61822">
                        <a:moveTo>
                          <a:pt x="45382" y="2789"/>
                        </a:moveTo>
                        <a:cubicBezTo>
                          <a:pt x="45382" y="2592"/>
                          <a:pt x="45581" y="1411"/>
                          <a:pt x="45581" y="1411"/>
                        </a:cubicBezTo>
                        <a:cubicBezTo>
                          <a:pt x="45581" y="820"/>
                          <a:pt x="45382" y="33"/>
                          <a:pt x="44189" y="33"/>
                        </a:cubicBezTo>
                        <a:cubicBezTo>
                          <a:pt x="42400" y="33"/>
                          <a:pt x="35045" y="820"/>
                          <a:pt x="32858" y="1017"/>
                        </a:cubicBezTo>
                        <a:cubicBezTo>
                          <a:pt x="32262" y="1017"/>
                          <a:pt x="30870" y="1214"/>
                          <a:pt x="30870" y="2986"/>
                        </a:cubicBezTo>
                        <a:cubicBezTo>
                          <a:pt x="30870" y="4168"/>
                          <a:pt x="32262" y="4168"/>
                          <a:pt x="33256" y="4168"/>
                        </a:cubicBezTo>
                        <a:cubicBezTo>
                          <a:pt x="37430" y="4168"/>
                          <a:pt x="37430" y="4955"/>
                          <a:pt x="37430" y="5546"/>
                        </a:cubicBezTo>
                        <a:cubicBezTo>
                          <a:pt x="37430" y="6136"/>
                          <a:pt x="37430" y="6727"/>
                          <a:pt x="37232" y="7515"/>
                        </a:cubicBezTo>
                        <a:lnTo>
                          <a:pt x="32063" y="27597"/>
                        </a:lnTo>
                        <a:cubicBezTo>
                          <a:pt x="30274" y="24644"/>
                          <a:pt x="27292" y="22281"/>
                          <a:pt x="22918" y="22281"/>
                        </a:cubicBezTo>
                        <a:cubicBezTo>
                          <a:pt x="11587" y="22281"/>
                          <a:pt x="57" y="34685"/>
                          <a:pt x="57" y="47286"/>
                        </a:cubicBezTo>
                        <a:cubicBezTo>
                          <a:pt x="57" y="55949"/>
                          <a:pt x="5822" y="61855"/>
                          <a:pt x="13575" y="61855"/>
                        </a:cubicBezTo>
                        <a:cubicBezTo>
                          <a:pt x="18346" y="61855"/>
                          <a:pt x="22521" y="59296"/>
                          <a:pt x="26099" y="55752"/>
                        </a:cubicBezTo>
                        <a:cubicBezTo>
                          <a:pt x="27689" y="61068"/>
                          <a:pt x="32858" y="61855"/>
                          <a:pt x="35244" y="61855"/>
                        </a:cubicBezTo>
                        <a:cubicBezTo>
                          <a:pt x="38424" y="61855"/>
                          <a:pt x="40611" y="60083"/>
                          <a:pt x="42201" y="57327"/>
                        </a:cubicBezTo>
                        <a:cubicBezTo>
                          <a:pt x="44189" y="53783"/>
                          <a:pt x="45382" y="48861"/>
                          <a:pt x="45382" y="48467"/>
                        </a:cubicBezTo>
                        <a:cubicBezTo>
                          <a:pt x="45382" y="47286"/>
                          <a:pt x="44189" y="47286"/>
                          <a:pt x="43991" y="47286"/>
                        </a:cubicBezTo>
                        <a:cubicBezTo>
                          <a:pt x="42599" y="47286"/>
                          <a:pt x="42599" y="47680"/>
                          <a:pt x="42003" y="50042"/>
                        </a:cubicBezTo>
                        <a:cubicBezTo>
                          <a:pt x="40810" y="54374"/>
                          <a:pt x="39219" y="59493"/>
                          <a:pt x="35442" y="59493"/>
                        </a:cubicBezTo>
                        <a:cubicBezTo>
                          <a:pt x="33256" y="59493"/>
                          <a:pt x="32460" y="57524"/>
                          <a:pt x="32460" y="55161"/>
                        </a:cubicBezTo>
                        <a:cubicBezTo>
                          <a:pt x="32460" y="53586"/>
                          <a:pt x="32659" y="52799"/>
                          <a:pt x="33057" y="51617"/>
                        </a:cubicBezTo>
                        <a:close/>
                        <a:moveTo>
                          <a:pt x="26497" y="50042"/>
                        </a:moveTo>
                        <a:cubicBezTo>
                          <a:pt x="25900" y="52602"/>
                          <a:pt x="23912" y="54374"/>
                          <a:pt x="21924" y="55949"/>
                        </a:cubicBezTo>
                        <a:cubicBezTo>
                          <a:pt x="21129" y="56736"/>
                          <a:pt x="17551" y="59493"/>
                          <a:pt x="13774" y="59493"/>
                        </a:cubicBezTo>
                        <a:cubicBezTo>
                          <a:pt x="10394" y="59493"/>
                          <a:pt x="7214" y="57130"/>
                          <a:pt x="7214" y="51027"/>
                        </a:cubicBezTo>
                        <a:cubicBezTo>
                          <a:pt x="7214" y="46301"/>
                          <a:pt x="9798" y="36654"/>
                          <a:pt x="11985" y="33110"/>
                        </a:cubicBezTo>
                        <a:cubicBezTo>
                          <a:pt x="15961" y="26022"/>
                          <a:pt x="20533" y="24841"/>
                          <a:pt x="22918" y="24841"/>
                        </a:cubicBezTo>
                        <a:cubicBezTo>
                          <a:pt x="29081" y="24841"/>
                          <a:pt x="30870" y="31535"/>
                          <a:pt x="30870" y="32519"/>
                        </a:cubicBezTo>
                        <a:cubicBezTo>
                          <a:pt x="30870" y="32716"/>
                          <a:pt x="30671" y="33504"/>
                          <a:pt x="30671" y="337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31" name="Oval 1230">
                  <a:extLst>
                    <a:ext uri="{FF2B5EF4-FFF2-40B4-BE49-F238E27FC236}">
                      <a16:creationId xmlns:a16="http://schemas.microsoft.com/office/drawing/2014/main" id="{B2D9406C-B8A1-B9AC-3DE6-522DC3FE570C}"/>
                    </a:ext>
                  </a:extLst>
                </p:cNvPr>
                <p:cNvSpPr/>
                <p:nvPr/>
              </p:nvSpPr>
              <p:spPr>
                <a:xfrm>
                  <a:off x="4272185" y="3911703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237" name="Connector: Elbow 1236">
                  <a:extLst>
                    <a:ext uri="{FF2B5EF4-FFF2-40B4-BE49-F238E27FC236}">
                      <a16:creationId xmlns:a16="http://schemas.microsoft.com/office/drawing/2014/main" id="{D77264F6-B76B-DF67-8497-5B1AC0D5539D}"/>
                    </a:ext>
                  </a:extLst>
                </p:cNvPr>
                <p:cNvCxnSpPr>
                  <a:stCxn id="1231" idx="4"/>
                  <a:endCxn id="16" idx="7"/>
                </p:cNvCxnSpPr>
                <p:nvPr/>
              </p:nvCxnSpPr>
              <p:spPr>
                <a:xfrm rot="5400000">
                  <a:off x="3910501" y="3722676"/>
                  <a:ext cx="149799" cy="619291"/>
                </a:xfrm>
                <a:prstGeom prst="bentConnector2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7" name="Straight Connector 1256">
                  <a:extLst>
                    <a:ext uri="{FF2B5EF4-FFF2-40B4-BE49-F238E27FC236}">
                      <a16:creationId xmlns:a16="http://schemas.microsoft.com/office/drawing/2014/main" id="{FC0807E1-788E-EBB5-2359-E6049125BEDB}"/>
                    </a:ext>
                  </a:extLst>
                </p:cNvPr>
                <p:cNvCxnSpPr>
                  <a:stCxn id="1231" idx="7"/>
                  <a:endCxn id="1238" idx="2"/>
                </p:cNvCxnSpPr>
                <p:nvPr/>
              </p:nvCxnSpPr>
              <p:spPr>
                <a:xfrm flipV="1">
                  <a:off x="4311209" y="3778019"/>
                  <a:ext cx="247762" cy="14037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33" name="Connector: Elbow 1232">
                <a:extLst>
                  <a:ext uri="{FF2B5EF4-FFF2-40B4-BE49-F238E27FC236}">
                    <a16:creationId xmlns:a16="http://schemas.microsoft.com/office/drawing/2014/main" id="{58629265-A763-90CF-D7FF-03FB590AEB5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675755" y="4435383"/>
                <a:ext cx="1284299" cy="362038"/>
              </a:xfrm>
              <a:prstGeom prst="bentConnector3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9935F71-11AA-068C-ADE5-0490F44137A1}"/>
                </a:ext>
              </a:extLst>
            </p:cNvPr>
            <p:cNvGrpSpPr/>
            <p:nvPr/>
          </p:nvGrpSpPr>
          <p:grpSpPr>
            <a:xfrm>
              <a:off x="3044628" y="2908300"/>
              <a:ext cx="159521" cy="1143453"/>
              <a:chOff x="3044628" y="2908300"/>
              <a:chExt cx="159521" cy="1143453"/>
            </a:xfrm>
          </p:grpSpPr>
          <p:grpSp>
            <p:nvGrpSpPr>
              <p:cNvPr id="1223" name="Group 1222">
                <a:extLst>
                  <a:ext uri="{FF2B5EF4-FFF2-40B4-BE49-F238E27FC236}">
                    <a16:creationId xmlns:a16="http://schemas.microsoft.com/office/drawing/2014/main" id="{41CACEE8-8F66-73F7-3FE4-C9DF468DCF44}"/>
                  </a:ext>
                </a:extLst>
              </p:cNvPr>
              <p:cNvGrpSpPr/>
              <p:nvPr/>
            </p:nvGrpSpPr>
            <p:grpSpPr>
              <a:xfrm>
                <a:off x="3098001" y="3411761"/>
                <a:ext cx="106148" cy="118131"/>
                <a:chOff x="2818347" y="4505786"/>
                <a:chExt cx="106148" cy="118131"/>
              </a:xfrm>
            </p:grpSpPr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1F050770-4964-2124-1EB9-E880E6BCD934}"/>
                    </a:ext>
                  </a:extLst>
                </p:cNvPr>
                <p:cNvSpPr/>
                <p:nvPr/>
              </p:nvSpPr>
              <p:spPr>
                <a:xfrm>
                  <a:off x="2818347" y="4536572"/>
                  <a:ext cx="55662" cy="56900"/>
                </a:xfrm>
                <a:custGeom>
                  <a:avLst/>
                  <a:gdLst>
                    <a:gd name="connsiteX0" fmla="*/ 55661 w 55662"/>
                    <a:gd name="connsiteY0" fmla="*/ 8883 h 56900"/>
                    <a:gd name="connsiteX1" fmla="*/ 50094 w 55662"/>
                    <a:gd name="connsiteY1" fmla="*/ 23 h 56900"/>
                    <a:gd name="connsiteX2" fmla="*/ 43733 w 55662"/>
                    <a:gd name="connsiteY2" fmla="*/ 6127 h 56900"/>
                    <a:gd name="connsiteX3" fmla="*/ 45721 w 55662"/>
                    <a:gd name="connsiteY3" fmla="*/ 9868 h 56900"/>
                    <a:gd name="connsiteX4" fmla="*/ 50094 w 55662"/>
                    <a:gd name="connsiteY4" fmla="*/ 20106 h 56900"/>
                    <a:gd name="connsiteX5" fmla="*/ 27631 w 55662"/>
                    <a:gd name="connsiteY5" fmla="*/ 54167 h 56900"/>
                    <a:gd name="connsiteX6" fmla="*/ 18089 w 55662"/>
                    <a:gd name="connsiteY6" fmla="*/ 43142 h 56900"/>
                    <a:gd name="connsiteX7" fmla="*/ 25444 w 55662"/>
                    <a:gd name="connsiteY7" fmla="*/ 16562 h 56900"/>
                    <a:gd name="connsiteX8" fmla="*/ 27034 w 55662"/>
                    <a:gd name="connsiteY8" fmla="*/ 10261 h 56900"/>
                    <a:gd name="connsiteX9" fmla="*/ 16697 w 55662"/>
                    <a:gd name="connsiteY9" fmla="*/ 23 h 56900"/>
                    <a:gd name="connsiteX10" fmla="*/ -2 w 55662"/>
                    <a:gd name="connsiteY10" fmla="*/ 19318 h 56900"/>
                    <a:gd name="connsiteX11" fmla="*/ 1390 w 55662"/>
                    <a:gd name="connsiteY11" fmla="*/ 20697 h 56900"/>
                    <a:gd name="connsiteX12" fmla="*/ 3378 w 55662"/>
                    <a:gd name="connsiteY12" fmla="*/ 18334 h 56900"/>
                    <a:gd name="connsiteX13" fmla="*/ 16299 w 55662"/>
                    <a:gd name="connsiteY13" fmla="*/ 2780 h 56900"/>
                    <a:gd name="connsiteX14" fmla="*/ 19480 w 55662"/>
                    <a:gd name="connsiteY14" fmla="*/ 6718 h 56900"/>
                    <a:gd name="connsiteX15" fmla="*/ 17293 w 55662"/>
                    <a:gd name="connsiteY15" fmla="*/ 15577 h 56900"/>
                    <a:gd name="connsiteX16" fmla="*/ 10137 w 55662"/>
                    <a:gd name="connsiteY16" fmla="*/ 41370 h 56900"/>
                    <a:gd name="connsiteX17" fmla="*/ 27034 w 55662"/>
                    <a:gd name="connsiteY17" fmla="*/ 56924 h 56900"/>
                    <a:gd name="connsiteX18" fmla="*/ 55661 w 55662"/>
                    <a:gd name="connsiteY18" fmla="*/ 8883 h 5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662" h="56900">
                      <a:moveTo>
                        <a:pt x="55661" y="8883"/>
                      </a:moveTo>
                      <a:cubicBezTo>
                        <a:pt x="55661" y="1992"/>
                        <a:pt x="52281" y="23"/>
                        <a:pt x="50094" y="23"/>
                      </a:cubicBezTo>
                      <a:cubicBezTo>
                        <a:pt x="46914" y="23"/>
                        <a:pt x="43733" y="3370"/>
                        <a:pt x="43733" y="6127"/>
                      </a:cubicBezTo>
                      <a:cubicBezTo>
                        <a:pt x="43733" y="7702"/>
                        <a:pt x="44329" y="8490"/>
                        <a:pt x="45721" y="9868"/>
                      </a:cubicBezTo>
                      <a:cubicBezTo>
                        <a:pt x="48504" y="12427"/>
                        <a:pt x="50094" y="15577"/>
                        <a:pt x="50094" y="20106"/>
                      </a:cubicBezTo>
                      <a:cubicBezTo>
                        <a:pt x="50094" y="25422"/>
                        <a:pt x="42341" y="54167"/>
                        <a:pt x="27631" y="54167"/>
                      </a:cubicBezTo>
                      <a:cubicBezTo>
                        <a:pt x="21070" y="54167"/>
                        <a:pt x="18089" y="49836"/>
                        <a:pt x="18089" y="43142"/>
                      </a:cubicBezTo>
                      <a:cubicBezTo>
                        <a:pt x="18089" y="36251"/>
                        <a:pt x="21667" y="26997"/>
                        <a:pt x="25444" y="16562"/>
                      </a:cubicBezTo>
                      <a:cubicBezTo>
                        <a:pt x="26438" y="14396"/>
                        <a:pt x="27034" y="12624"/>
                        <a:pt x="27034" y="10261"/>
                      </a:cubicBezTo>
                      <a:cubicBezTo>
                        <a:pt x="27034" y="4749"/>
                        <a:pt x="23058" y="23"/>
                        <a:pt x="16697" y="23"/>
                      </a:cubicBezTo>
                      <a:cubicBezTo>
                        <a:pt x="4769" y="23"/>
                        <a:pt x="-2" y="18334"/>
                        <a:pt x="-2" y="19318"/>
                      </a:cubicBezTo>
                      <a:cubicBezTo>
                        <a:pt x="-2" y="20697"/>
                        <a:pt x="1191" y="20697"/>
                        <a:pt x="1390" y="20697"/>
                      </a:cubicBezTo>
                      <a:cubicBezTo>
                        <a:pt x="2781" y="20697"/>
                        <a:pt x="2781" y="20303"/>
                        <a:pt x="3378" y="18334"/>
                      </a:cubicBezTo>
                      <a:cubicBezTo>
                        <a:pt x="7155" y="5733"/>
                        <a:pt x="12522" y="2780"/>
                        <a:pt x="16299" y="2780"/>
                      </a:cubicBezTo>
                      <a:cubicBezTo>
                        <a:pt x="17293" y="2780"/>
                        <a:pt x="19480" y="2780"/>
                        <a:pt x="19480" y="6718"/>
                      </a:cubicBezTo>
                      <a:cubicBezTo>
                        <a:pt x="19480" y="9868"/>
                        <a:pt x="18089" y="13412"/>
                        <a:pt x="17293" y="15577"/>
                      </a:cubicBezTo>
                      <a:cubicBezTo>
                        <a:pt x="11727" y="30147"/>
                        <a:pt x="10137" y="35857"/>
                        <a:pt x="10137" y="41370"/>
                      </a:cubicBezTo>
                      <a:cubicBezTo>
                        <a:pt x="10137" y="54955"/>
                        <a:pt x="21269" y="56924"/>
                        <a:pt x="27034" y="56924"/>
                      </a:cubicBezTo>
                      <a:cubicBezTo>
                        <a:pt x="48305" y="56924"/>
                        <a:pt x="55661" y="15381"/>
                        <a:pt x="55661" y="88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DD97A287-A201-FD0F-76A0-EDFF7FDFDA08}"/>
                    </a:ext>
                  </a:extLst>
                </p:cNvPr>
                <p:cNvSpPr/>
                <p:nvPr/>
              </p:nvSpPr>
              <p:spPr>
                <a:xfrm>
                  <a:off x="2888514" y="4505786"/>
                  <a:ext cx="35981" cy="37802"/>
                </a:xfrm>
                <a:custGeom>
                  <a:avLst/>
                  <a:gdLst>
                    <a:gd name="connsiteX0" fmla="*/ 20675 w 35981"/>
                    <a:gd name="connsiteY0" fmla="*/ 18923 h 37802"/>
                    <a:gd name="connsiteX1" fmla="*/ 33398 w 35981"/>
                    <a:gd name="connsiteY1" fmla="*/ 13410 h 37802"/>
                    <a:gd name="connsiteX2" fmla="*/ 35982 w 35981"/>
                    <a:gd name="connsiteY2" fmla="*/ 10654 h 37802"/>
                    <a:gd name="connsiteX3" fmla="*/ 33199 w 35981"/>
                    <a:gd name="connsiteY3" fmla="*/ 7897 h 37802"/>
                    <a:gd name="connsiteX4" fmla="*/ 31410 w 35981"/>
                    <a:gd name="connsiteY4" fmla="*/ 8685 h 37802"/>
                    <a:gd name="connsiteX5" fmla="*/ 19283 w 35981"/>
                    <a:gd name="connsiteY5" fmla="*/ 16757 h 37802"/>
                    <a:gd name="connsiteX6" fmla="*/ 20675 w 35981"/>
                    <a:gd name="connsiteY6" fmla="*/ 3763 h 37802"/>
                    <a:gd name="connsiteX7" fmla="*/ 17892 w 35981"/>
                    <a:gd name="connsiteY7" fmla="*/ 22 h 37802"/>
                    <a:gd name="connsiteX8" fmla="*/ 15109 w 35981"/>
                    <a:gd name="connsiteY8" fmla="*/ 2581 h 37802"/>
                    <a:gd name="connsiteX9" fmla="*/ 15705 w 35981"/>
                    <a:gd name="connsiteY9" fmla="*/ 6913 h 37802"/>
                    <a:gd name="connsiteX10" fmla="*/ 16699 w 35981"/>
                    <a:gd name="connsiteY10" fmla="*/ 16757 h 37802"/>
                    <a:gd name="connsiteX11" fmla="*/ 4573 w 35981"/>
                    <a:gd name="connsiteY11" fmla="*/ 8685 h 37802"/>
                    <a:gd name="connsiteX12" fmla="*/ 2784 w 35981"/>
                    <a:gd name="connsiteY12" fmla="*/ 7897 h 37802"/>
                    <a:gd name="connsiteX13" fmla="*/ 0 w 35981"/>
                    <a:gd name="connsiteY13" fmla="*/ 10654 h 37802"/>
                    <a:gd name="connsiteX14" fmla="*/ 1790 w 35981"/>
                    <a:gd name="connsiteY14" fmla="*/ 13213 h 37802"/>
                    <a:gd name="connsiteX15" fmla="*/ 15109 w 35981"/>
                    <a:gd name="connsiteY15" fmla="*/ 18923 h 37802"/>
                    <a:gd name="connsiteX16" fmla="*/ 2386 w 35981"/>
                    <a:gd name="connsiteY16" fmla="*/ 24239 h 37802"/>
                    <a:gd name="connsiteX17" fmla="*/ 0 w 35981"/>
                    <a:gd name="connsiteY17" fmla="*/ 26995 h 37802"/>
                    <a:gd name="connsiteX18" fmla="*/ 2784 w 35981"/>
                    <a:gd name="connsiteY18" fmla="*/ 29752 h 37802"/>
                    <a:gd name="connsiteX19" fmla="*/ 4573 w 35981"/>
                    <a:gd name="connsiteY19" fmla="*/ 28964 h 37802"/>
                    <a:gd name="connsiteX20" fmla="*/ 16699 w 35981"/>
                    <a:gd name="connsiteY20" fmla="*/ 21089 h 37802"/>
                    <a:gd name="connsiteX21" fmla="*/ 15109 w 35981"/>
                    <a:gd name="connsiteY21" fmla="*/ 35068 h 37802"/>
                    <a:gd name="connsiteX22" fmla="*/ 17892 w 35981"/>
                    <a:gd name="connsiteY22" fmla="*/ 37824 h 37802"/>
                    <a:gd name="connsiteX23" fmla="*/ 20675 w 35981"/>
                    <a:gd name="connsiteY23" fmla="*/ 35068 h 37802"/>
                    <a:gd name="connsiteX24" fmla="*/ 20277 w 35981"/>
                    <a:gd name="connsiteY24" fmla="*/ 30933 h 37802"/>
                    <a:gd name="connsiteX25" fmla="*/ 19283 w 35981"/>
                    <a:gd name="connsiteY25" fmla="*/ 21089 h 37802"/>
                    <a:gd name="connsiteX26" fmla="*/ 29820 w 35981"/>
                    <a:gd name="connsiteY26" fmla="*/ 27980 h 37802"/>
                    <a:gd name="connsiteX27" fmla="*/ 33199 w 35981"/>
                    <a:gd name="connsiteY27" fmla="*/ 29752 h 37802"/>
                    <a:gd name="connsiteX28" fmla="*/ 35982 w 35981"/>
                    <a:gd name="connsiteY28" fmla="*/ 26995 h 37802"/>
                    <a:gd name="connsiteX29" fmla="*/ 33994 w 35981"/>
                    <a:gd name="connsiteY29" fmla="*/ 24436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675" y="18923"/>
                      </a:moveTo>
                      <a:cubicBezTo>
                        <a:pt x="28030" y="15773"/>
                        <a:pt x="31211" y="14591"/>
                        <a:pt x="33398" y="13410"/>
                      </a:cubicBezTo>
                      <a:cubicBezTo>
                        <a:pt x="35187" y="12819"/>
                        <a:pt x="35982" y="12426"/>
                        <a:pt x="35982" y="10654"/>
                      </a:cubicBezTo>
                      <a:cubicBezTo>
                        <a:pt x="35982" y="9276"/>
                        <a:pt x="34789" y="7897"/>
                        <a:pt x="33199" y="7897"/>
                      </a:cubicBezTo>
                      <a:cubicBezTo>
                        <a:pt x="32603" y="7897"/>
                        <a:pt x="32404" y="7897"/>
                        <a:pt x="31410" y="8685"/>
                      </a:cubicBezTo>
                      <a:lnTo>
                        <a:pt x="19283" y="16757"/>
                      </a:lnTo>
                      <a:lnTo>
                        <a:pt x="20675" y="3763"/>
                      </a:lnTo>
                      <a:cubicBezTo>
                        <a:pt x="20874" y="2188"/>
                        <a:pt x="20675" y="22"/>
                        <a:pt x="17892" y="22"/>
                      </a:cubicBezTo>
                      <a:cubicBezTo>
                        <a:pt x="16898" y="22"/>
                        <a:pt x="15109" y="612"/>
                        <a:pt x="15109" y="2581"/>
                      </a:cubicBezTo>
                      <a:cubicBezTo>
                        <a:pt x="15109" y="3369"/>
                        <a:pt x="15506" y="5928"/>
                        <a:pt x="15705" y="6913"/>
                      </a:cubicBezTo>
                      <a:cubicBezTo>
                        <a:pt x="15904" y="8291"/>
                        <a:pt x="16500" y="14788"/>
                        <a:pt x="16699" y="16757"/>
                      </a:cubicBezTo>
                      <a:lnTo>
                        <a:pt x="4573" y="8685"/>
                      </a:lnTo>
                      <a:cubicBezTo>
                        <a:pt x="3777" y="8291"/>
                        <a:pt x="3579" y="7897"/>
                        <a:pt x="2784" y="7897"/>
                      </a:cubicBezTo>
                      <a:cubicBezTo>
                        <a:pt x="994" y="7897"/>
                        <a:pt x="0" y="9276"/>
                        <a:pt x="0" y="10654"/>
                      </a:cubicBezTo>
                      <a:cubicBezTo>
                        <a:pt x="0" y="12426"/>
                        <a:pt x="994" y="13016"/>
                        <a:pt x="1790" y="13213"/>
                      </a:cubicBezTo>
                      <a:lnTo>
                        <a:pt x="15109" y="18923"/>
                      </a:lnTo>
                      <a:cubicBezTo>
                        <a:pt x="7952" y="22073"/>
                        <a:pt x="4573" y="23255"/>
                        <a:pt x="2386" y="24239"/>
                      </a:cubicBezTo>
                      <a:cubicBezTo>
                        <a:pt x="796" y="25026"/>
                        <a:pt x="0" y="25420"/>
                        <a:pt x="0" y="26995"/>
                      </a:cubicBezTo>
                      <a:cubicBezTo>
                        <a:pt x="0" y="28570"/>
                        <a:pt x="994" y="29752"/>
                        <a:pt x="2784" y="29752"/>
                      </a:cubicBezTo>
                      <a:cubicBezTo>
                        <a:pt x="3380" y="29752"/>
                        <a:pt x="3579" y="29752"/>
                        <a:pt x="4573" y="28964"/>
                      </a:cubicBezTo>
                      <a:lnTo>
                        <a:pt x="16699" y="21089"/>
                      </a:lnTo>
                      <a:lnTo>
                        <a:pt x="15109" y="35068"/>
                      </a:lnTo>
                      <a:cubicBezTo>
                        <a:pt x="15109" y="37037"/>
                        <a:pt x="16898" y="37824"/>
                        <a:pt x="17892" y="37824"/>
                      </a:cubicBezTo>
                      <a:cubicBezTo>
                        <a:pt x="19085" y="37824"/>
                        <a:pt x="20675" y="37037"/>
                        <a:pt x="20675" y="35068"/>
                      </a:cubicBezTo>
                      <a:cubicBezTo>
                        <a:pt x="20675" y="34280"/>
                        <a:pt x="20277" y="31721"/>
                        <a:pt x="20277" y="30933"/>
                      </a:cubicBezTo>
                      <a:cubicBezTo>
                        <a:pt x="20079" y="29358"/>
                        <a:pt x="19482" y="23058"/>
                        <a:pt x="19283" y="21089"/>
                      </a:cubicBezTo>
                      <a:lnTo>
                        <a:pt x="29820" y="27980"/>
                      </a:lnTo>
                      <a:cubicBezTo>
                        <a:pt x="32205" y="29752"/>
                        <a:pt x="32404" y="29752"/>
                        <a:pt x="33199" y="29752"/>
                      </a:cubicBezTo>
                      <a:cubicBezTo>
                        <a:pt x="34789" y="29752"/>
                        <a:pt x="35982" y="28570"/>
                        <a:pt x="35982" y="26995"/>
                      </a:cubicBezTo>
                      <a:cubicBezTo>
                        <a:pt x="35982" y="25223"/>
                        <a:pt x="34789" y="24830"/>
                        <a:pt x="33994" y="2443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F582C37D-9B93-1687-028F-0719F389575D}"/>
                    </a:ext>
                  </a:extLst>
                </p:cNvPr>
                <p:cNvSpPr/>
                <p:nvPr/>
              </p:nvSpPr>
              <p:spPr>
                <a:xfrm>
                  <a:off x="2881574" y="4584343"/>
                  <a:ext cx="38367" cy="39574"/>
                </a:xfrm>
                <a:custGeom>
                  <a:avLst/>
                  <a:gdLst>
                    <a:gd name="connsiteX0" fmla="*/ 33199 w 38367"/>
                    <a:gd name="connsiteY0" fmla="*/ 5143 h 39574"/>
                    <a:gd name="connsiteX1" fmla="*/ 28826 w 38367"/>
                    <a:gd name="connsiteY1" fmla="*/ 10065 h 39574"/>
                    <a:gd name="connsiteX2" fmla="*/ 32205 w 38367"/>
                    <a:gd name="connsiteY2" fmla="*/ 13412 h 39574"/>
                    <a:gd name="connsiteX3" fmla="*/ 37175 w 38367"/>
                    <a:gd name="connsiteY3" fmla="*/ 7702 h 39574"/>
                    <a:gd name="connsiteX4" fmla="*/ 25645 w 38367"/>
                    <a:gd name="connsiteY4" fmla="*/ 24 h 39574"/>
                    <a:gd name="connsiteX5" fmla="*/ 0 w 38367"/>
                    <a:gd name="connsiteY5" fmla="*/ 24438 h 39574"/>
                    <a:gd name="connsiteX6" fmla="*/ 16301 w 38367"/>
                    <a:gd name="connsiteY6" fmla="*/ 39598 h 39574"/>
                    <a:gd name="connsiteX7" fmla="*/ 38368 w 38367"/>
                    <a:gd name="connsiteY7" fmla="*/ 29754 h 39574"/>
                    <a:gd name="connsiteX8" fmla="*/ 36777 w 38367"/>
                    <a:gd name="connsiteY8" fmla="*/ 28179 h 39574"/>
                    <a:gd name="connsiteX9" fmla="*/ 35386 w 38367"/>
                    <a:gd name="connsiteY9" fmla="*/ 29163 h 39574"/>
                    <a:gd name="connsiteX10" fmla="*/ 16500 w 38367"/>
                    <a:gd name="connsiteY10" fmla="*/ 37236 h 39574"/>
                    <a:gd name="connsiteX11" fmla="*/ 7356 w 38367"/>
                    <a:gd name="connsiteY11" fmla="*/ 27391 h 39574"/>
                    <a:gd name="connsiteX12" fmla="*/ 13121 w 38367"/>
                    <a:gd name="connsiteY12" fmla="*/ 9278 h 39574"/>
                    <a:gd name="connsiteX13" fmla="*/ 25645 w 38367"/>
                    <a:gd name="connsiteY13" fmla="*/ 2583 h 39574"/>
                    <a:gd name="connsiteX14" fmla="*/ 33199 w 38367"/>
                    <a:gd name="connsiteY14" fmla="*/ 5143 h 3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367" h="39574">
                      <a:moveTo>
                        <a:pt x="33199" y="5143"/>
                      </a:moveTo>
                      <a:cubicBezTo>
                        <a:pt x="30018" y="5734"/>
                        <a:pt x="28826" y="8096"/>
                        <a:pt x="28826" y="10065"/>
                      </a:cubicBezTo>
                      <a:cubicBezTo>
                        <a:pt x="28826" y="12428"/>
                        <a:pt x="30615" y="13412"/>
                        <a:pt x="32205" y="13412"/>
                      </a:cubicBezTo>
                      <a:cubicBezTo>
                        <a:pt x="34193" y="13412"/>
                        <a:pt x="37175" y="12034"/>
                        <a:pt x="37175" y="7702"/>
                      </a:cubicBezTo>
                      <a:cubicBezTo>
                        <a:pt x="37175" y="1796"/>
                        <a:pt x="30416" y="24"/>
                        <a:pt x="25645" y="24"/>
                      </a:cubicBezTo>
                      <a:cubicBezTo>
                        <a:pt x="12326" y="24"/>
                        <a:pt x="0" y="12231"/>
                        <a:pt x="0" y="24438"/>
                      </a:cubicBezTo>
                      <a:cubicBezTo>
                        <a:pt x="0" y="31920"/>
                        <a:pt x="5169" y="39598"/>
                        <a:pt x="16301" y="39598"/>
                      </a:cubicBezTo>
                      <a:cubicBezTo>
                        <a:pt x="31410" y="39598"/>
                        <a:pt x="38368" y="30935"/>
                        <a:pt x="38368" y="29754"/>
                      </a:cubicBezTo>
                      <a:cubicBezTo>
                        <a:pt x="38368" y="29163"/>
                        <a:pt x="37572" y="28179"/>
                        <a:pt x="36777" y="28179"/>
                      </a:cubicBezTo>
                      <a:cubicBezTo>
                        <a:pt x="36380" y="28179"/>
                        <a:pt x="36181" y="28376"/>
                        <a:pt x="35386" y="29163"/>
                      </a:cubicBezTo>
                      <a:cubicBezTo>
                        <a:pt x="28428" y="37236"/>
                        <a:pt x="18091" y="37236"/>
                        <a:pt x="16500" y="37236"/>
                      </a:cubicBezTo>
                      <a:cubicBezTo>
                        <a:pt x="10139" y="37236"/>
                        <a:pt x="7356" y="32904"/>
                        <a:pt x="7356" y="27391"/>
                      </a:cubicBezTo>
                      <a:cubicBezTo>
                        <a:pt x="7356" y="25028"/>
                        <a:pt x="8548" y="15381"/>
                        <a:pt x="13121" y="9278"/>
                      </a:cubicBezTo>
                      <a:cubicBezTo>
                        <a:pt x="16500" y="4946"/>
                        <a:pt x="21073" y="2583"/>
                        <a:pt x="25645" y="2583"/>
                      </a:cubicBezTo>
                      <a:cubicBezTo>
                        <a:pt x="26838" y="2583"/>
                        <a:pt x="31012" y="2780"/>
                        <a:pt x="33199" y="51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cxnSp>
            <p:nvCxnSpPr>
              <p:cNvPr id="1261" name="Straight Arrow Connector 1260">
                <a:extLst>
                  <a:ext uri="{FF2B5EF4-FFF2-40B4-BE49-F238E27FC236}">
                    <a16:creationId xmlns:a16="http://schemas.microsoft.com/office/drawing/2014/main" id="{954EADBC-723A-E7B9-4565-9041DA151C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4628" y="2908300"/>
                <a:ext cx="0" cy="1143453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5491861-AF61-0239-52D8-822310ECA3C0}"/>
                </a:ext>
              </a:extLst>
            </p:cNvPr>
            <p:cNvGrpSpPr/>
            <p:nvPr/>
          </p:nvGrpSpPr>
          <p:grpSpPr>
            <a:xfrm>
              <a:off x="4558971" y="3497074"/>
              <a:ext cx="2653614" cy="1564056"/>
              <a:chOff x="4558971" y="3497074"/>
              <a:chExt cx="2653614" cy="1564056"/>
            </a:xfrm>
          </p:grpSpPr>
          <p:sp>
            <p:nvSpPr>
              <p:cNvPr id="1289" name="Rectangle 1288">
                <a:extLst>
                  <a:ext uri="{FF2B5EF4-FFF2-40B4-BE49-F238E27FC236}">
                    <a16:creationId xmlns:a16="http://schemas.microsoft.com/office/drawing/2014/main" id="{91376CD7-FE73-026D-95C9-2DCAE46D125C}"/>
                  </a:ext>
                </a:extLst>
              </p:cNvPr>
              <p:cNvSpPr/>
              <p:nvPr/>
            </p:nvSpPr>
            <p:spPr>
              <a:xfrm>
                <a:off x="4824679" y="3497074"/>
                <a:ext cx="2387906" cy="15640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914" name="Graphic 9">
                <a:extLst>
                  <a:ext uri="{FF2B5EF4-FFF2-40B4-BE49-F238E27FC236}">
                    <a16:creationId xmlns:a16="http://schemas.microsoft.com/office/drawing/2014/main" id="{BCC3D7CC-A31A-6549-3AAC-EE7A6F9C8FC4}"/>
                  </a:ext>
                </a:extLst>
              </p:cNvPr>
              <p:cNvGrpSpPr/>
              <p:nvPr/>
            </p:nvGrpSpPr>
            <p:grpSpPr>
              <a:xfrm>
                <a:off x="4960053" y="3562038"/>
                <a:ext cx="1471177" cy="428623"/>
                <a:chOff x="5101515" y="3809806"/>
                <a:chExt cx="1471177" cy="428623"/>
              </a:xfrm>
            </p:grpSpPr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D4E0A532-CC8B-B021-F6EB-004BE912FFAC}"/>
                    </a:ext>
                  </a:extLst>
                </p:cNvPr>
                <p:cNvSpPr/>
                <p:nvPr/>
              </p:nvSpPr>
              <p:spPr>
                <a:xfrm>
                  <a:off x="5101515" y="3809806"/>
                  <a:ext cx="1471177" cy="428623"/>
                </a:xfrm>
                <a:custGeom>
                  <a:avLst/>
                  <a:gdLst>
                    <a:gd name="connsiteX0" fmla="*/ 1420527 w 1471177"/>
                    <a:gd name="connsiteY0" fmla="*/ -123 h 428623"/>
                    <a:gd name="connsiteX1" fmla="*/ 50734 w 1471177"/>
                    <a:gd name="connsiteY1" fmla="*/ -123 h 428623"/>
                    <a:gd name="connsiteX2" fmla="*/ 42 w 1471177"/>
                    <a:gd name="connsiteY2" fmla="*/ 50083 h 428623"/>
                    <a:gd name="connsiteX3" fmla="*/ 42 w 1471177"/>
                    <a:gd name="connsiteY3" fmla="*/ 378294 h 428623"/>
                    <a:gd name="connsiteX4" fmla="*/ 50734 w 1471177"/>
                    <a:gd name="connsiteY4" fmla="*/ 428500 h 428623"/>
                    <a:gd name="connsiteX5" fmla="*/ 1420527 w 1471177"/>
                    <a:gd name="connsiteY5" fmla="*/ 428500 h 428623"/>
                    <a:gd name="connsiteX6" fmla="*/ 1471220 w 1471177"/>
                    <a:gd name="connsiteY6" fmla="*/ 378294 h 428623"/>
                    <a:gd name="connsiteX7" fmla="*/ 1471220 w 1471177"/>
                    <a:gd name="connsiteY7" fmla="*/ 50083 h 428623"/>
                    <a:gd name="connsiteX8" fmla="*/ 1420527 w 1471177"/>
                    <a:gd name="connsiteY8" fmla="*/ -123 h 428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1177" h="428623">
                      <a:moveTo>
                        <a:pt x="1420527" y="-123"/>
                      </a:moveTo>
                      <a:lnTo>
                        <a:pt x="50734" y="-123"/>
                      </a:lnTo>
                      <a:cubicBezTo>
                        <a:pt x="22704" y="-123"/>
                        <a:pt x="42" y="22371"/>
                        <a:pt x="42" y="50083"/>
                      </a:cubicBezTo>
                      <a:lnTo>
                        <a:pt x="42" y="378294"/>
                      </a:lnTo>
                      <a:cubicBezTo>
                        <a:pt x="42" y="406055"/>
                        <a:pt x="22704" y="428500"/>
                        <a:pt x="50734" y="428500"/>
                      </a:cubicBezTo>
                      <a:lnTo>
                        <a:pt x="1420527" y="428500"/>
                      </a:lnTo>
                      <a:cubicBezTo>
                        <a:pt x="1448557" y="428500"/>
                        <a:pt x="1471220" y="406055"/>
                        <a:pt x="1471220" y="378294"/>
                      </a:cubicBezTo>
                      <a:lnTo>
                        <a:pt x="1471220" y="50083"/>
                      </a:lnTo>
                      <a:cubicBezTo>
                        <a:pt x="1471220" y="22371"/>
                        <a:pt x="1448557" y="-123"/>
                        <a:pt x="1420527" y="-123"/>
                      </a:cubicBezTo>
                      <a:close/>
                    </a:path>
                  </a:pathLst>
                </a:custGeom>
                <a:noFill/>
                <a:ln w="507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16" name="Graphic 9">
                  <a:extLst>
                    <a:ext uri="{FF2B5EF4-FFF2-40B4-BE49-F238E27FC236}">
                      <a16:creationId xmlns:a16="http://schemas.microsoft.com/office/drawing/2014/main" id="{D2C1FE16-88EA-CF7A-0FB6-9D1BC80905C1}"/>
                    </a:ext>
                  </a:extLst>
                </p:cNvPr>
                <p:cNvGrpSpPr/>
                <p:nvPr/>
              </p:nvGrpSpPr>
              <p:grpSpPr>
                <a:xfrm>
                  <a:off x="5148947" y="3980085"/>
                  <a:ext cx="340535" cy="88402"/>
                  <a:chOff x="5148947" y="3980085"/>
                  <a:chExt cx="340535" cy="88402"/>
                </a:xfrm>
                <a:solidFill>
                  <a:srgbClr val="000000"/>
                </a:solidFill>
              </p:grpSpPr>
              <p:sp>
                <p:nvSpPr>
                  <p:cNvPr id="917" name="Freeform: Shape 916">
                    <a:extLst>
                      <a:ext uri="{FF2B5EF4-FFF2-40B4-BE49-F238E27FC236}">
                        <a16:creationId xmlns:a16="http://schemas.microsoft.com/office/drawing/2014/main" id="{C2639F83-D5ED-1A9E-F9ED-4DFA48316137}"/>
                      </a:ext>
                    </a:extLst>
                  </p:cNvPr>
                  <p:cNvSpPr/>
                  <p:nvPr/>
                </p:nvSpPr>
                <p:spPr>
                  <a:xfrm>
                    <a:off x="5148947" y="3980085"/>
                    <a:ext cx="99794" cy="87614"/>
                  </a:xfrm>
                  <a:custGeom>
                    <a:avLst/>
                    <a:gdLst>
                      <a:gd name="connsiteX0" fmla="*/ 54929 w 99794"/>
                      <a:gd name="connsiteY0" fmla="*/ 3160 h 87614"/>
                      <a:gd name="connsiteX1" fmla="*/ 49959 w 99794"/>
                      <a:gd name="connsiteY1" fmla="*/ 10 h 87614"/>
                      <a:gd name="connsiteX2" fmla="*/ 44989 w 99794"/>
                      <a:gd name="connsiteY2" fmla="*/ 3160 h 87614"/>
                      <a:gd name="connsiteX3" fmla="*/ 13580 w 99794"/>
                      <a:gd name="connsiteY3" fmla="*/ 78764 h 87614"/>
                      <a:gd name="connsiteX4" fmla="*/ 2845 w 99794"/>
                      <a:gd name="connsiteY4" fmla="*/ 81718 h 87614"/>
                      <a:gd name="connsiteX5" fmla="*/ 62 w 99794"/>
                      <a:gd name="connsiteY5" fmla="*/ 81718 h 87614"/>
                      <a:gd name="connsiteX6" fmla="*/ 62 w 99794"/>
                      <a:gd name="connsiteY6" fmla="*/ 87624 h 87614"/>
                      <a:gd name="connsiteX7" fmla="*/ 14971 w 99794"/>
                      <a:gd name="connsiteY7" fmla="*/ 87231 h 87614"/>
                      <a:gd name="connsiteX8" fmla="*/ 31670 w 99794"/>
                      <a:gd name="connsiteY8" fmla="*/ 87624 h 87614"/>
                      <a:gd name="connsiteX9" fmla="*/ 31670 w 99794"/>
                      <a:gd name="connsiteY9" fmla="*/ 81718 h 87614"/>
                      <a:gd name="connsiteX10" fmla="*/ 20339 w 99794"/>
                      <a:gd name="connsiteY10" fmla="*/ 80143 h 87614"/>
                      <a:gd name="connsiteX11" fmla="*/ 20935 w 99794"/>
                      <a:gd name="connsiteY11" fmla="*/ 78568 h 87614"/>
                      <a:gd name="connsiteX12" fmla="*/ 27297 w 99794"/>
                      <a:gd name="connsiteY12" fmla="*/ 63407 h 87614"/>
                      <a:gd name="connsiteX13" fmla="*/ 61290 w 99794"/>
                      <a:gd name="connsiteY13" fmla="*/ 63407 h 87614"/>
                      <a:gd name="connsiteX14" fmla="*/ 68845 w 99794"/>
                      <a:gd name="connsiteY14" fmla="*/ 81718 h 87614"/>
                      <a:gd name="connsiteX15" fmla="*/ 56718 w 99794"/>
                      <a:gd name="connsiteY15" fmla="*/ 81718 h 87614"/>
                      <a:gd name="connsiteX16" fmla="*/ 56718 w 99794"/>
                      <a:gd name="connsiteY16" fmla="*/ 87624 h 87614"/>
                      <a:gd name="connsiteX17" fmla="*/ 79182 w 99794"/>
                      <a:gd name="connsiteY17" fmla="*/ 87231 h 87614"/>
                      <a:gd name="connsiteX18" fmla="*/ 99856 w 99794"/>
                      <a:gd name="connsiteY18" fmla="*/ 87624 h 87614"/>
                      <a:gd name="connsiteX19" fmla="*/ 99856 w 99794"/>
                      <a:gd name="connsiteY19" fmla="*/ 81718 h 87614"/>
                      <a:gd name="connsiteX20" fmla="*/ 87531 w 99794"/>
                      <a:gd name="connsiteY20" fmla="*/ 81718 h 87614"/>
                      <a:gd name="connsiteX21" fmla="*/ 44194 w 99794"/>
                      <a:gd name="connsiteY21" fmla="*/ 22652 h 87614"/>
                      <a:gd name="connsiteX22" fmla="*/ 58706 w 99794"/>
                      <a:gd name="connsiteY22" fmla="*/ 57501 h 87614"/>
                      <a:gd name="connsiteX23" fmla="*/ 29682 w 99794"/>
                      <a:gd name="connsiteY23" fmla="*/ 57501 h 8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99794" h="87614">
                        <a:moveTo>
                          <a:pt x="54929" y="3160"/>
                        </a:moveTo>
                        <a:cubicBezTo>
                          <a:pt x="53537" y="10"/>
                          <a:pt x="52146" y="10"/>
                          <a:pt x="49959" y="10"/>
                        </a:cubicBezTo>
                        <a:cubicBezTo>
                          <a:pt x="46381" y="10"/>
                          <a:pt x="45784" y="994"/>
                          <a:pt x="44989" y="3160"/>
                        </a:cubicBezTo>
                        <a:lnTo>
                          <a:pt x="13580" y="78764"/>
                        </a:lnTo>
                        <a:cubicBezTo>
                          <a:pt x="12785" y="80733"/>
                          <a:pt x="12387" y="81718"/>
                          <a:pt x="2845" y="81718"/>
                        </a:cubicBezTo>
                        <a:lnTo>
                          <a:pt x="62" y="81718"/>
                        </a:lnTo>
                        <a:lnTo>
                          <a:pt x="62" y="87624"/>
                        </a:lnTo>
                        <a:cubicBezTo>
                          <a:pt x="4833" y="87427"/>
                          <a:pt x="10995" y="87231"/>
                          <a:pt x="14971" y="87231"/>
                        </a:cubicBezTo>
                        <a:cubicBezTo>
                          <a:pt x="19941" y="87231"/>
                          <a:pt x="26899" y="87231"/>
                          <a:pt x="31670" y="87624"/>
                        </a:cubicBezTo>
                        <a:lnTo>
                          <a:pt x="31670" y="81718"/>
                        </a:lnTo>
                        <a:cubicBezTo>
                          <a:pt x="31471" y="81718"/>
                          <a:pt x="20339" y="81718"/>
                          <a:pt x="20339" y="80143"/>
                        </a:cubicBezTo>
                        <a:cubicBezTo>
                          <a:pt x="20339" y="79946"/>
                          <a:pt x="20736" y="78764"/>
                          <a:pt x="20935" y="78568"/>
                        </a:cubicBezTo>
                        <a:lnTo>
                          <a:pt x="27297" y="63407"/>
                        </a:lnTo>
                        <a:lnTo>
                          <a:pt x="61290" y="63407"/>
                        </a:lnTo>
                        <a:lnTo>
                          <a:pt x="68845" y="81718"/>
                        </a:lnTo>
                        <a:lnTo>
                          <a:pt x="56718" y="81718"/>
                        </a:lnTo>
                        <a:lnTo>
                          <a:pt x="56718" y="87624"/>
                        </a:lnTo>
                        <a:cubicBezTo>
                          <a:pt x="61688" y="87231"/>
                          <a:pt x="73616" y="87231"/>
                          <a:pt x="79182" y="87231"/>
                        </a:cubicBezTo>
                        <a:cubicBezTo>
                          <a:pt x="84152" y="87231"/>
                          <a:pt x="95284" y="87231"/>
                          <a:pt x="99856" y="87624"/>
                        </a:cubicBezTo>
                        <a:lnTo>
                          <a:pt x="99856" y="81718"/>
                        </a:lnTo>
                        <a:lnTo>
                          <a:pt x="87531" y="81718"/>
                        </a:lnTo>
                        <a:close/>
                        <a:moveTo>
                          <a:pt x="44194" y="22652"/>
                        </a:moveTo>
                        <a:lnTo>
                          <a:pt x="58706" y="57501"/>
                        </a:lnTo>
                        <a:lnTo>
                          <a:pt x="29682" y="5750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8" name="Freeform: Shape 917">
                    <a:extLst>
                      <a:ext uri="{FF2B5EF4-FFF2-40B4-BE49-F238E27FC236}">
                        <a16:creationId xmlns:a16="http://schemas.microsoft.com/office/drawing/2014/main" id="{AC7DFA1B-32E7-69F3-620D-3FC2F9421CB9}"/>
                      </a:ext>
                    </a:extLst>
                  </p:cNvPr>
                  <p:cNvSpPr/>
                  <p:nvPr/>
                </p:nvSpPr>
                <p:spPr>
                  <a:xfrm>
                    <a:off x="5258748" y="4010799"/>
                    <a:ext cx="55861" cy="57687"/>
                  </a:xfrm>
                  <a:custGeom>
                    <a:avLst/>
                    <a:gdLst>
                      <a:gd name="connsiteX0" fmla="*/ 41018 w 55861"/>
                      <a:gd name="connsiteY0" fmla="*/ 5718 h 57687"/>
                      <a:gd name="connsiteX1" fmla="*/ 38433 w 55861"/>
                      <a:gd name="connsiteY1" fmla="*/ 11625 h 57687"/>
                      <a:gd name="connsiteX2" fmla="*/ 46186 w 55861"/>
                      <a:gd name="connsiteY2" fmla="*/ 19501 h 57687"/>
                      <a:gd name="connsiteX3" fmla="*/ 54337 w 55861"/>
                      <a:gd name="connsiteY3" fmla="*/ 11625 h 57687"/>
                      <a:gd name="connsiteX4" fmla="*/ 32271 w 55861"/>
                      <a:gd name="connsiteY4" fmla="*/ 9 h 57687"/>
                      <a:gd name="connsiteX5" fmla="*/ 66 w 55861"/>
                      <a:gd name="connsiteY5" fmla="*/ 28951 h 57687"/>
                      <a:gd name="connsiteX6" fmla="*/ 31475 w 55861"/>
                      <a:gd name="connsiteY6" fmla="*/ 57697 h 57687"/>
                      <a:gd name="connsiteX7" fmla="*/ 55927 w 55861"/>
                      <a:gd name="connsiteY7" fmla="*/ 42143 h 57687"/>
                      <a:gd name="connsiteX8" fmla="*/ 52945 w 55861"/>
                      <a:gd name="connsiteY8" fmla="*/ 40371 h 57687"/>
                      <a:gd name="connsiteX9" fmla="*/ 49764 w 55861"/>
                      <a:gd name="connsiteY9" fmla="*/ 42339 h 57687"/>
                      <a:gd name="connsiteX10" fmla="*/ 34060 w 55861"/>
                      <a:gd name="connsiteY10" fmla="*/ 52578 h 57687"/>
                      <a:gd name="connsiteX11" fmla="*/ 16367 w 55861"/>
                      <a:gd name="connsiteY11" fmla="*/ 28360 h 57687"/>
                      <a:gd name="connsiteX12" fmla="*/ 32668 w 55861"/>
                      <a:gd name="connsiteY12" fmla="*/ 5128 h 57687"/>
                      <a:gd name="connsiteX13" fmla="*/ 41018 w 55861"/>
                      <a:gd name="connsiteY13" fmla="*/ 5718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861" h="57687">
                        <a:moveTo>
                          <a:pt x="41018" y="5718"/>
                        </a:moveTo>
                        <a:cubicBezTo>
                          <a:pt x="38632" y="7884"/>
                          <a:pt x="38433" y="10444"/>
                          <a:pt x="38433" y="11625"/>
                        </a:cubicBezTo>
                        <a:cubicBezTo>
                          <a:pt x="38433" y="17138"/>
                          <a:pt x="42807" y="19501"/>
                          <a:pt x="46186" y="19501"/>
                        </a:cubicBezTo>
                        <a:cubicBezTo>
                          <a:pt x="50162" y="19501"/>
                          <a:pt x="54337" y="16744"/>
                          <a:pt x="54337" y="11625"/>
                        </a:cubicBezTo>
                        <a:cubicBezTo>
                          <a:pt x="54337" y="796"/>
                          <a:pt x="39626" y="9"/>
                          <a:pt x="32271" y="9"/>
                        </a:cubicBezTo>
                        <a:cubicBezTo>
                          <a:pt x="9409" y="9"/>
                          <a:pt x="66" y="14381"/>
                          <a:pt x="66" y="28951"/>
                        </a:cubicBezTo>
                        <a:cubicBezTo>
                          <a:pt x="66" y="45687"/>
                          <a:pt x="11994" y="57697"/>
                          <a:pt x="31475" y="57697"/>
                        </a:cubicBezTo>
                        <a:cubicBezTo>
                          <a:pt x="52150" y="57697"/>
                          <a:pt x="55927" y="43127"/>
                          <a:pt x="55927" y="42143"/>
                        </a:cubicBezTo>
                        <a:cubicBezTo>
                          <a:pt x="55927" y="40371"/>
                          <a:pt x="54138" y="40371"/>
                          <a:pt x="52945" y="40371"/>
                        </a:cubicBezTo>
                        <a:cubicBezTo>
                          <a:pt x="50560" y="40371"/>
                          <a:pt x="50560" y="40764"/>
                          <a:pt x="49764" y="42339"/>
                        </a:cubicBezTo>
                        <a:cubicBezTo>
                          <a:pt x="46584" y="50215"/>
                          <a:pt x="40421" y="52578"/>
                          <a:pt x="34060" y="52578"/>
                        </a:cubicBezTo>
                        <a:cubicBezTo>
                          <a:pt x="16367" y="52578"/>
                          <a:pt x="16367" y="34267"/>
                          <a:pt x="16367" y="28360"/>
                        </a:cubicBezTo>
                        <a:cubicBezTo>
                          <a:pt x="16367" y="21273"/>
                          <a:pt x="16367" y="5128"/>
                          <a:pt x="32668" y="5128"/>
                        </a:cubicBezTo>
                        <a:cubicBezTo>
                          <a:pt x="37240" y="5128"/>
                          <a:pt x="39228" y="5325"/>
                          <a:pt x="41018" y="57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9" name="Freeform: Shape 918">
                    <a:extLst>
                      <a:ext uri="{FF2B5EF4-FFF2-40B4-BE49-F238E27FC236}">
                        <a16:creationId xmlns:a16="http://schemas.microsoft.com/office/drawing/2014/main" id="{973B75A8-48CB-4A9D-6A12-A519BFA604B5}"/>
                      </a:ext>
                    </a:extLst>
                  </p:cNvPr>
                  <p:cNvSpPr/>
                  <p:nvPr/>
                </p:nvSpPr>
                <p:spPr>
                  <a:xfrm>
                    <a:off x="5321344" y="3987960"/>
                    <a:ext cx="45921" cy="80526"/>
                  </a:xfrm>
                  <a:custGeom>
                    <a:avLst/>
                    <a:gdLst>
                      <a:gd name="connsiteX0" fmla="*/ 10604 w 45921"/>
                      <a:gd name="connsiteY0" fmla="*/ 29936 h 80526"/>
                      <a:gd name="connsiteX1" fmla="*/ 10604 w 45921"/>
                      <a:gd name="connsiteY1" fmla="*/ 64391 h 80526"/>
                      <a:gd name="connsiteX2" fmla="*/ 30682 w 45921"/>
                      <a:gd name="connsiteY2" fmla="*/ 80536 h 80526"/>
                      <a:gd name="connsiteX3" fmla="*/ 45990 w 45921"/>
                      <a:gd name="connsiteY3" fmla="*/ 64195 h 80526"/>
                      <a:gd name="connsiteX4" fmla="*/ 45990 w 45921"/>
                      <a:gd name="connsiteY4" fmla="*/ 57500 h 80526"/>
                      <a:gd name="connsiteX5" fmla="*/ 40026 w 45921"/>
                      <a:gd name="connsiteY5" fmla="*/ 57500 h 80526"/>
                      <a:gd name="connsiteX6" fmla="*/ 40026 w 45921"/>
                      <a:gd name="connsiteY6" fmla="*/ 63998 h 80526"/>
                      <a:gd name="connsiteX7" fmla="*/ 32273 w 45921"/>
                      <a:gd name="connsiteY7" fmla="*/ 75417 h 80526"/>
                      <a:gd name="connsiteX8" fmla="*/ 24917 w 45921"/>
                      <a:gd name="connsiteY8" fmla="*/ 64588 h 80526"/>
                      <a:gd name="connsiteX9" fmla="*/ 24917 w 45921"/>
                      <a:gd name="connsiteY9" fmla="*/ 29936 h 80526"/>
                      <a:gd name="connsiteX10" fmla="*/ 43604 w 45921"/>
                      <a:gd name="connsiteY10" fmla="*/ 29936 h 80526"/>
                      <a:gd name="connsiteX11" fmla="*/ 43604 w 45921"/>
                      <a:gd name="connsiteY11" fmla="*/ 24030 h 80526"/>
                      <a:gd name="connsiteX12" fmla="*/ 24917 w 45921"/>
                      <a:gd name="connsiteY12" fmla="*/ 24030 h 80526"/>
                      <a:gd name="connsiteX13" fmla="*/ 24917 w 45921"/>
                      <a:gd name="connsiteY13" fmla="*/ 9 h 80526"/>
                      <a:gd name="connsiteX14" fmla="*/ 18953 w 45921"/>
                      <a:gd name="connsiteY14" fmla="*/ 9 h 80526"/>
                      <a:gd name="connsiteX15" fmla="*/ 68 w 45921"/>
                      <a:gd name="connsiteY15" fmla="*/ 25408 h 80526"/>
                      <a:gd name="connsiteX16" fmla="*/ 68 w 45921"/>
                      <a:gd name="connsiteY16" fmla="*/ 29936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04" y="29936"/>
                        </a:moveTo>
                        <a:lnTo>
                          <a:pt x="10604" y="64391"/>
                        </a:lnTo>
                        <a:cubicBezTo>
                          <a:pt x="10604" y="77780"/>
                          <a:pt x="21538" y="80536"/>
                          <a:pt x="30682" y="80536"/>
                        </a:cubicBezTo>
                        <a:cubicBezTo>
                          <a:pt x="40224" y="80536"/>
                          <a:pt x="45990" y="73251"/>
                          <a:pt x="45990" y="64195"/>
                        </a:cubicBezTo>
                        <a:lnTo>
                          <a:pt x="45990" y="57500"/>
                        </a:lnTo>
                        <a:lnTo>
                          <a:pt x="40026" y="57500"/>
                        </a:lnTo>
                        <a:lnTo>
                          <a:pt x="40026" y="63998"/>
                        </a:lnTo>
                        <a:cubicBezTo>
                          <a:pt x="40026" y="72464"/>
                          <a:pt x="35851" y="75417"/>
                          <a:pt x="32273" y="75417"/>
                        </a:cubicBezTo>
                        <a:cubicBezTo>
                          <a:pt x="24917" y="75417"/>
                          <a:pt x="24917" y="67345"/>
                          <a:pt x="24917" y="64588"/>
                        </a:cubicBezTo>
                        <a:lnTo>
                          <a:pt x="24917" y="29936"/>
                        </a:lnTo>
                        <a:lnTo>
                          <a:pt x="43604" y="29936"/>
                        </a:lnTo>
                        <a:lnTo>
                          <a:pt x="43604" y="24030"/>
                        </a:lnTo>
                        <a:lnTo>
                          <a:pt x="24917" y="24030"/>
                        </a:lnTo>
                        <a:lnTo>
                          <a:pt x="24917" y="9"/>
                        </a:lnTo>
                        <a:lnTo>
                          <a:pt x="18953" y="9"/>
                        </a:lnTo>
                        <a:cubicBezTo>
                          <a:pt x="18953" y="12610"/>
                          <a:pt x="12791" y="25014"/>
                          <a:pt x="68" y="25408"/>
                        </a:cubicBezTo>
                        <a:lnTo>
                          <a:pt x="68" y="299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20" name="Freeform: Shape 919">
                    <a:extLst>
                      <a:ext uri="{FF2B5EF4-FFF2-40B4-BE49-F238E27FC236}">
                        <a16:creationId xmlns:a16="http://schemas.microsoft.com/office/drawing/2014/main" id="{30491154-0B0D-B8D7-6ECD-5761604C8829}"/>
                      </a:ext>
                    </a:extLst>
                  </p:cNvPr>
                  <p:cNvSpPr/>
                  <p:nvPr/>
                </p:nvSpPr>
                <p:spPr>
                  <a:xfrm>
                    <a:off x="5381407" y="3980479"/>
                    <a:ext cx="30216" cy="87221"/>
                  </a:xfrm>
                  <a:custGeom>
                    <a:avLst/>
                    <a:gdLst>
                      <a:gd name="connsiteX0" fmla="*/ 22534 w 30216"/>
                      <a:gd name="connsiteY0" fmla="*/ 30724 h 87221"/>
                      <a:gd name="connsiteX1" fmla="*/ 467 w 30216"/>
                      <a:gd name="connsiteY1" fmla="*/ 31708 h 87221"/>
                      <a:gd name="connsiteX2" fmla="*/ 467 w 30216"/>
                      <a:gd name="connsiteY2" fmla="*/ 37615 h 87221"/>
                      <a:gd name="connsiteX3" fmla="*/ 8817 w 30216"/>
                      <a:gd name="connsiteY3" fmla="*/ 42537 h 87221"/>
                      <a:gd name="connsiteX4" fmla="*/ 8817 w 30216"/>
                      <a:gd name="connsiteY4" fmla="*/ 81324 h 87221"/>
                      <a:gd name="connsiteX5" fmla="*/ 70 w 30216"/>
                      <a:gd name="connsiteY5" fmla="*/ 81324 h 87221"/>
                      <a:gd name="connsiteX6" fmla="*/ 70 w 30216"/>
                      <a:gd name="connsiteY6" fmla="*/ 87231 h 87221"/>
                      <a:gd name="connsiteX7" fmla="*/ 15576 w 30216"/>
                      <a:gd name="connsiteY7" fmla="*/ 86837 h 87221"/>
                      <a:gd name="connsiteX8" fmla="*/ 30287 w 30216"/>
                      <a:gd name="connsiteY8" fmla="*/ 87231 h 87221"/>
                      <a:gd name="connsiteX9" fmla="*/ 30287 w 30216"/>
                      <a:gd name="connsiteY9" fmla="*/ 81324 h 87221"/>
                      <a:gd name="connsiteX10" fmla="*/ 22534 w 30216"/>
                      <a:gd name="connsiteY10" fmla="*/ 81324 h 87221"/>
                      <a:gd name="connsiteX11" fmla="*/ 23726 w 30216"/>
                      <a:gd name="connsiteY11" fmla="*/ 9657 h 87221"/>
                      <a:gd name="connsiteX12" fmla="*/ 13985 w 30216"/>
                      <a:gd name="connsiteY12" fmla="*/ 10 h 87221"/>
                      <a:gd name="connsiteX13" fmla="*/ 4046 w 30216"/>
                      <a:gd name="connsiteY13" fmla="*/ 9657 h 87221"/>
                      <a:gd name="connsiteX14" fmla="*/ 13985 w 30216"/>
                      <a:gd name="connsiteY14" fmla="*/ 19501 h 87221"/>
                      <a:gd name="connsiteX15" fmla="*/ 23726 w 30216"/>
                      <a:gd name="connsiteY15" fmla="*/ 9657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216" h="87221">
                        <a:moveTo>
                          <a:pt x="22534" y="30724"/>
                        </a:moveTo>
                        <a:lnTo>
                          <a:pt x="467" y="31708"/>
                        </a:lnTo>
                        <a:lnTo>
                          <a:pt x="467" y="37615"/>
                        </a:lnTo>
                        <a:cubicBezTo>
                          <a:pt x="8022" y="37615"/>
                          <a:pt x="8817" y="37615"/>
                          <a:pt x="8817" y="42537"/>
                        </a:cubicBezTo>
                        <a:lnTo>
                          <a:pt x="8817" y="81324"/>
                        </a:lnTo>
                        <a:lnTo>
                          <a:pt x="70" y="81324"/>
                        </a:lnTo>
                        <a:lnTo>
                          <a:pt x="70" y="87231"/>
                        </a:lnTo>
                        <a:cubicBezTo>
                          <a:pt x="4046" y="87034"/>
                          <a:pt x="10208" y="86837"/>
                          <a:pt x="15576" y="86837"/>
                        </a:cubicBezTo>
                        <a:cubicBezTo>
                          <a:pt x="19353" y="86837"/>
                          <a:pt x="25913" y="87034"/>
                          <a:pt x="30287" y="87231"/>
                        </a:cubicBezTo>
                        <a:lnTo>
                          <a:pt x="30287" y="81324"/>
                        </a:lnTo>
                        <a:lnTo>
                          <a:pt x="22534" y="81324"/>
                        </a:lnTo>
                        <a:close/>
                        <a:moveTo>
                          <a:pt x="23726" y="9657"/>
                        </a:moveTo>
                        <a:cubicBezTo>
                          <a:pt x="23726" y="4144"/>
                          <a:pt x="19154" y="10"/>
                          <a:pt x="13985" y="10"/>
                        </a:cubicBezTo>
                        <a:cubicBezTo>
                          <a:pt x="8419" y="10"/>
                          <a:pt x="4046" y="4341"/>
                          <a:pt x="4046" y="9657"/>
                        </a:cubicBezTo>
                        <a:cubicBezTo>
                          <a:pt x="4046" y="15170"/>
                          <a:pt x="8419" y="19501"/>
                          <a:pt x="13985" y="19501"/>
                        </a:cubicBezTo>
                        <a:cubicBezTo>
                          <a:pt x="19154" y="19501"/>
                          <a:pt x="23726" y="15170"/>
                          <a:pt x="23726" y="96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21" name="Freeform: Shape 920">
                    <a:extLst>
                      <a:ext uri="{FF2B5EF4-FFF2-40B4-BE49-F238E27FC236}">
                        <a16:creationId xmlns:a16="http://schemas.microsoft.com/office/drawing/2014/main" id="{951ACA31-15C0-A589-93BC-08D819DB6FE3}"/>
                      </a:ext>
                    </a:extLst>
                  </p:cNvPr>
                  <p:cNvSpPr/>
                  <p:nvPr/>
                </p:nvSpPr>
                <p:spPr>
                  <a:xfrm>
                    <a:off x="5419308" y="4011981"/>
                    <a:ext cx="70174" cy="56309"/>
                  </a:xfrm>
                  <a:custGeom>
                    <a:avLst/>
                    <a:gdLst>
                      <a:gd name="connsiteX0" fmla="*/ 60901 w 70174"/>
                      <a:gd name="connsiteY0" fmla="*/ 8475 h 56309"/>
                      <a:gd name="connsiteX1" fmla="*/ 70244 w 70174"/>
                      <a:gd name="connsiteY1" fmla="*/ 5915 h 56309"/>
                      <a:gd name="connsiteX2" fmla="*/ 70244 w 70174"/>
                      <a:gd name="connsiteY2" fmla="*/ 9 h 56309"/>
                      <a:gd name="connsiteX3" fmla="*/ 60305 w 70174"/>
                      <a:gd name="connsiteY3" fmla="*/ 402 h 56309"/>
                      <a:gd name="connsiteX4" fmla="*/ 48775 w 70174"/>
                      <a:gd name="connsiteY4" fmla="*/ 9 h 56309"/>
                      <a:gd name="connsiteX5" fmla="*/ 48775 w 70174"/>
                      <a:gd name="connsiteY5" fmla="*/ 5915 h 56309"/>
                      <a:gd name="connsiteX6" fmla="*/ 54739 w 70174"/>
                      <a:gd name="connsiteY6" fmla="*/ 7294 h 56309"/>
                      <a:gd name="connsiteX7" fmla="*/ 54142 w 70174"/>
                      <a:gd name="connsiteY7" fmla="*/ 8672 h 56309"/>
                      <a:gd name="connsiteX8" fmla="*/ 39431 w 70174"/>
                      <a:gd name="connsiteY8" fmla="*/ 40174 h 56309"/>
                      <a:gd name="connsiteX9" fmla="*/ 23329 w 70174"/>
                      <a:gd name="connsiteY9" fmla="*/ 5915 h 56309"/>
                      <a:gd name="connsiteX10" fmla="*/ 30088 w 70174"/>
                      <a:gd name="connsiteY10" fmla="*/ 5915 h 56309"/>
                      <a:gd name="connsiteX11" fmla="*/ 30088 w 70174"/>
                      <a:gd name="connsiteY11" fmla="*/ 9 h 56309"/>
                      <a:gd name="connsiteX12" fmla="*/ 14383 w 70174"/>
                      <a:gd name="connsiteY12" fmla="*/ 402 h 56309"/>
                      <a:gd name="connsiteX13" fmla="*/ 70 w 70174"/>
                      <a:gd name="connsiteY13" fmla="*/ 9 h 56309"/>
                      <a:gd name="connsiteX14" fmla="*/ 70 w 70174"/>
                      <a:gd name="connsiteY14" fmla="*/ 5915 h 56309"/>
                      <a:gd name="connsiteX15" fmla="*/ 8022 w 70174"/>
                      <a:gd name="connsiteY15" fmla="*/ 5915 h 56309"/>
                      <a:gd name="connsiteX16" fmla="*/ 30287 w 70174"/>
                      <a:gd name="connsiteY16" fmla="*/ 53168 h 56309"/>
                      <a:gd name="connsiteX17" fmla="*/ 35058 w 70174"/>
                      <a:gd name="connsiteY17" fmla="*/ 56318 h 56309"/>
                      <a:gd name="connsiteX18" fmla="*/ 39829 w 70174"/>
                      <a:gd name="connsiteY18" fmla="*/ 53168 h 5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174" h="56309">
                        <a:moveTo>
                          <a:pt x="60901" y="8475"/>
                        </a:moveTo>
                        <a:cubicBezTo>
                          <a:pt x="61696" y="6703"/>
                          <a:pt x="62094" y="5915"/>
                          <a:pt x="70244" y="5915"/>
                        </a:cubicBezTo>
                        <a:lnTo>
                          <a:pt x="70244" y="9"/>
                        </a:lnTo>
                        <a:cubicBezTo>
                          <a:pt x="67064" y="206"/>
                          <a:pt x="63485" y="402"/>
                          <a:pt x="60305" y="402"/>
                        </a:cubicBezTo>
                        <a:cubicBezTo>
                          <a:pt x="57124" y="402"/>
                          <a:pt x="51359" y="9"/>
                          <a:pt x="48775" y="9"/>
                        </a:cubicBezTo>
                        <a:lnTo>
                          <a:pt x="48775" y="5915"/>
                        </a:lnTo>
                        <a:cubicBezTo>
                          <a:pt x="51160" y="5915"/>
                          <a:pt x="54739" y="6309"/>
                          <a:pt x="54739" y="7294"/>
                        </a:cubicBezTo>
                        <a:cubicBezTo>
                          <a:pt x="54739" y="7294"/>
                          <a:pt x="54739" y="7687"/>
                          <a:pt x="54142" y="8672"/>
                        </a:cubicBezTo>
                        <a:lnTo>
                          <a:pt x="39431" y="40174"/>
                        </a:lnTo>
                        <a:lnTo>
                          <a:pt x="23329" y="5915"/>
                        </a:lnTo>
                        <a:lnTo>
                          <a:pt x="30088" y="5915"/>
                        </a:lnTo>
                        <a:lnTo>
                          <a:pt x="30088" y="9"/>
                        </a:lnTo>
                        <a:cubicBezTo>
                          <a:pt x="25913" y="206"/>
                          <a:pt x="14582" y="402"/>
                          <a:pt x="14383" y="402"/>
                        </a:cubicBezTo>
                        <a:cubicBezTo>
                          <a:pt x="10805" y="402"/>
                          <a:pt x="5239" y="9"/>
                          <a:pt x="70" y="9"/>
                        </a:cubicBezTo>
                        <a:lnTo>
                          <a:pt x="70" y="5915"/>
                        </a:lnTo>
                        <a:lnTo>
                          <a:pt x="8022" y="5915"/>
                        </a:lnTo>
                        <a:lnTo>
                          <a:pt x="30287" y="53168"/>
                        </a:lnTo>
                        <a:cubicBezTo>
                          <a:pt x="31877" y="56318"/>
                          <a:pt x="33468" y="56318"/>
                          <a:pt x="35058" y="56318"/>
                        </a:cubicBezTo>
                        <a:cubicBezTo>
                          <a:pt x="37245" y="56318"/>
                          <a:pt x="38636" y="55925"/>
                          <a:pt x="39829" y="5316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id="{70B7AAA2-E79A-CFDE-ED5B-066E441EEB7B}"/>
                    </a:ext>
                  </a:extLst>
                </p:cNvPr>
                <p:cNvSpPr/>
                <p:nvPr/>
              </p:nvSpPr>
              <p:spPr>
                <a:xfrm>
                  <a:off x="5492774" y="4010799"/>
                  <a:ext cx="58644" cy="57687"/>
                </a:xfrm>
                <a:custGeom>
                  <a:avLst/>
                  <a:gdLst>
                    <a:gd name="connsiteX0" fmla="*/ 54741 w 58644"/>
                    <a:gd name="connsiteY0" fmla="*/ 29542 h 57687"/>
                    <a:gd name="connsiteX1" fmla="*/ 58717 w 58644"/>
                    <a:gd name="connsiteY1" fmla="*/ 26195 h 57687"/>
                    <a:gd name="connsiteX2" fmla="*/ 51560 w 58644"/>
                    <a:gd name="connsiteY2" fmla="*/ 6703 h 57687"/>
                    <a:gd name="connsiteX3" fmla="*/ 31482 w 58644"/>
                    <a:gd name="connsiteY3" fmla="*/ 9 h 57687"/>
                    <a:gd name="connsiteX4" fmla="*/ 72 w 58644"/>
                    <a:gd name="connsiteY4" fmla="*/ 28557 h 57687"/>
                    <a:gd name="connsiteX5" fmla="*/ 33271 w 58644"/>
                    <a:gd name="connsiteY5" fmla="*/ 57697 h 57687"/>
                    <a:gd name="connsiteX6" fmla="*/ 58717 w 58644"/>
                    <a:gd name="connsiteY6" fmla="*/ 42143 h 57687"/>
                    <a:gd name="connsiteX7" fmla="*/ 55735 w 58644"/>
                    <a:gd name="connsiteY7" fmla="*/ 39977 h 57687"/>
                    <a:gd name="connsiteX8" fmla="*/ 52554 w 58644"/>
                    <a:gd name="connsiteY8" fmla="*/ 42536 h 57687"/>
                    <a:gd name="connsiteX9" fmla="*/ 34464 w 58644"/>
                    <a:gd name="connsiteY9" fmla="*/ 52578 h 57687"/>
                    <a:gd name="connsiteX10" fmla="*/ 16373 w 58644"/>
                    <a:gd name="connsiteY10" fmla="*/ 29542 h 57687"/>
                    <a:gd name="connsiteX11" fmla="*/ 16373 w 58644"/>
                    <a:gd name="connsiteY11" fmla="*/ 25407 h 57687"/>
                    <a:gd name="connsiteX12" fmla="*/ 19355 w 58644"/>
                    <a:gd name="connsiteY12" fmla="*/ 11034 h 57687"/>
                    <a:gd name="connsiteX13" fmla="*/ 31482 w 58644"/>
                    <a:gd name="connsiteY13" fmla="*/ 4537 h 57687"/>
                    <a:gd name="connsiteX14" fmla="*/ 46789 w 58644"/>
                    <a:gd name="connsiteY14" fmla="*/ 25407 h 5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644" h="57687">
                      <a:moveTo>
                        <a:pt x="54741" y="29542"/>
                      </a:moveTo>
                      <a:cubicBezTo>
                        <a:pt x="57524" y="29542"/>
                        <a:pt x="58717" y="29542"/>
                        <a:pt x="58717" y="26195"/>
                      </a:cubicBezTo>
                      <a:cubicBezTo>
                        <a:pt x="58717" y="22257"/>
                        <a:pt x="57922" y="13003"/>
                        <a:pt x="51560" y="6703"/>
                      </a:cubicBezTo>
                      <a:cubicBezTo>
                        <a:pt x="46988" y="2174"/>
                        <a:pt x="40229" y="9"/>
                        <a:pt x="31482" y="9"/>
                      </a:cubicBezTo>
                      <a:cubicBezTo>
                        <a:pt x="11205" y="9"/>
                        <a:pt x="72" y="13003"/>
                        <a:pt x="72" y="28557"/>
                      </a:cubicBezTo>
                      <a:cubicBezTo>
                        <a:pt x="72" y="45490"/>
                        <a:pt x="12795" y="57697"/>
                        <a:pt x="33271" y="57697"/>
                      </a:cubicBezTo>
                      <a:cubicBezTo>
                        <a:pt x="53349" y="57697"/>
                        <a:pt x="58717" y="44308"/>
                        <a:pt x="58717" y="42143"/>
                      </a:cubicBezTo>
                      <a:cubicBezTo>
                        <a:pt x="58717" y="39977"/>
                        <a:pt x="56331" y="39977"/>
                        <a:pt x="55735" y="39977"/>
                      </a:cubicBezTo>
                      <a:cubicBezTo>
                        <a:pt x="53548" y="39977"/>
                        <a:pt x="53349" y="40567"/>
                        <a:pt x="52554" y="42536"/>
                      </a:cubicBezTo>
                      <a:cubicBezTo>
                        <a:pt x="49970" y="48640"/>
                        <a:pt x="42614" y="52578"/>
                        <a:pt x="34464" y="52578"/>
                      </a:cubicBezTo>
                      <a:cubicBezTo>
                        <a:pt x="16572" y="52578"/>
                        <a:pt x="16373" y="35842"/>
                        <a:pt x="16373" y="29542"/>
                      </a:cubicBezTo>
                      <a:close/>
                      <a:moveTo>
                        <a:pt x="16373" y="25407"/>
                      </a:moveTo>
                      <a:cubicBezTo>
                        <a:pt x="16572" y="20485"/>
                        <a:pt x="16771" y="15169"/>
                        <a:pt x="19355" y="11034"/>
                      </a:cubicBezTo>
                      <a:cubicBezTo>
                        <a:pt x="22735" y="6112"/>
                        <a:pt x="27904" y="4537"/>
                        <a:pt x="31482" y="4537"/>
                      </a:cubicBezTo>
                      <a:cubicBezTo>
                        <a:pt x="46391" y="4537"/>
                        <a:pt x="46590" y="21076"/>
                        <a:pt x="46789" y="254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3" name="Freeform: Shape 922">
                  <a:extLst>
                    <a:ext uri="{FF2B5EF4-FFF2-40B4-BE49-F238E27FC236}">
                      <a16:creationId xmlns:a16="http://schemas.microsoft.com/office/drawing/2014/main" id="{69F3A745-2A65-A16E-F920-4D2398C5741E}"/>
                    </a:ext>
                  </a:extLst>
                </p:cNvPr>
                <p:cNvSpPr/>
                <p:nvPr/>
              </p:nvSpPr>
              <p:spPr>
                <a:xfrm>
                  <a:off x="5609253" y="3981463"/>
                  <a:ext cx="86475" cy="86236"/>
                </a:xfrm>
                <a:custGeom>
                  <a:avLst/>
                  <a:gdLst>
                    <a:gd name="connsiteX0" fmla="*/ 31683 w 86475"/>
                    <a:gd name="connsiteY0" fmla="*/ 48247 h 86236"/>
                    <a:gd name="connsiteX1" fmla="*/ 54147 w 86475"/>
                    <a:gd name="connsiteY1" fmla="*/ 48247 h 86236"/>
                    <a:gd name="connsiteX2" fmla="*/ 86550 w 86475"/>
                    <a:gd name="connsiteY2" fmla="*/ 24620 h 86236"/>
                    <a:gd name="connsiteX3" fmla="*/ 52954 w 86475"/>
                    <a:gd name="connsiteY3" fmla="*/ 10 h 86236"/>
                    <a:gd name="connsiteX4" fmla="*/ 75 w 86475"/>
                    <a:gd name="connsiteY4" fmla="*/ 10 h 86236"/>
                    <a:gd name="connsiteX5" fmla="*/ 75 w 86475"/>
                    <a:gd name="connsiteY5" fmla="*/ 5916 h 86236"/>
                    <a:gd name="connsiteX6" fmla="*/ 13792 w 86475"/>
                    <a:gd name="connsiteY6" fmla="*/ 5916 h 86236"/>
                    <a:gd name="connsiteX7" fmla="*/ 13792 w 86475"/>
                    <a:gd name="connsiteY7" fmla="*/ 80339 h 86236"/>
                    <a:gd name="connsiteX8" fmla="*/ 75 w 86475"/>
                    <a:gd name="connsiteY8" fmla="*/ 80339 h 86236"/>
                    <a:gd name="connsiteX9" fmla="*/ 75 w 86475"/>
                    <a:gd name="connsiteY9" fmla="*/ 86246 h 86236"/>
                    <a:gd name="connsiteX10" fmla="*/ 22737 w 86475"/>
                    <a:gd name="connsiteY10" fmla="*/ 85852 h 86236"/>
                    <a:gd name="connsiteX11" fmla="*/ 45400 w 86475"/>
                    <a:gd name="connsiteY11" fmla="*/ 86246 h 86236"/>
                    <a:gd name="connsiteX12" fmla="*/ 45400 w 86475"/>
                    <a:gd name="connsiteY12" fmla="*/ 80339 h 86236"/>
                    <a:gd name="connsiteX13" fmla="*/ 31683 w 86475"/>
                    <a:gd name="connsiteY13" fmla="*/ 80339 h 86236"/>
                    <a:gd name="connsiteX14" fmla="*/ 47984 w 86475"/>
                    <a:gd name="connsiteY14" fmla="*/ 43128 h 86236"/>
                    <a:gd name="connsiteX15" fmla="*/ 31087 w 86475"/>
                    <a:gd name="connsiteY15" fmla="*/ 43128 h 86236"/>
                    <a:gd name="connsiteX16" fmla="*/ 31087 w 86475"/>
                    <a:gd name="connsiteY16" fmla="*/ 5916 h 86236"/>
                    <a:gd name="connsiteX17" fmla="*/ 48183 w 86475"/>
                    <a:gd name="connsiteY17" fmla="*/ 5916 h 86236"/>
                    <a:gd name="connsiteX18" fmla="*/ 67069 w 86475"/>
                    <a:gd name="connsiteY18" fmla="*/ 24620 h 86236"/>
                    <a:gd name="connsiteX19" fmla="*/ 47984 w 86475"/>
                    <a:gd name="connsiteY19" fmla="*/ 43128 h 8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6475" h="86236">
                      <a:moveTo>
                        <a:pt x="31683" y="48247"/>
                      </a:moveTo>
                      <a:lnTo>
                        <a:pt x="54147" y="48247"/>
                      </a:lnTo>
                      <a:cubicBezTo>
                        <a:pt x="71840" y="48247"/>
                        <a:pt x="86550" y="39190"/>
                        <a:pt x="86550" y="24620"/>
                      </a:cubicBezTo>
                      <a:cubicBezTo>
                        <a:pt x="86550" y="10838"/>
                        <a:pt x="74026" y="10"/>
                        <a:pt x="52954" y="10"/>
                      </a:cubicBezTo>
                      <a:lnTo>
                        <a:pt x="75" y="10"/>
                      </a:lnTo>
                      <a:lnTo>
                        <a:pt x="75" y="5916"/>
                      </a:lnTo>
                      <a:lnTo>
                        <a:pt x="13792" y="5916"/>
                      </a:lnTo>
                      <a:lnTo>
                        <a:pt x="13792" y="80339"/>
                      </a:lnTo>
                      <a:lnTo>
                        <a:pt x="75" y="80339"/>
                      </a:lnTo>
                      <a:lnTo>
                        <a:pt x="75" y="86246"/>
                      </a:lnTo>
                      <a:cubicBezTo>
                        <a:pt x="4846" y="85852"/>
                        <a:pt x="17370" y="85852"/>
                        <a:pt x="22737" y="85852"/>
                      </a:cubicBezTo>
                      <a:cubicBezTo>
                        <a:pt x="28304" y="85852"/>
                        <a:pt x="40629" y="85852"/>
                        <a:pt x="45400" y="86246"/>
                      </a:cubicBezTo>
                      <a:lnTo>
                        <a:pt x="45400" y="80339"/>
                      </a:lnTo>
                      <a:lnTo>
                        <a:pt x="31683" y="80339"/>
                      </a:lnTo>
                      <a:close/>
                      <a:moveTo>
                        <a:pt x="47984" y="43128"/>
                      </a:moveTo>
                      <a:lnTo>
                        <a:pt x="31087" y="43128"/>
                      </a:lnTo>
                      <a:lnTo>
                        <a:pt x="31087" y="5916"/>
                      </a:lnTo>
                      <a:lnTo>
                        <a:pt x="48183" y="5916"/>
                      </a:lnTo>
                      <a:cubicBezTo>
                        <a:pt x="67069" y="5916"/>
                        <a:pt x="67069" y="15564"/>
                        <a:pt x="67069" y="24620"/>
                      </a:cubicBezTo>
                      <a:cubicBezTo>
                        <a:pt x="67069" y="33480"/>
                        <a:pt x="67069" y="43128"/>
                        <a:pt x="47984" y="431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F1995173-CFD4-1FFF-BC5C-101F38C25634}"/>
                    </a:ext>
                  </a:extLst>
                </p:cNvPr>
                <p:cNvSpPr/>
                <p:nvPr/>
              </p:nvSpPr>
              <p:spPr>
                <a:xfrm>
                  <a:off x="5703843" y="4010799"/>
                  <a:ext cx="64806" cy="57687"/>
                </a:xfrm>
                <a:custGeom>
                  <a:avLst/>
                  <a:gdLst>
                    <a:gd name="connsiteX0" fmla="*/ 64885 w 64806"/>
                    <a:gd name="connsiteY0" fmla="*/ 29542 h 57687"/>
                    <a:gd name="connsiteX1" fmla="*/ 32482 w 64806"/>
                    <a:gd name="connsiteY1" fmla="*/ 9 h 57687"/>
                    <a:gd name="connsiteX2" fmla="*/ 78 w 64806"/>
                    <a:gd name="connsiteY2" fmla="*/ 29542 h 57687"/>
                    <a:gd name="connsiteX3" fmla="*/ 32482 w 64806"/>
                    <a:gd name="connsiteY3" fmla="*/ 57697 h 57687"/>
                    <a:gd name="connsiteX4" fmla="*/ 64885 w 64806"/>
                    <a:gd name="connsiteY4" fmla="*/ 29542 h 57687"/>
                    <a:gd name="connsiteX5" fmla="*/ 32482 w 64806"/>
                    <a:gd name="connsiteY5" fmla="*/ 52578 h 57687"/>
                    <a:gd name="connsiteX6" fmla="*/ 16379 w 64806"/>
                    <a:gd name="connsiteY6" fmla="*/ 28164 h 57687"/>
                    <a:gd name="connsiteX7" fmla="*/ 18566 w 64806"/>
                    <a:gd name="connsiteY7" fmla="*/ 11822 h 57687"/>
                    <a:gd name="connsiteX8" fmla="*/ 32482 w 64806"/>
                    <a:gd name="connsiteY8" fmla="*/ 4537 h 57687"/>
                    <a:gd name="connsiteX9" fmla="*/ 46000 w 64806"/>
                    <a:gd name="connsiteY9" fmla="*/ 10838 h 57687"/>
                    <a:gd name="connsiteX10" fmla="*/ 48584 w 64806"/>
                    <a:gd name="connsiteY10" fmla="*/ 28164 h 57687"/>
                    <a:gd name="connsiteX11" fmla="*/ 32482 w 64806"/>
                    <a:gd name="connsiteY11" fmla="*/ 52578 h 5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4806" h="57687">
                      <a:moveTo>
                        <a:pt x="64885" y="29542"/>
                      </a:moveTo>
                      <a:cubicBezTo>
                        <a:pt x="64885" y="12610"/>
                        <a:pt x="53156" y="9"/>
                        <a:pt x="32482" y="9"/>
                      </a:cubicBezTo>
                      <a:cubicBezTo>
                        <a:pt x="11608" y="9"/>
                        <a:pt x="78" y="12806"/>
                        <a:pt x="78" y="29542"/>
                      </a:cubicBezTo>
                      <a:cubicBezTo>
                        <a:pt x="78" y="45096"/>
                        <a:pt x="11409" y="57697"/>
                        <a:pt x="32482" y="57697"/>
                      </a:cubicBezTo>
                      <a:cubicBezTo>
                        <a:pt x="53753" y="57697"/>
                        <a:pt x="64885" y="44899"/>
                        <a:pt x="64885" y="29542"/>
                      </a:cubicBezTo>
                      <a:close/>
                      <a:moveTo>
                        <a:pt x="32482" y="52578"/>
                      </a:moveTo>
                      <a:cubicBezTo>
                        <a:pt x="16379" y="52578"/>
                        <a:pt x="16379" y="38992"/>
                        <a:pt x="16379" y="28164"/>
                      </a:cubicBezTo>
                      <a:cubicBezTo>
                        <a:pt x="16379" y="22454"/>
                        <a:pt x="16379" y="16153"/>
                        <a:pt x="18566" y="11822"/>
                      </a:cubicBezTo>
                      <a:cubicBezTo>
                        <a:pt x="20951" y="7097"/>
                        <a:pt x="26319" y="4537"/>
                        <a:pt x="32482" y="4537"/>
                      </a:cubicBezTo>
                      <a:cubicBezTo>
                        <a:pt x="37849" y="4537"/>
                        <a:pt x="43216" y="6506"/>
                        <a:pt x="46000" y="10838"/>
                      </a:cubicBezTo>
                      <a:cubicBezTo>
                        <a:pt x="48584" y="15169"/>
                        <a:pt x="48584" y="22060"/>
                        <a:pt x="48584" y="28164"/>
                      </a:cubicBezTo>
                      <a:cubicBezTo>
                        <a:pt x="48584" y="38992"/>
                        <a:pt x="48584" y="52578"/>
                        <a:pt x="32482" y="525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7BABFBB8-83B6-DA6C-E6CE-99579BFD3FBA}"/>
                    </a:ext>
                  </a:extLst>
                </p:cNvPr>
                <p:cNvSpPr/>
                <p:nvPr/>
              </p:nvSpPr>
              <p:spPr>
                <a:xfrm>
                  <a:off x="5771874" y="4011981"/>
                  <a:ext cx="98999" cy="56309"/>
                </a:xfrm>
                <a:custGeom>
                  <a:avLst/>
                  <a:gdLst>
                    <a:gd name="connsiteX0" fmla="*/ 90332 w 98999"/>
                    <a:gd name="connsiteY0" fmla="*/ 8475 h 56309"/>
                    <a:gd name="connsiteX1" fmla="*/ 99079 w 98999"/>
                    <a:gd name="connsiteY1" fmla="*/ 5915 h 56309"/>
                    <a:gd name="connsiteX2" fmla="*/ 99079 w 98999"/>
                    <a:gd name="connsiteY2" fmla="*/ 9 h 56309"/>
                    <a:gd name="connsiteX3" fmla="*/ 89139 w 98999"/>
                    <a:gd name="connsiteY3" fmla="*/ 402 h 56309"/>
                    <a:gd name="connsiteX4" fmla="*/ 77013 w 98999"/>
                    <a:gd name="connsiteY4" fmla="*/ 9 h 56309"/>
                    <a:gd name="connsiteX5" fmla="*/ 77013 w 98999"/>
                    <a:gd name="connsiteY5" fmla="*/ 5915 h 56309"/>
                    <a:gd name="connsiteX6" fmla="*/ 84368 w 98999"/>
                    <a:gd name="connsiteY6" fmla="*/ 7294 h 56309"/>
                    <a:gd name="connsiteX7" fmla="*/ 83970 w 98999"/>
                    <a:gd name="connsiteY7" fmla="*/ 8869 h 56309"/>
                    <a:gd name="connsiteX8" fmla="*/ 70651 w 98999"/>
                    <a:gd name="connsiteY8" fmla="*/ 40961 h 56309"/>
                    <a:gd name="connsiteX9" fmla="*/ 56139 w 98999"/>
                    <a:gd name="connsiteY9" fmla="*/ 5915 h 56309"/>
                    <a:gd name="connsiteX10" fmla="*/ 63296 w 98999"/>
                    <a:gd name="connsiteY10" fmla="*/ 5915 h 56309"/>
                    <a:gd name="connsiteX11" fmla="*/ 63296 w 98999"/>
                    <a:gd name="connsiteY11" fmla="*/ 9 h 56309"/>
                    <a:gd name="connsiteX12" fmla="*/ 48784 w 98999"/>
                    <a:gd name="connsiteY12" fmla="*/ 402 h 56309"/>
                    <a:gd name="connsiteX13" fmla="*/ 36061 w 98999"/>
                    <a:gd name="connsiteY13" fmla="*/ 9 h 56309"/>
                    <a:gd name="connsiteX14" fmla="*/ 36061 w 98999"/>
                    <a:gd name="connsiteY14" fmla="*/ 5915 h 56309"/>
                    <a:gd name="connsiteX15" fmla="*/ 43615 w 98999"/>
                    <a:gd name="connsiteY15" fmla="*/ 5915 h 56309"/>
                    <a:gd name="connsiteX16" fmla="*/ 46199 w 98999"/>
                    <a:gd name="connsiteY16" fmla="*/ 12609 h 56309"/>
                    <a:gd name="connsiteX17" fmla="*/ 45802 w 98999"/>
                    <a:gd name="connsiteY17" fmla="*/ 14185 h 56309"/>
                    <a:gd name="connsiteX18" fmla="*/ 35663 w 98999"/>
                    <a:gd name="connsiteY18" fmla="*/ 38205 h 56309"/>
                    <a:gd name="connsiteX19" fmla="*/ 22344 w 98999"/>
                    <a:gd name="connsiteY19" fmla="*/ 5915 h 56309"/>
                    <a:gd name="connsiteX20" fmla="*/ 29501 w 98999"/>
                    <a:gd name="connsiteY20" fmla="*/ 5915 h 56309"/>
                    <a:gd name="connsiteX21" fmla="*/ 29501 w 98999"/>
                    <a:gd name="connsiteY21" fmla="*/ 9 h 56309"/>
                    <a:gd name="connsiteX22" fmla="*/ 13796 w 98999"/>
                    <a:gd name="connsiteY22" fmla="*/ 402 h 56309"/>
                    <a:gd name="connsiteX23" fmla="*/ 79 w 98999"/>
                    <a:gd name="connsiteY23" fmla="*/ 9 h 56309"/>
                    <a:gd name="connsiteX24" fmla="*/ 79 w 98999"/>
                    <a:gd name="connsiteY24" fmla="*/ 5915 h 56309"/>
                    <a:gd name="connsiteX25" fmla="*/ 7633 w 98999"/>
                    <a:gd name="connsiteY25" fmla="*/ 5915 h 56309"/>
                    <a:gd name="connsiteX26" fmla="*/ 26916 w 98999"/>
                    <a:gd name="connsiteY26" fmla="*/ 52774 h 56309"/>
                    <a:gd name="connsiteX27" fmla="*/ 31489 w 98999"/>
                    <a:gd name="connsiteY27" fmla="*/ 56318 h 56309"/>
                    <a:gd name="connsiteX28" fmla="*/ 36061 w 98999"/>
                    <a:gd name="connsiteY28" fmla="*/ 52774 h 56309"/>
                    <a:gd name="connsiteX29" fmla="*/ 49579 w 98999"/>
                    <a:gd name="connsiteY29" fmla="*/ 20288 h 56309"/>
                    <a:gd name="connsiteX30" fmla="*/ 62898 w 98999"/>
                    <a:gd name="connsiteY30" fmla="*/ 52774 h 56309"/>
                    <a:gd name="connsiteX31" fmla="*/ 67470 w 98999"/>
                    <a:gd name="connsiteY31" fmla="*/ 56318 h 56309"/>
                    <a:gd name="connsiteX32" fmla="*/ 72043 w 98999"/>
                    <a:gd name="connsiteY32" fmla="*/ 52774 h 5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98999" h="56309">
                      <a:moveTo>
                        <a:pt x="90332" y="8475"/>
                      </a:moveTo>
                      <a:cubicBezTo>
                        <a:pt x="90928" y="6900"/>
                        <a:pt x="91525" y="5915"/>
                        <a:pt x="99079" y="5915"/>
                      </a:cubicBezTo>
                      <a:lnTo>
                        <a:pt x="99079" y="9"/>
                      </a:lnTo>
                      <a:cubicBezTo>
                        <a:pt x="96097" y="206"/>
                        <a:pt x="92320" y="402"/>
                        <a:pt x="89139" y="402"/>
                      </a:cubicBezTo>
                      <a:cubicBezTo>
                        <a:pt x="85760" y="402"/>
                        <a:pt x="79796" y="9"/>
                        <a:pt x="77013" y="9"/>
                      </a:cubicBezTo>
                      <a:lnTo>
                        <a:pt x="77013" y="5915"/>
                      </a:lnTo>
                      <a:cubicBezTo>
                        <a:pt x="78205" y="5915"/>
                        <a:pt x="84368" y="5915"/>
                        <a:pt x="84368" y="7294"/>
                      </a:cubicBezTo>
                      <a:cubicBezTo>
                        <a:pt x="84368" y="7687"/>
                        <a:pt x="83970" y="8475"/>
                        <a:pt x="83970" y="8869"/>
                      </a:cubicBezTo>
                      <a:lnTo>
                        <a:pt x="70651" y="40961"/>
                      </a:lnTo>
                      <a:lnTo>
                        <a:pt x="56139" y="5915"/>
                      </a:lnTo>
                      <a:lnTo>
                        <a:pt x="63296" y="5915"/>
                      </a:lnTo>
                      <a:lnTo>
                        <a:pt x="63296" y="9"/>
                      </a:lnTo>
                      <a:cubicBezTo>
                        <a:pt x="59121" y="9"/>
                        <a:pt x="52561" y="402"/>
                        <a:pt x="48784" y="402"/>
                      </a:cubicBezTo>
                      <a:cubicBezTo>
                        <a:pt x="43416" y="402"/>
                        <a:pt x="38049" y="9"/>
                        <a:pt x="36061" y="9"/>
                      </a:cubicBezTo>
                      <a:lnTo>
                        <a:pt x="36061" y="5915"/>
                      </a:lnTo>
                      <a:lnTo>
                        <a:pt x="43615" y="5915"/>
                      </a:lnTo>
                      <a:cubicBezTo>
                        <a:pt x="46199" y="12216"/>
                        <a:pt x="46199" y="12413"/>
                        <a:pt x="46199" y="12609"/>
                      </a:cubicBezTo>
                      <a:cubicBezTo>
                        <a:pt x="46199" y="13003"/>
                        <a:pt x="45802" y="13791"/>
                        <a:pt x="45802" y="14185"/>
                      </a:cubicBezTo>
                      <a:lnTo>
                        <a:pt x="35663" y="38205"/>
                      </a:lnTo>
                      <a:lnTo>
                        <a:pt x="22344" y="5915"/>
                      </a:lnTo>
                      <a:lnTo>
                        <a:pt x="29501" y="5915"/>
                      </a:lnTo>
                      <a:lnTo>
                        <a:pt x="29501" y="9"/>
                      </a:lnTo>
                      <a:cubicBezTo>
                        <a:pt x="24332" y="206"/>
                        <a:pt x="19163" y="402"/>
                        <a:pt x="13796" y="402"/>
                      </a:cubicBezTo>
                      <a:cubicBezTo>
                        <a:pt x="10019" y="402"/>
                        <a:pt x="4453" y="9"/>
                        <a:pt x="79" y="9"/>
                      </a:cubicBezTo>
                      <a:lnTo>
                        <a:pt x="79" y="5915"/>
                      </a:lnTo>
                      <a:lnTo>
                        <a:pt x="7633" y="5915"/>
                      </a:lnTo>
                      <a:lnTo>
                        <a:pt x="26916" y="52774"/>
                      </a:lnTo>
                      <a:cubicBezTo>
                        <a:pt x="27910" y="54940"/>
                        <a:pt x="28308" y="56318"/>
                        <a:pt x="31489" y="56318"/>
                      </a:cubicBezTo>
                      <a:cubicBezTo>
                        <a:pt x="34669" y="56318"/>
                        <a:pt x="35266" y="54940"/>
                        <a:pt x="36061" y="52774"/>
                      </a:cubicBezTo>
                      <a:lnTo>
                        <a:pt x="49579" y="20288"/>
                      </a:lnTo>
                      <a:lnTo>
                        <a:pt x="62898" y="52774"/>
                      </a:lnTo>
                      <a:cubicBezTo>
                        <a:pt x="63892" y="54940"/>
                        <a:pt x="64290" y="56318"/>
                        <a:pt x="67470" y="56318"/>
                      </a:cubicBezTo>
                      <a:cubicBezTo>
                        <a:pt x="70651" y="56318"/>
                        <a:pt x="71248" y="54940"/>
                        <a:pt x="72043" y="5277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26" name="Graphic 9">
                  <a:extLst>
                    <a:ext uri="{FF2B5EF4-FFF2-40B4-BE49-F238E27FC236}">
                      <a16:creationId xmlns:a16="http://schemas.microsoft.com/office/drawing/2014/main" id="{6F21550B-C518-2C2B-BD5E-48684350FB3A}"/>
                    </a:ext>
                  </a:extLst>
                </p:cNvPr>
                <p:cNvGrpSpPr/>
                <p:nvPr/>
              </p:nvGrpSpPr>
              <p:grpSpPr>
                <a:xfrm>
                  <a:off x="5873894" y="4010799"/>
                  <a:ext cx="118895" cy="57687"/>
                  <a:chOff x="5873894" y="4010799"/>
                  <a:chExt cx="118895" cy="57687"/>
                </a:xfrm>
                <a:solidFill>
                  <a:srgbClr val="000000"/>
                </a:solidFill>
              </p:grpSpPr>
              <p:sp>
                <p:nvSpPr>
                  <p:cNvPr id="927" name="Freeform: Shape 926">
                    <a:extLst>
                      <a:ext uri="{FF2B5EF4-FFF2-40B4-BE49-F238E27FC236}">
                        <a16:creationId xmlns:a16="http://schemas.microsoft.com/office/drawing/2014/main" id="{36BC3F97-FDD9-7A06-8EB3-046AD69C6004}"/>
                      </a:ext>
                    </a:extLst>
                  </p:cNvPr>
                  <p:cNvSpPr/>
                  <p:nvPr/>
                </p:nvSpPr>
                <p:spPr>
                  <a:xfrm>
                    <a:off x="5873894" y="4010799"/>
                    <a:ext cx="58644" cy="57687"/>
                  </a:xfrm>
                  <a:custGeom>
                    <a:avLst/>
                    <a:gdLst>
                      <a:gd name="connsiteX0" fmla="*/ 54751 w 58644"/>
                      <a:gd name="connsiteY0" fmla="*/ 29542 h 57687"/>
                      <a:gd name="connsiteX1" fmla="*/ 58727 w 58644"/>
                      <a:gd name="connsiteY1" fmla="*/ 26195 h 57687"/>
                      <a:gd name="connsiteX2" fmla="*/ 51571 w 58644"/>
                      <a:gd name="connsiteY2" fmla="*/ 6703 h 57687"/>
                      <a:gd name="connsiteX3" fmla="*/ 31492 w 58644"/>
                      <a:gd name="connsiteY3" fmla="*/ 9 h 57687"/>
                      <a:gd name="connsiteX4" fmla="*/ 83 w 58644"/>
                      <a:gd name="connsiteY4" fmla="*/ 28557 h 57687"/>
                      <a:gd name="connsiteX5" fmla="*/ 33282 w 58644"/>
                      <a:gd name="connsiteY5" fmla="*/ 57697 h 57687"/>
                      <a:gd name="connsiteX6" fmla="*/ 58727 w 58644"/>
                      <a:gd name="connsiteY6" fmla="*/ 42143 h 57687"/>
                      <a:gd name="connsiteX7" fmla="*/ 55745 w 58644"/>
                      <a:gd name="connsiteY7" fmla="*/ 39977 h 57687"/>
                      <a:gd name="connsiteX8" fmla="*/ 52565 w 58644"/>
                      <a:gd name="connsiteY8" fmla="*/ 42536 h 57687"/>
                      <a:gd name="connsiteX9" fmla="*/ 34474 w 58644"/>
                      <a:gd name="connsiteY9" fmla="*/ 52578 h 57687"/>
                      <a:gd name="connsiteX10" fmla="*/ 16384 w 58644"/>
                      <a:gd name="connsiteY10" fmla="*/ 29542 h 57687"/>
                      <a:gd name="connsiteX11" fmla="*/ 16384 w 58644"/>
                      <a:gd name="connsiteY11" fmla="*/ 25407 h 57687"/>
                      <a:gd name="connsiteX12" fmla="*/ 19366 w 58644"/>
                      <a:gd name="connsiteY12" fmla="*/ 11034 h 57687"/>
                      <a:gd name="connsiteX13" fmla="*/ 31492 w 58644"/>
                      <a:gd name="connsiteY13" fmla="*/ 4537 h 57687"/>
                      <a:gd name="connsiteX14" fmla="*/ 46800 w 58644"/>
                      <a:gd name="connsiteY14" fmla="*/ 25407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51" y="29542"/>
                        </a:moveTo>
                        <a:cubicBezTo>
                          <a:pt x="57534" y="29542"/>
                          <a:pt x="58727" y="29542"/>
                          <a:pt x="58727" y="26195"/>
                        </a:cubicBezTo>
                        <a:cubicBezTo>
                          <a:pt x="58727" y="22257"/>
                          <a:pt x="57932" y="13003"/>
                          <a:pt x="51571" y="6703"/>
                        </a:cubicBezTo>
                        <a:cubicBezTo>
                          <a:pt x="46998" y="2174"/>
                          <a:pt x="40239" y="9"/>
                          <a:pt x="31492" y="9"/>
                        </a:cubicBezTo>
                        <a:cubicBezTo>
                          <a:pt x="11215" y="9"/>
                          <a:pt x="83" y="13003"/>
                          <a:pt x="83" y="28557"/>
                        </a:cubicBezTo>
                        <a:cubicBezTo>
                          <a:pt x="83" y="45490"/>
                          <a:pt x="12806" y="57697"/>
                          <a:pt x="33282" y="57697"/>
                        </a:cubicBezTo>
                        <a:cubicBezTo>
                          <a:pt x="53360" y="57697"/>
                          <a:pt x="58727" y="44308"/>
                          <a:pt x="58727" y="42143"/>
                        </a:cubicBezTo>
                        <a:cubicBezTo>
                          <a:pt x="58727" y="39977"/>
                          <a:pt x="56342" y="39977"/>
                          <a:pt x="55745" y="39977"/>
                        </a:cubicBezTo>
                        <a:cubicBezTo>
                          <a:pt x="53559" y="39977"/>
                          <a:pt x="53360" y="40567"/>
                          <a:pt x="52565" y="42536"/>
                        </a:cubicBezTo>
                        <a:cubicBezTo>
                          <a:pt x="49980" y="48640"/>
                          <a:pt x="42625" y="52578"/>
                          <a:pt x="34474" y="52578"/>
                        </a:cubicBezTo>
                        <a:cubicBezTo>
                          <a:pt x="16583" y="52578"/>
                          <a:pt x="16384" y="35842"/>
                          <a:pt x="16384" y="29542"/>
                        </a:cubicBezTo>
                        <a:close/>
                        <a:moveTo>
                          <a:pt x="16384" y="25407"/>
                        </a:moveTo>
                        <a:cubicBezTo>
                          <a:pt x="16583" y="20485"/>
                          <a:pt x="16782" y="15169"/>
                          <a:pt x="19366" y="11034"/>
                        </a:cubicBezTo>
                        <a:cubicBezTo>
                          <a:pt x="22745" y="6112"/>
                          <a:pt x="27914" y="4537"/>
                          <a:pt x="31492" y="4537"/>
                        </a:cubicBezTo>
                        <a:cubicBezTo>
                          <a:pt x="46402" y="4537"/>
                          <a:pt x="46601" y="21076"/>
                          <a:pt x="46800" y="254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28" name="Freeform: Shape 927">
                    <a:extLst>
                      <a:ext uri="{FF2B5EF4-FFF2-40B4-BE49-F238E27FC236}">
                        <a16:creationId xmlns:a16="http://schemas.microsoft.com/office/drawing/2014/main" id="{034E215B-DAC7-81D7-B7C1-DC6F38ACA220}"/>
                      </a:ext>
                    </a:extLst>
                  </p:cNvPr>
                  <p:cNvSpPr/>
                  <p:nvPr/>
                </p:nvSpPr>
                <p:spPr>
                  <a:xfrm>
                    <a:off x="5941500" y="4011193"/>
                    <a:ext cx="51288" cy="56506"/>
                  </a:xfrm>
                  <a:custGeom>
                    <a:avLst/>
                    <a:gdLst>
                      <a:gd name="connsiteX0" fmla="*/ 21157 w 51288"/>
                      <a:gd name="connsiteY0" fmla="*/ 14185 h 56506"/>
                      <a:gd name="connsiteX1" fmla="*/ 21157 w 51288"/>
                      <a:gd name="connsiteY1" fmla="*/ 9 h 56506"/>
                      <a:gd name="connsiteX2" fmla="*/ 85 w 51288"/>
                      <a:gd name="connsiteY2" fmla="*/ 993 h 56506"/>
                      <a:gd name="connsiteX3" fmla="*/ 85 w 51288"/>
                      <a:gd name="connsiteY3" fmla="*/ 6900 h 56506"/>
                      <a:gd name="connsiteX4" fmla="*/ 8832 w 51288"/>
                      <a:gd name="connsiteY4" fmla="*/ 11822 h 56506"/>
                      <a:gd name="connsiteX5" fmla="*/ 8832 w 51288"/>
                      <a:gd name="connsiteY5" fmla="*/ 50609 h 56506"/>
                      <a:gd name="connsiteX6" fmla="*/ 85 w 51288"/>
                      <a:gd name="connsiteY6" fmla="*/ 50609 h 56506"/>
                      <a:gd name="connsiteX7" fmla="*/ 85 w 51288"/>
                      <a:gd name="connsiteY7" fmla="*/ 56515 h 56506"/>
                      <a:gd name="connsiteX8" fmla="*/ 15988 w 51288"/>
                      <a:gd name="connsiteY8" fmla="*/ 56122 h 56506"/>
                      <a:gd name="connsiteX9" fmla="*/ 33482 w 51288"/>
                      <a:gd name="connsiteY9" fmla="*/ 56515 h 56506"/>
                      <a:gd name="connsiteX10" fmla="*/ 33482 w 51288"/>
                      <a:gd name="connsiteY10" fmla="*/ 50609 h 56506"/>
                      <a:gd name="connsiteX11" fmla="*/ 22549 w 51288"/>
                      <a:gd name="connsiteY11" fmla="*/ 50609 h 56506"/>
                      <a:gd name="connsiteX12" fmla="*/ 22549 w 51288"/>
                      <a:gd name="connsiteY12" fmla="*/ 28557 h 56506"/>
                      <a:gd name="connsiteX13" fmla="*/ 38253 w 51288"/>
                      <a:gd name="connsiteY13" fmla="*/ 4537 h 56506"/>
                      <a:gd name="connsiteX14" fmla="*/ 35868 w 51288"/>
                      <a:gd name="connsiteY14" fmla="*/ 10247 h 56506"/>
                      <a:gd name="connsiteX15" fmla="*/ 43621 w 51288"/>
                      <a:gd name="connsiteY15" fmla="*/ 17925 h 56506"/>
                      <a:gd name="connsiteX16" fmla="*/ 51374 w 51288"/>
                      <a:gd name="connsiteY16" fmla="*/ 10247 h 56506"/>
                      <a:gd name="connsiteX17" fmla="*/ 37856 w 51288"/>
                      <a:gd name="connsiteY17" fmla="*/ 9 h 56506"/>
                      <a:gd name="connsiteX18" fmla="*/ 21157 w 51288"/>
                      <a:gd name="connsiteY18" fmla="*/ 14185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1288" h="56506">
                        <a:moveTo>
                          <a:pt x="21157" y="14185"/>
                        </a:moveTo>
                        <a:lnTo>
                          <a:pt x="21157" y="9"/>
                        </a:lnTo>
                        <a:lnTo>
                          <a:pt x="85" y="993"/>
                        </a:lnTo>
                        <a:lnTo>
                          <a:pt x="85" y="6900"/>
                        </a:lnTo>
                        <a:cubicBezTo>
                          <a:pt x="7838" y="6900"/>
                          <a:pt x="8832" y="6900"/>
                          <a:pt x="8832" y="11822"/>
                        </a:cubicBezTo>
                        <a:lnTo>
                          <a:pt x="8832" y="50609"/>
                        </a:lnTo>
                        <a:lnTo>
                          <a:pt x="85" y="50609"/>
                        </a:lnTo>
                        <a:lnTo>
                          <a:pt x="85" y="56515"/>
                        </a:lnTo>
                        <a:cubicBezTo>
                          <a:pt x="4458" y="56318"/>
                          <a:pt x="10223" y="56122"/>
                          <a:pt x="15988" y="56122"/>
                        </a:cubicBezTo>
                        <a:cubicBezTo>
                          <a:pt x="20760" y="56122"/>
                          <a:pt x="28910" y="56122"/>
                          <a:pt x="33482" y="56515"/>
                        </a:cubicBezTo>
                        <a:lnTo>
                          <a:pt x="33482" y="50609"/>
                        </a:lnTo>
                        <a:lnTo>
                          <a:pt x="22549" y="50609"/>
                        </a:lnTo>
                        <a:lnTo>
                          <a:pt x="22549" y="28557"/>
                        </a:lnTo>
                        <a:cubicBezTo>
                          <a:pt x="22549" y="19894"/>
                          <a:pt x="25531" y="4537"/>
                          <a:pt x="38253" y="4537"/>
                        </a:cubicBezTo>
                        <a:cubicBezTo>
                          <a:pt x="38253" y="4734"/>
                          <a:pt x="35868" y="6703"/>
                          <a:pt x="35868" y="10247"/>
                        </a:cubicBezTo>
                        <a:cubicBezTo>
                          <a:pt x="35868" y="15366"/>
                          <a:pt x="40043" y="17925"/>
                          <a:pt x="43621" y="17925"/>
                        </a:cubicBezTo>
                        <a:cubicBezTo>
                          <a:pt x="47398" y="17925"/>
                          <a:pt x="51374" y="15366"/>
                          <a:pt x="51374" y="10247"/>
                        </a:cubicBezTo>
                        <a:cubicBezTo>
                          <a:pt x="51374" y="3553"/>
                          <a:pt x="44615" y="9"/>
                          <a:pt x="37856" y="9"/>
                        </a:cubicBezTo>
                        <a:cubicBezTo>
                          <a:pt x="29109" y="9"/>
                          <a:pt x="23940" y="6309"/>
                          <a:pt x="21157" y="141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9" name="Graphic 9">
                  <a:extLst>
                    <a:ext uri="{FF2B5EF4-FFF2-40B4-BE49-F238E27FC236}">
                      <a16:creationId xmlns:a16="http://schemas.microsoft.com/office/drawing/2014/main" id="{7F9CFDDF-35E1-2A4D-00FD-601C45CF2CD9}"/>
                    </a:ext>
                  </a:extLst>
                </p:cNvPr>
                <p:cNvGrpSpPr/>
                <p:nvPr/>
              </p:nvGrpSpPr>
              <p:grpSpPr>
                <a:xfrm>
                  <a:off x="6053456" y="3980085"/>
                  <a:ext cx="247940" cy="88993"/>
                  <a:chOff x="6053456" y="3980085"/>
                  <a:chExt cx="247940" cy="88993"/>
                </a:xfrm>
                <a:solidFill>
                  <a:srgbClr val="000000"/>
                </a:solidFill>
              </p:grpSpPr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id="{A6C390B4-B7B7-57D9-0D26-0A0D4125B971}"/>
                      </a:ext>
                    </a:extLst>
                  </p:cNvPr>
                  <p:cNvSpPr/>
                  <p:nvPr/>
                </p:nvSpPr>
                <p:spPr>
                  <a:xfrm>
                    <a:off x="6053456" y="3980085"/>
                    <a:ext cx="89059" cy="88993"/>
                  </a:xfrm>
                  <a:custGeom>
                    <a:avLst/>
                    <a:gdLst>
                      <a:gd name="connsiteX0" fmla="*/ 89147 w 89059"/>
                      <a:gd name="connsiteY0" fmla="*/ 3553 h 88993"/>
                      <a:gd name="connsiteX1" fmla="*/ 86761 w 89059"/>
                      <a:gd name="connsiteY1" fmla="*/ 10 h 88993"/>
                      <a:gd name="connsiteX2" fmla="*/ 84376 w 89059"/>
                      <a:gd name="connsiteY2" fmla="*/ 1191 h 88993"/>
                      <a:gd name="connsiteX3" fmla="*/ 76026 w 89059"/>
                      <a:gd name="connsiteY3" fmla="*/ 8673 h 88993"/>
                      <a:gd name="connsiteX4" fmla="*/ 50978 w 89059"/>
                      <a:gd name="connsiteY4" fmla="*/ 10 h 88993"/>
                      <a:gd name="connsiteX5" fmla="*/ 87 w 89059"/>
                      <a:gd name="connsiteY5" fmla="*/ 44506 h 88993"/>
                      <a:gd name="connsiteX6" fmla="*/ 50978 w 89059"/>
                      <a:gd name="connsiteY6" fmla="*/ 89003 h 88993"/>
                      <a:gd name="connsiteX7" fmla="*/ 89147 w 89059"/>
                      <a:gd name="connsiteY7" fmla="*/ 59076 h 88993"/>
                      <a:gd name="connsiteX8" fmla="*/ 85966 w 89059"/>
                      <a:gd name="connsiteY8" fmla="*/ 56516 h 88993"/>
                      <a:gd name="connsiteX9" fmla="*/ 83183 w 89059"/>
                      <a:gd name="connsiteY9" fmla="*/ 58682 h 88993"/>
                      <a:gd name="connsiteX10" fmla="*/ 54159 w 89059"/>
                      <a:gd name="connsiteY10" fmla="*/ 83096 h 88993"/>
                      <a:gd name="connsiteX11" fmla="*/ 26924 w 89059"/>
                      <a:gd name="connsiteY11" fmla="*/ 72464 h 88993"/>
                      <a:gd name="connsiteX12" fmla="*/ 19370 w 89059"/>
                      <a:gd name="connsiteY12" fmla="*/ 44506 h 88993"/>
                      <a:gd name="connsiteX13" fmla="*/ 27918 w 89059"/>
                      <a:gd name="connsiteY13" fmla="*/ 15564 h 88993"/>
                      <a:gd name="connsiteX14" fmla="*/ 53761 w 89059"/>
                      <a:gd name="connsiteY14" fmla="*/ 5916 h 88993"/>
                      <a:gd name="connsiteX15" fmla="*/ 82189 w 89059"/>
                      <a:gd name="connsiteY15" fmla="*/ 31511 h 88993"/>
                      <a:gd name="connsiteX16" fmla="*/ 85568 w 89059"/>
                      <a:gd name="connsiteY16" fmla="*/ 34071 h 88993"/>
                      <a:gd name="connsiteX17" fmla="*/ 89147 w 89059"/>
                      <a:gd name="connsiteY17" fmla="*/ 30527 h 88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9059" h="88993">
                        <a:moveTo>
                          <a:pt x="89147" y="3553"/>
                        </a:moveTo>
                        <a:cubicBezTo>
                          <a:pt x="89147" y="1191"/>
                          <a:pt x="89147" y="10"/>
                          <a:pt x="86761" y="10"/>
                        </a:cubicBezTo>
                        <a:cubicBezTo>
                          <a:pt x="85568" y="10"/>
                          <a:pt x="85370" y="403"/>
                          <a:pt x="84376" y="1191"/>
                        </a:cubicBezTo>
                        <a:lnTo>
                          <a:pt x="76026" y="8673"/>
                        </a:lnTo>
                        <a:cubicBezTo>
                          <a:pt x="68074" y="2372"/>
                          <a:pt x="59725" y="10"/>
                          <a:pt x="50978" y="10"/>
                        </a:cubicBezTo>
                        <a:cubicBezTo>
                          <a:pt x="19370" y="10"/>
                          <a:pt x="87" y="18714"/>
                          <a:pt x="87" y="44506"/>
                        </a:cubicBezTo>
                        <a:cubicBezTo>
                          <a:pt x="87" y="70298"/>
                          <a:pt x="19370" y="89003"/>
                          <a:pt x="50978" y="89003"/>
                        </a:cubicBezTo>
                        <a:cubicBezTo>
                          <a:pt x="74833" y="89003"/>
                          <a:pt x="89147" y="73645"/>
                          <a:pt x="89147" y="59076"/>
                        </a:cubicBezTo>
                        <a:cubicBezTo>
                          <a:pt x="89147" y="56516"/>
                          <a:pt x="88153" y="56516"/>
                          <a:pt x="85966" y="56516"/>
                        </a:cubicBezTo>
                        <a:cubicBezTo>
                          <a:pt x="84376" y="56516"/>
                          <a:pt x="83183" y="56516"/>
                          <a:pt x="83183" y="58682"/>
                        </a:cubicBezTo>
                        <a:cubicBezTo>
                          <a:pt x="82189" y="75417"/>
                          <a:pt x="66882" y="83096"/>
                          <a:pt x="54159" y="83096"/>
                        </a:cubicBezTo>
                        <a:cubicBezTo>
                          <a:pt x="44219" y="83096"/>
                          <a:pt x="33484" y="80143"/>
                          <a:pt x="26924" y="72464"/>
                        </a:cubicBezTo>
                        <a:cubicBezTo>
                          <a:pt x="20960" y="65179"/>
                          <a:pt x="19370" y="55925"/>
                          <a:pt x="19370" y="44506"/>
                        </a:cubicBezTo>
                        <a:cubicBezTo>
                          <a:pt x="19370" y="37418"/>
                          <a:pt x="19767" y="24030"/>
                          <a:pt x="27918" y="15564"/>
                        </a:cubicBezTo>
                        <a:cubicBezTo>
                          <a:pt x="36069" y="7294"/>
                          <a:pt x="47201" y="5916"/>
                          <a:pt x="53761" y="5916"/>
                        </a:cubicBezTo>
                        <a:cubicBezTo>
                          <a:pt x="67478" y="5916"/>
                          <a:pt x="79406" y="15564"/>
                          <a:pt x="82189" y="31511"/>
                        </a:cubicBezTo>
                        <a:cubicBezTo>
                          <a:pt x="82586" y="33874"/>
                          <a:pt x="82785" y="34071"/>
                          <a:pt x="85568" y="34071"/>
                        </a:cubicBezTo>
                        <a:cubicBezTo>
                          <a:pt x="88948" y="34071"/>
                          <a:pt x="89147" y="33874"/>
                          <a:pt x="89147" y="3052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id="{D6482773-A51F-995F-08BA-AC756538AAD9}"/>
                      </a:ext>
                    </a:extLst>
                  </p:cNvPr>
                  <p:cNvSpPr/>
                  <p:nvPr/>
                </p:nvSpPr>
                <p:spPr>
                  <a:xfrm>
                    <a:off x="6154562" y="4010799"/>
                    <a:ext cx="64806" cy="57687"/>
                  </a:xfrm>
                  <a:custGeom>
                    <a:avLst/>
                    <a:gdLst>
                      <a:gd name="connsiteX0" fmla="*/ 64898 w 64806"/>
                      <a:gd name="connsiteY0" fmla="*/ 29542 h 57687"/>
                      <a:gd name="connsiteX1" fmla="*/ 32494 w 64806"/>
                      <a:gd name="connsiteY1" fmla="*/ 9 h 57687"/>
                      <a:gd name="connsiteX2" fmla="*/ 91 w 64806"/>
                      <a:gd name="connsiteY2" fmla="*/ 29542 h 57687"/>
                      <a:gd name="connsiteX3" fmla="*/ 32494 w 64806"/>
                      <a:gd name="connsiteY3" fmla="*/ 57697 h 57687"/>
                      <a:gd name="connsiteX4" fmla="*/ 64898 w 64806"/>
                      <a:gd name="connsiteY4" fmla="*/ 29542 h 57687"/>
                      <a:gd name="connsiteX5" fmla="*/ 32494 w 64806"/>
                      <a:gd name="connsiteY5" fmla="*/ 52578 h 57687"/>
                      <a:gd name="connsiteX6" fmla="*/ 16392 w 64806"/>
                      <a:gd name="connsiteY6" fmla="*/ 28164 h 57687"/>
                      <a:gd name="connsiteX7" fmla="*/ 18578 w 64806"/>
                      <a:gd name="connsiteY7" fmla="*/ 11822 h 57687"/>
                      <a:gd name="connsiteX8" fmla="*/ 32494 w 64806"/>
                      <a:gd name="connsiteY8" fmla="*/ 4537 h 57687"/>
                      <a:gd name="connsiteX9" fmla="*/ 46012 w 64806"/>
                      <a:gd name="connsiteY9" fmla="*/ 10838 h 57687"/>
                      <a:gd name="connsiteX10" fmla="*/ 48596 w 64806"/>
                      <a:gd name="connsiteY10" fmla="*/ 28164 h 57687"/>
                      <a:gd name="connsiteX11" fmla="*/ 32494 w 64806"/>
                      <a:gd name="connsiteY11" fmla="*/ 52578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898" y="29542"/>
                        </a:moveTo>
                        <a:cubicBezTo>
                          <a:pt x="64898" y="12610"/>
                          <a:pt x="53169" y="9"/>
                          <a:pt x="32494" y="9"/>
                        </a:cubicBezTo>
                        <a:cubicBezTo>
                          <a:pt x="11621" y="9"/>
                          <a:pt x="91" y="12806"/>
                          <a:pt x="91" y="29542"/>
                        </a:cubicBezTo>
                        <a:cubicBezTo>
                          <a:pt x="91" y="45096"/>
                          <a:pt x="11422" y="57697"/>
                          <a:pt x="32494" y="57697"/>
                        </a:cubicBezTo>
                        <a:cubicBezTo>
                          <a:pt x="53765" y="57697"/>
                          <a:pt x="64898" y="44899"/>
                          <a:pt x="64898" y="29542"/>
                        </a:cubicBezTo>
                        <a:close/>
                        <a:moveTo>
                          <a:pt x="32494" y="52578"/>
                        </a:moveTo>
                        <a:cubicBezTo>
                          <a:pt x="16392" y="52578"/>
                          <a:pt x="16392" y="38992"/>
                          <a:pt x="16392" y="28164"/>
                        </a:cubicBezTo>
                        <a:cubicBezTo>
                          <a:pt x="16392" y="22454"/>
                          <a:pt x="16392" y="16153"/>
                          <a:pt x="18578" y="11822"/>
                        </a:cubicBezTo>
                        <a:cubicBezTo>
                          <a:pt x="20964" y="7097"/>
                          <a:pt x="26331" y="4537"/>
                          <a:pt x="32494" y="4537"/>
                        </a:cubicBezTo>
                        <a:cubicBezTo>
                          <a:pt x="37861" y="4537"/>
                          <a:pt x="43229" y="6506"/>
                          <a:pt x="46012" y="10838"/>
                        </a:cubicBezTo>
                        <a:cubicBezTo>
                          <a:pt x="48596" y="15169"/>
                          <a:pt x="48596" y="22060"/>
                          <a:pt x="48596" y="28164"/>
                        </a:cubicBezTo>
                        <a:cubicBezTo>
                          <a:pt x="48596" y="38992"/>
                          <a:pt x="48596" y="52578"/>
                          <a:pt x="32494" y="525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id="{07EDC5BD-889B-1BA3-582D-40882755545B}"/>
                      </a:ext>
                    </a:extLst>
                  </p:cNvPr>
                  <p:cNvSpPr/>
                  <p:nvPr/>
                </p:nvSpPr>
                <p:spPr>
                  <a:xfrm>
                    <a:off x="6229234" y="4011193"/>
                    <a:ext cx="72162" cy="56506"/>
                  </a:xfrm>
                  <a:custGeom>
                    <a:avLst/>
                    <a:gdLst>
                      <a:gd name="connsiteX0" fmla="*/ 8839 w 72162"/>
                      <a:gd name="connsiteY0" fmla="*/ 11822 h 56506"/>
                      <a:gd name="connsiteX1" fmla="*/ 8839 w 72162"/>
                      <a:gd name="connsiteY1" fmla="*/ 50609 h 56506"/>
                      <a:gd name="connsiteX2" fmla="*/ 92 w 72162"/>
                      <a:gd name="connsiteY2" fmla="*/ 50609 h 56506"/>
                      <a:gd name="connsiteX3" fmla="*/ 92 w 72162"/>
                      <a:gd name="connsiteY3" fmla="*/ 56515 h 56506"/>
                      <a:gd name="connsiteX4" fmla="*/ 15996 w 72162"/>
                      <a:gd name="connsiteY4" fmla="*/ 56122 h 56506"/>
                      <a:gd name="connsiteX5" fmla="*/ 31899 w 72162"/>
                      <a:gd name="connsiteY5" fmla="*/ 56515 h 56506"/>
                      <a:gd name="connsiteX6" fmla="*/ 31899 w 72162"/>
                      <a:gd name="connsiteY6" fmla="*/ 50609 h 56506"/>
                      <a:gd name="connsiteX7" fmla="*/ 23152 w 72162"/>
                      <a:gd name="connsiteY7" fmla="*/ 50609 h 56506"/>
                      <a:gd name="connsiteX8" fmla="*/ 23152 w 72162"/>
                      <a:gd name="connsiteY8" fmla="*/ 24423 h 56506"/>
                      <a:gd name="connsiteX9" fmla="*/ 42237 w 72162"/>
                      <a:gd name="connsiteY9" fmla="*/ 4537 h 56506"/>
                      <a:gd name="connsiteX10" fmla="*/ 49195 w 72162"/>
                      <a:gd name="connsiteY10" fmla="*/ 16744 h 56506"/>
                      <a:gd name="connsiteX11" fmla="*/ 49195 w 72162"/>
                      <a:gd name="connsiteY11" fmla="*/ 50609 h 56506"/>
                      <a:gd name="connsiteX12" fmla="*/ 40448 w 72162"/>
                      <a:gd name="connsiteY12" fmla="*/ 50609 h 56506"/>
                      <a:gd name="connsiteX13" fmla="*/ 40448 w 72162"/>
                      <a:gd name="connsiteY13" fmla="*/ 56515 h 56506"/>
                      <a:gd name="connsiteX14" fmla="*/ 56351 w 72162"/>
                      <a:gd name="connsiteY14" fmla="*/ 56122 h 56506"/>
                      <a:gd name="connsiteX15" fmla="*/ 72255 w 72162"/>
                      <a:gd name="connsiteY15" fmla="*/ 56515 h 56506"/>
                      <a:gd name="connsiteX16" fmla="*/ 72255 w 72162"/>
                      <a:gd name="connsiteY16" fmla="*/ 50609 h 56506"/>
                      <a:gd name="connsiteX17" fmla="*/ 63508 w 72162"/>
                      <a:gd name="connsiteY17" fmla="*/ 50609 h 56506"/>
                      <a:gd name="connsiteX18" fmla="*/ 63508 w 72162"/>
                      <a:gd name="connsiteY18" fmla="*/ 18122 h 56506"/>
                      <a:gd name="connsiteX19" fmla="*/ 44026 w 72162"/>
                      <a:gd name="connsiteY19" fmla="*/ 9 h 56506"/>
                      <a:gd name="connsiteX20" fmla="*/ 21761 w 72162"/>
                      <a:gd name="connsiteY20" fmla="*/ 13594 h 56506"/>
                      <a:gd name="connsiteX21" fmla="*/ 21761 w 72162"/>
                      <a:gd name="connsiteY21" fmla="*/ 9 h 56506"/>
                      <a:gd name="connsiteX22" fmla="*/ 92 w 72162"/>
                      <a:gd name="connsiteY22" fmla="*/ 993 h 56506"/>
                      <a:gd name="connsiteX23" fmla="*/ 92 w 72162"/>
                      <a:gd name="connsiteY23" fmla="*/ 6900 h 56506"/>
                      <a:gd name="connsiteX24" fmla="*/ 8839 w 72162"/>
                      <a:gd name="connsiteY24" fmla="*/ 11822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2162" h="56506">
                        <a:moveTo>
                          <a:pt x="8839" y="11822"/>
                        </a:moveTo>
                        <a:lnTo>
                          <a:pt x="8839" y="50609"/>
                        </a:lnTo>
                        <a:lnTo>
                          <a:pt x="92" y="50609"/>
                        </a:lnTo>
                        <a:lnTo>
                          <a:pt x="92" y="56515"/>
                        </a:lnTo>
                        <a:cubicBezTo>
                          <a:pt x="3671" y="56318"/>
                          <a:pt x="11225" y="56122"/>
                          <a:pt x="15996" y="56122"/>
                        </a:cubicBezTo>
                        <a:cubicBezTo>
                          <a:pt x="20966" y="56122"/>
                          <a:pt x="28520" y="56318"/>
                          <a:pt x="31899" y="56515"/>
                        </a:cubicBezTo>
                        <a:lnTo>
                          <a:pt x="31899" y="50609"/>
                        </a:lnTo>
                        <a:lnTo>
                          <a:pt x="23152" y="50609"/>
                        </a:lnTo>
                        <a:lnTo>
                          <a:pt x="23152" y="24423"/>
                        </a:lnTo>
                        <a:cubicBezTo>
                          <a:pt x="23152" y="10641"/>
                          <a:pt x="34086" y="4537"/>
                          <a:pt x="42237" y="4537"/>
                        </a:cubicBezTo>
                        <a:cubicBezTo>
                          <a:pt x="46411" y="4537"/>
                          <a:pt x="49195" y="7097"/>
                          <a:pt x="49195" y="16744"/>
                        </a:cubicBezTo>
                        <a:lnTo>
                          <a:pt x="49195" y="50609"/>
                        </a:lnTo>
                        <a:lnTo>
                          <a:pt x="40448" y="50609"/>
                        </a:lnTo>
                        <a:lnTo>
                          <a:pt x="40448" y="56515"/>
                        </a:lnTo>
                        <a:cubicBezTo>
                          <a:pt x="43827" y="56318"/>
                          <a:pt x="51580" y="56122"/>
                          <a:pt x="56351" y="56122"/>
                        </a:cubicBezTo>
                        <a:cubicBezTo>
                          <a:pt x="61321" y="56122"/>
                          <a:pt x="68875" y="56318"/>
                          <a:pt x="72255" y="56515"/>
                        </a:cubicBezTo>
                        <a:lnTo>
                          <a:pt x="72255" y="50609"/>
                        </a:lnTo>
                        <a:lnTo>
                          <a:pt x="63508" y="50609"/>
                        </a:lnTo>
                        <a:lnTo>
                          <a:pt x="63508" y="18122"/>
                        </a:lnTo>
                        <a:cubicBezTo>
                          <a:pt x="63508" y="4931"/>
                          <a:pt x="56749" y="9"/>
                          <a:pt x="44026" y="9"/>
                        </a:cubicBezTo>
                        <a:cubicBezTo>
                          <a:pt x="31899" y="9"/>
                          <a:pt x="25140" y="7097"/>
                          <a:pt x="21761" y="13594"/>
                        </a:cubicBezTo>
                        <a:lnTo>
                          <a:pt x="21761" y="9"/>
                        </a:lnTo>
                        <a:lnTo>
                          <a:pt x="92" y="993"/>
                        </a:lnTo>
                        <a:lnTo>
                          <a:pt x="92" y="6900"/>
                        </a:lnTo>
                        <a:cubicBezTo>
                          <a:pt x="7845" y="6900"/>
                          <a:pt x="8839" y="6900"/>
                          <a:pt x="8839" y="118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33" name="Graphic 9">
                  <a:extLst>
                    <a:ext uri="{FF2B5EF4-FFF2-40B4-BE49-F238E27FC236}">
                      <a16:creationId xmlns:a16="http://schemas.microsoft.com/office/drawing/2014/main" id="{E65253C6-9BBE-4413-D046-D7BA3BFECAA8}"/>
                    </a:ext>
                  </a:extLst>
                </p:cNvPr>
                <p:cNvGrpSpPr/>
                <p:nvPr/>
              </p:nvGrpSpPr>
              <p:grpSpPr>
                <a:xfrm>
                  <a:off x="6302979" y="3980479"/>
                  <a:ext cx="224186" cy="88008"/>
                  <a:chOff x="6302979" y="3980479"/>
                  <a:chExt cx="224186" cy="88008"/>
                </a:xfrm>
                <a:solidFill>
                  <a:srgbClr val="000000"/>
                </a:solidFill>
              </p:grpSpPr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id="{89D8F0C2-10EA-BA2E-8AB0-B882403A3099}"/>
                      </a:ext>
                    </a:extLst>
                  </p:cNvPr>
                  <p:cNvSpPr/>
                  <p:nvPr/>
                </p:nvSpPr>
                <p:spPr>
                  <a:xfrm>
                    <a:off x="6302979" y="3987960"/>
                    <a:ext cx="45921" cy="80526"/>
                  </a:xfrm>
                  <a:custGeom>
                    <a:avLst/>
                    <a:gdLst>
                      <a:gd name="connsiteX0" fmla="*/ 10631 w 45921"/>
                      <a:gd name="connsiteY0" fmla="*/ 29936 h 80526"/>
                      <a:gd name="connsiteX1" fmla="*/ 10631 w 45921"/>
                      <a:gd name="connsiteY1" fmla="*/ 64391 h 80526"/>
                      <a:gd name="connsiteX2" fmla="*/ 30710 w 45921"/>
                      <a:gd name="connsiteY2" fmla="*/ 80536 h 80526"/>
                      <a:gd name="connsiteX3" fmla="*/ 46017 w 45921"/>
                      <a:gd name="connsiteY3" fmla="*/ 64195 h 80526"/>
                      <a:gd name="connsiteX4" fmla="*/ 46017 w 45921"/>
                      <a:gd name="connsiteY4" fmla="*/ 57500 h 80526"/>
                      <a:gd name="connsiteX5" fmla="*/ 40053 w 45921"/>
                      <a:gd name="connsiteY5" fmla="*/ 57500 h 80526"/>
                      <a:gd name="connsiteX6" fmla="*/ 40053 w 45921"/>
                      <a:gd name="connsiteY6" fmla="*/ 63998 h 80526"/>
                      <a:gd name="connsiteX7" fmla="*/ 32300 w 45921"/>
                      <a:gd name="connsiteY7" fmla="*/ 75417 h 80526"/>
                      <a:gd name="connsiteX8" fmla="*/ 24945 w 45921"/>
                      <a:gd name="connsiteY8" fmla="*/ 64588 h 80526"/>
                      <a:gd name="connsiteX9" fmla="*/ 24945 w 45921"/>
                      <a:gd name="connsiteY9" fmla="*/ 29936 h 80526"/>
                      <a:gd name="connsiteX10" fmla="*/ 43631 w 45921"/>
                      <a:gd name="connsiteY10" fmla="*/ 29936 h 80526"/>
                      <a:gd name="connsiteX11" fmla="*/ 43631 w 45921"/>
                      <a:gd name="connsiteY11" fmla="*/ 24030 h 80526"/>
                      <a:gd name="connsiteX12" fmla="*/ 24945 w 45921"/>
                      <a:gd name="connsiteY12" fmla="*/ 24030 h 80526"/>
                      <a:gd name="connsiteX13" fmla="*/ 24945 w 45921"/>
                      <a:gd name="connsiteY13" fmla="*/ 9 h 80526"/>
                      <a:gd name="connsiteX14" fmla="*/ 18981 w 45921"/>
                      <a:gd name="connsiteY14" fmla="*/ 9 h 80526"/>
                      <a:gd name="connsiteX15" fmla="*/ 95 w 45921"/>
                      <a:gd name="connsiteY15" fmla="*/ 25408 h 80526"/>
                      <a:gd name="connsiteX16" fmla="*/ 95 w 45921"/>
                      <a:gd name="connsiteY16" fmla="*/ 29936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31" y="29936"/>
                        </a:moveTo>
                        <a:lnTo>
                          <a:pt x="10631" y="64391"/>
                        </a:lnTo>
                        <a:cubicBezTo>
                          <a:pt x="10631" y="77780"/>
                          <a:pt x="21565" y="80536"/>
                          <a:pt x="30710" y="80536"/>
                        </a:cubicBezTo>
                        <a:cubicBezTo>
                          <a:pt x="40252" y="80536"/>
                          <a:pt x="46017" y="73251"/>
                          <a:pt x="46017" y="64195"/>
                        </a:cubicBezTo>
                        <a:lnTo>
                          <a:pt x="46017" y="57500"/>
                        </a:lnTo>
                        <a:lnTo>
                          <a:pt x="40053" y="57500"/>
                        </a:lnTo>
                        <a:lnTo>
                          <a:pt x="40053" y="63998"/>
                        </a:lnTo>
                        <a:cubicBezTo>
                          <a:pt x="40053" y="72464"/>
                          <a:pt x="35878" y="75417"/>
                          <a:pt x="32300" y="75417"/>
                        </a:cubicBezTo>
                        <a:cubicBezTo>
                          <a:pt x="24945" y="75417"/>
                          <a:pt x="24945" y="67345"/>
                          <a:pt x="24945" y="64588"/>
                        </a:cubicBezTo>
                        <a:lnTo>
                          <a:pt x="24945" y="29936"/>
                        </a:lnTo>
                        <a:lnTo>
                          <a:pt x="43631" y="29936"/>
                        </a:lnTo>
                        <a:lnTo>
                          <a:pt x="43631" y="24030"/>
                        </a:lnTo>
                        <a:lnTo>
                          <a:pt x="24945" y="24030"/>
                        </a:lnTo>
                        <a:lnTo>
                          <a:pt x="24945" y="9"/>
                        </a:lnTo>
                        <a:lnTo>
                          <a:pt x="18981" y="9"/>
                        </a:lnTo>
                        <a:cubicBezTo>
                          <a:pt x="18981" y="12610"/>
                          <a:pt x="12818" y="25014"/>
                          <a:pt x="95" y="25408"/>
                        </a:cubicBezTo>
                        <a:lnTo>
                          <a:pt x="95" y="299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5" name="Freeform: Shape 934">
                    <a:extLst>
                      <a:ext uri="{FF2B5EF4-FFF2-40B4-BE49-F238E27FC236}">
                        <a16:creationId xmlns:a16="http://schemas.microsoft.com/office/drawing/2014/main" id="{8DE4E48E-475D-BDD9-F2E2-4756880BCBCF}"/>
                      </a:ext>
                    </a:extLst>
                  </p:cNvPr>
                  <p:cNvSpPr/>
                  <p:nvPr/>
                </p:nvSpPr>
                <p:spPr>
                  <a:xfrm>
                    <a:off x="6361850" y="4011193"/>
                    <a:ext cx="51288" cy="56506"/>
                  </a:xfrm>
                  <a:custGeom>
                    <a:avLst/>
                    <a:gdLst>
                      <a:gd name="connsiteX0" fmla="*/ 21169 w 51288"/>
                      <a:gd name="connsiteY0" fmla="*/ 14185 h 56506"/>
                      <a:gd name="connsiteX1" fmla="*/ 21169 w 51288"/>
                      <a:gd name="connsiteY1" fmla="*/ 9 h 56506"/>
                      <a:gd name="connsiteX2" fmla="*/ 97 w 51288"/>
                      <a:gd name="connsiteY2" fmla="*/ 993 h 56506"/>
                      <a:gd name="connsiteX3" fmla="*/ 97 w 51288"/>
                      <a:gd name="connsiteY3" fmla="*/ 6900 h 56506"/>
                      <a:gd name="connsiteX4" fmla="*/ 8844 w 51288"/>
                      <a:gd name="connsiteY4" fmla="*/ 11822 h 56506"/>
                      <a:gd name="connsiteX5" fmla="*/ 8844 w 51288"/>
                      <a:gd name="connsiteY5" fmla="*/ 50609 h 56506"/>
                      <a:gd name="connsiteX6" fmla="*/ 97 w 51288"/>
                      <a:gd name="connsiteY6" fmla="*/ 50609 h 56506"/>
                      <a:gd name="connsiteX7" fmla="*/ 97 w 51288"/>
                      <a:gd name="connsiteY7" fmla="*/ 56515 h 56506"/>
                      <a:gd name="connsiteX8" fmla="*/ 16000 w 51288"/>
                      <a:gd name="connsiteY8" fmla="*/ 56122 h 56506"/>
                      <a:gd name="connsiteX9" fmla="*/ 33494 w 51288"/>
                      <a:gd name="connsiteY9" fmla="*/ 56515 h 56506"/>
                      <a:gd name="connsiteX10" fmla="*/ 33494 w 51288"/>
                      <a:gd name="connsiteY10" fmla="*/ 50609 h 56506"/>
                      <a:gd name="connsiteX11" fmla="*/ 22560 w 51288"/>
                      <a:gd name="connsiteY11" fmla="*/ 50609 h 56506"/>
                      <a:gd name="connsiteX12" fmla="*/ 22560 w 51288"/>
                      <a:gd name="connsiteY12" fmla="*/ 28557 h 56506"/>
                      <a:gd name="connsiteX13" fmla="*/ 38265 w 51288"/>
                      <a:gd name="connsiteY13" fmla="*/ 4537 h 56506"/>
                      <a:gd name="connsiteX14" fmla="*/ 35880 w 51288"/>
                      <a:gd name="connsiteY14" fmla="*/ 10247 h 56506"/>
                      <a:gd name="connsiteX15" fmla="*/ 43633 w 51288"/>
                      <a:gd name="connsiteY15" fmla="*/ 17925 h 56506"/>
                      <a:gd name="connsiteX16" fmla="*/ 51386 w 51288"/>
                      <a:gd name="connsiteY16" fmla="*/ 10247 h 56506"/>
                      <a:gd name="connsiteX17" fmla="*/ 37868 w 51288"/>
                      <a:gd name="connsiteY17" fmla="*/ 9 h 56506"/>
                      <a:gd name="connsiteX18" fmla="*/ 21169 w 51288"/>
                      <a:gd name="connsiteY18" fmla="*/ 14185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1288" h="56506">
                        <a:moveTo>
                          <a:pt x="21169" y="14185"/>
                        </a:moveTo>
                        <a:lnTo>
                          <a:pt x="21169" y="9"/>
                        </a:lnTo>
                        <a:lnTo>
                          <a:pt x="97" y="993"/>
                        </a:lnTo>
                        <a:lnTo>
                          <a:pt x="97" y="6900"/>
                        </a:lnTo>
                        <a:cubicBezTo>
                          <a:pt x="7850" y="6900"/>
                          <a:pt x="8844" y="6900"/>
                          <a:pt x="8844" y="11822"/>
                        </a:cubicBezTo>
                        <a:lnTo>
                          <a:pt x="8844" y="50609"/>
                        </a:lnTo>
                        <a:lnTo>
                          <a:pt x="97" y="50609"/>
                        </a:lnTo>
                        <a:lnTo>
                          <a:pt x="97" y="56515"/>
                        </a:lnTo>
                        <a:cubicBezTo>
                          <a:pt x="4470" y="56318"/>
                          <a:pt x="10235" y="56122"/>
                          <a:pt x="16000" y="56122"/>
                        </a:cubicBezTo>
                        <a:cubicBezTo>
                          <a:pt x="20771" y="56122"/>
                          <a:pt x="28922" y="56122"/>
                          <a:pt x="33494" y="56515"/>
                        </a:cubicBezTo>
                        <a:lnTo>
                          <a:pt x="33494" y="50609"/>
                        </a:lnTo>
                        <a:lnTo>
                          <a:pt x="22560" y="50609"/>
                        </a:lnTo>
                        <a:lnTo>
                          <a:pt x="22560" y="28557"/>
                        </a:lnTo>
                        <a:cubicBezTo>
                          <a:pt x="22560" y="19894"/>
                          <a:pt x="25542" y="4537"/>
                          <a:pt x="38265" y="4537"/>
                        </a:cubicBezTo>
                        <a:cubicBezTo>
                          <a:pt x="38265" y="4734"/>
                          <a:pt x="35880" y="6703"/>
                          <a:pt x="35880" y="10247"/>
                        </a:cubicBezTo>
                        <a:cubicBezTo>
                          <a:pt x="35880" y="15366"/>
                          <a:pt x="40054" y="17925"/>
                          <a:pt x="43633" y="17925"/>
                        </a:cubicBezTo>
                        <a:cubicBezTo>
                          <a:pt x="47410" y="17925"/>
                          <a:pt x="51386" y="15366"/>
                          <a:pt x="51386" y="10247"/>
                        </a:cubicBezTo>
                        <a:cubicBezTo>
                          <a:pt x="51386" y="3553"/>
                          <a:pt x="44627" y="9"/>
                          <a:pt x="37868" y="9"/>
                        </a:cubicBezTo>
                        <a:cubicBezTo>
                          <a:pt x="29121" y="9"/>
                          <a:pt x="23952" y="6309"/>
                          <a:pt x="21169" y="1418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6" name="Freeform: Shape 935">
                    <a:extLst>
                      <a:ext uri="{FF2B5EF4-FFF2-40B4-BE49-F238E27FC236}">
                        <a16:creationId xmlns:a16="http://schemas.microsoft.com/office/drawing/2014/main" id="{8063842F-BFDA-5927-425B-4F8A0CA162ED}"/>
                      </a:ext>
                    </a:extLst>
                  </p:cNvPr>
                  <p:cNvSpPr/>
                  <p:nvPr/>
                </p:nvSpPr>
                <p:spPr>
                  <a:xfrm>
                    <a:off x="6421085" y="4010799"/>
                    <a:ext cx="64806" cy="57687"/>
                  </a:xfrm>
                  <a:custGeom>
                    <a:avLst/>
                    <a:gdLst>
                      <a:gd name="connsiteX0" fmla="*/ 64905 w 64806"/>
                      <a:gd name="connsiteY0" fmla="*/ 29542 h 57687"/>
                      <a:gd name="connsiteX1" fmla="*/ 32501 w 64806"/>
                      <a:gd name="connsiteY1" fmla="*/ 9 h 57687"/>
                      <a:gd name="connsiteX2" fmla="*/ 98 w 64806"/>
                      <a:gd name="connsiteY2" fmla="*/ 29542 h 57687"/>
                      <a:gd name="connsiteX3" fmla="*/ 32501 w 64806"/>
                      <a:gd name="connsiteY3" fmla="*/ 57697 h 57687"/>
                      <a:gd name="connsiteX4" fmla="*/ 64905 w 64806"/>
                      <a:gd name="connsiteY4" fmla="*/ 29542 h 57687"/>
                      <a:gd name="connsiteX5" fmla="*/ 32501 w 64806"/>
                      <a:gd name="connsiteY5" fmla="*/ 52578 h 57687"/>
                      <a:gd name="connsiteX6" fmla="*/ 16399 w 64806"/>
                      <a:gd name="connsiteY6" fmla="*/ 28164 h 57687"/>
                      <a:gd name="connsiteX7" fmla="*/ 18586 w 64806"/>
                      <a:gd name="connsiteY7" fmla="*/ 11822 h 57687"/>
                      <a:gd name="connsiteX8" fmla="*/ 32501 w 64806"/>
                      <a:gd name="connsiteY8" fmla="*/ 4537 h 57687"/>
                      <a:gd name="connsiteX9" fmla="*/ 46019 w 64806"/>
                      <a:gd name="connsiteY9" fmla="*/ 10838 h 57687"/>
                      <a:gd name="connsiteX10" fmla="*/ 48604 w 64806"/>
                      <a:gd name="connsiteY10" fmla="*/ 28164 h 57687"/>
                      <a:gd name="connsiteX11" fmla="*/ 32501 w 64806"/>
                      <a:gd name="connsiteY11" fmla="*/ 52578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905" y="29542"/>
                        </a:moveTo>
                        <a:cubicBezTo>
                          <a:pt x="64905" y="12610"/>
                          <a:pt x="53176" y="9"/>
                          <a:pt x="32501" y="9"/>
                        </a:cubicBezTo>
                        <a:cubicBezTo>
                          <a:pt x="11628" y="9"/>
                          <a:pt x="98" y="12806"/>
                          <a:pt x="98" y="29542"/>
                        </a:cubicBezTo>
                        <a:cubicBezTo>
                          <a:pt x="98" y="45096"/>
                          <a:pt x="11429" y="57697"/>
                          <a:pt x="32501" y="57697"/>
                        </a:cubicBezTo>
                        <a:cubicBezTo>
                          <a:pt x="53772" y="57697"/>
                          <a:pt x="64905" y="44899"/>
                          <a:pt x="64905" y="29542"/>
                        </a:cubicBezTo>
                        <a:close/>
                        <a:moveTo>
                          <a:pt x="32501" y="52578"/>
                        </a:moveTo>
                        <a:cubicBezTo>
                          <a:pt x="16399" y="52578"/>
                          <a:pt x="16399" y="38992"/>
                          <a:pt x="16399" y="28164"/>
                        </a:cubicBezTo>
                        <a:cubicBezTo>
                          <a:pt x="16399" y="22454"/>
                          <a:pt x="16399" y="16153"/>
                          <a:pt x="18586" y="11822"/>
                        </a:cubicBezTo>
                        <a:cubicBezTo>
                          <a:pt x="20971" y="7097"/>
                          <a:pt x="26339" y="4537"/>
                          <a:pt x="32501" y="4537"/>
                        </a:cubicBezTo>
                        <a:cubicBezTo>
                          <a:pt x="37869" y="4537"/>
                          <a:pt x="43236" y="6506"/>
                          <a:pt x="46019" y="10838"/>
                        </a:cubicBezTo>
                        <a:cubicBezTo>
                          <a:pt x="48604" y="15169"/>
                          <a:pt x="48604" y="22060"/>
                          <a:pt x="48604" y="28164"/>
                        </a:cubicBezTo>
                        <a:cubicBezTo>
                          <a:pt x="48604" y="38992"/>
                          <a:pt x="48604" y="52578"/>
                          <a:pt x="32501" y="525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7" name="Freeform: Shape 936">
                    <a:extLst>
                      <a:ext uri="{FF2B5EF4-FFF2-40B4-BE49-F238E27FC236}">
                        <a16:creationId xmlns:a16="http://schemas.microsoft.com/office/drawing/2014/main" id="{772E727A-92AF-8BAC-375E-759D337F4069}"/>
                      </a:ext>
                    </a:extLst>
                  </p:cNvPr>
                  <p:cNvSpPr/>
                  <p:nvPr/>
                </p:nvSpPr>
                <p:spPr>
                  <a:xfrm>
                    <a:off x="6495956" y="3980479"/>
                    <a:ext cx="31210" cy="87221"/>
                  </a:xfrm>
                  <a:custGeom>
                    <a:avLst/>
                    <a:gdLst>
                      <a:gd name="connsiteX0" fmla="*/ 22564 w 31210"/>
                      <a:gd name="connsiteY0" fmla="*/ 10 h 87221"/>
                      <a:gd name="connsiteX1" fmla="*/ 101 w 31210"/>
                      <a:gd name="connsiteY1" fmla="*/ 994 h 87221"/>
                      <a:gd name="connsiteX2" fmla="*/ 101 w 31210"/>
                      <a:gd name="connsiteY2" fmla="*/ 6901 h 87221"/>
                      <a:gd name="connsiteX3" fmla="*/ 8848 w 31210"/>
                      <a:gd name="connsiteY3" fmla="*/ 11823 h 87221"/>
                      <a:gd name="connsiteX4" fmla="*/ 8848 w 31210"/>
                      <a:gd name="connsiteY4" fmla="*/ 81324 h 87221"/>
                      <a:gd name="connsiteX5" fmla="*/ 101 w 31210"/>
                      <a:gd name="connsiteY5" fmla="*/ 81324 h 87221"/>
                      <a:gd name="connsiteX6" fmla="*/ 101 w 31210"/>
                      <a:gd name="connsiteY6" fmla="*/ 87231 h 87221"/>
                      <a:gd name="connsiteX7" fmla="*/ 15607 w 31210"/>
                      <a:gd name="connsiteY7" fmla="*/ 86837 h 87221"/>
                      <a:gd name="connsiteX8" fmla="*/ 31311 w 31210"/>
                      <a:gd name="connsiteY8" fmla="*/ 87231 h 87221"/>
                      <a:gd name="connsiteX9" fmla="*/ 31311 w 31210"/>
                      <a:gd name="connsiteY9" fmla="*/ 81324 h 87221"/>
                      <a:gd name="connsiteX10" fmla="*/ 22564 w 31210"/>
                      <a:gd name="connsiteY10" fmla="*/ 81324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210" h="87221">
                        <a:moveTo>
                          <a:pt x="22564" y="10"/>
                        </a:moveTo>
                        <a:lnTo>
                          <a:pt x="101" y="994"/>
                        </a:lnTo>
                        <a:lnTo>
                          <a:pt x="101" y="6901"/>
                        </a:lnTo>
                        <a:cubicBezTo>
                          <a:pt x="8052" y="6901"/>
                          <a:pt x="8848" y="6901"/>
                          <a:pt x="8848" y="11823"/>
                        </a:cubicBezTo>
                        <a:lnTo>
                          <a:pt x="8848" y="81324"/>
                        </a:lnTo>
                        <a:lnTo>
                          <a:pt x="101" y="81324"/>
                        </a:lnTo>
                        <a:lnTo>
                          <a:pt x="101" y="87231"/>
                        </a:lnTo>
                        <a:cubicBezTo>
                          <a:pt x="4077" y="87034"/>
                          <a:pt x="10239" y="86837"/>
                          <a:pt x="15607" y="86837"/>
                        </a:cubicBezTo>
                        <a:cubicBezTo>
                          <a:pt x="21173" y="86837"/>
                          <a:pt x="26938" y="87034"/>
                          <a:pt x="31311" y="87231"/>
                        </a:cubicBezTo>
                        <a:lnTo>
                          <a:pt x="31311" y="81324"/>
                        </a:lnTo>
                        <a:lnTo>
                          <a:pt x="22564" y="8132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938" name="Graphic 9">
                <a:extLst>
                  <a:ext uri="{FF2B5EF4-FFF2-40B4-BE49-F238E27FC236}">
                    <a16:creationId xmlns:a16="http://schemas.microsoft.com/office/drawing/2014/main" id="{10648193-AD78-2B30-9FB2-3916839630D6}"/>
                  </a:ext>
                </a:extLst>
              </p:cNvPr>
              <p:cNvGrpSpPr/>
              <p:nvPr/>
            </p:nvGrpSpPr>
            <p:grpSpPr>
              <a:xfrm>
                <a:off x="4962502" y="4057096"/>
                <a:ext cx="1362586" cy="428623"/>
                <a:chOff x="5148679" y="4414643"/>
                <a:chExt cx="1362586" cy="428623"/>
              </a:xfrm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B52E361F-EDA6-BADE-AD81-376C75E3B22D}"/>
                    </a:ext>
                  </a:extLst>
                </p:cNvPr>
                <p:cNvSpPr/>
                <p:nvPr/>
              </p:nvSpPr>
              <p:spPr>
                <a:xfrm>
                  <a:off x="5148679" y="4414643"/>
                  <a:ext cx="1362586" cy="428623"/>
                </a:xfrm>
                <a:custGeom>
                  <a:avLst/>
                  <a:gdLst>
                    <a:gd name="connsiteX0" fmla="*/ 1311872 w 1362586"/>
                    <a:gd name="connsiteY0" fmla="*/ -107 h 428623"/>
                    <a:gd name="connsiteX1" fmla="*/ 50671 w 1362586"/>
                    <a:gd name="connsiteY1" fmla="*/ -107 h 428623"/>
                    <a:gd name="connsiteX2" fmla="*/ -21 w 1362586"/>
                    <a:gd name="connsiteY2" fmla="*/ 50100 h 428623"/>
                    <a:gd name="connsiteX3" fmla="*/ -21 w 1362586"/>
                    <a:gd name="connsiteY3" fmla="*/ 378311 h 428623"/>
                    <a:gd name="connsiteX4" fmla="*/ 50671 w 1362586"/>
                    <a:gd name="connsiteY4" fmla="*/ 428517 h 428623"/>
                    <a:gd name="connsiteX5" fmla="*/ 1311872 w 1362586"/>
                    <a:gd name="connsiteY5" fmla="*/ 428517 h 428623"/>
                    <a:gd name="connsiteX6" fmla="*/ 1362565 w 1362586"/>
                    <a:gd name="connsiteY6" fmla="*/ 378311 h 428623"/>
                    <a:gd name="connsiteX7" fmla="*/ 1362565 w 1362586"/>
                    <a:gd name="connsiteY7" fmla="*/ 50100 h 428623"/>
                    <a:gd name="connsiteX8" fmla="*/ 1311872 w 1362586"/>
                    <a:gd name="connsiteY8" fmla="*/ -107 h 428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2586" h="428623">
                      <a:moveTo>
                        <a:pt x="1311872" y="-107"/>
                      </a:moveTo>
                      <a:lnTo>
                        <a:pt x="50671" y="-107"/>
                      </a:lnTo>
                      <a:cubicBezTo>
                        <a:pt x="22691" y="-107"/>
                        <a:pt x="-21" y="22388"/>
                        <a:pt x="-21" y="50100"/>
                      </a:cubicBezTo>
                      <a:lnTo>
                        <a:pt x="-21" y="378311"/>
                      </a:lnTo>
                      <a:cubicBezTo>
                        <a:pt x="-21" y="406072"/>
                        <a:pt x="22691" y="428517"/>
                        <a:pt x="50671" y="428517"/>
                      </a:cubicBezTo>
                      <a:lnTo>
                        <a:pt x="1311872" y="428517"/>
                      </a:lnTo>
                      <a:cubicBezTo>
                        <a:pt x="1339902" y="428517"/>
                        <a:pt x="1362565" y="406072"/>
                        <a:pt x="1362565" y="378311"/>
                      </a:cubicBezTo>
                      <a:lnTo>
                        <a:pt x="1362565" y="50100"/>
                      </a:lnTo>
                      <a:cubicBezTo>
                        <a:pt x="1362565" y="22388"/>
                        <a:pt x="1339902" y="-107"/>
                        <a:pt x="1311872" y="-107"/>
                      </a:cubicBezTo>
                      <a:close/>
                    </a:path>
                  </a:pathLst>
                </a:custGeom>
                <a:noFill/>
                <a:ln w="507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40" name="Graphic 9">
                  <a:extLst>
                    <a:ext uri="{FF2B5EF4-FFF2-40B4-BE49-F238E27FC236}">
                      <a16:creationId xmlns:a16="http://schemas.microsoft.com/office/drawing/2014/main" id="{8D5C768C-A91C-6CD1-2CAC-28BA87A76DA9}"/>
                    </a:ext>
                  </a:extLst>
                </p:cNvPr>
                <p:cNvGrpSpPr/>
                <p:nvPr/>
              </p:nvGrpSpPr>
              <p:grpSpPr>
                <a:xfrm>
                  <a:off x="5195911" y="4572725"/>
                  <a:ext cx="204023" cy="88993"/>
                  <a:chOff x="5195911" y="4572725"/>
                  <a:chExt cx="204023" cy="88993"/>
                </a:xfrm>
                <a:solidFill>
                  <a:srgbClr val="000000"/>
                </a:solidFill>
              </p:grpSpPr>
              <p:sp>
                <p:nvSpPr>
                  <p:cNvPr id="941" name="Freeform: Shape 940">
                    <a:extLst>
                      <a:ext uri="{FF2B5EF4-FFF2-40B4-BE49-F238E27FC236}">
                        <a16:creationId xmlns:a16="http://schemas.microsoft.com/office/drawing/2014/main" id="{777F39EC-D013-20AC-422F-3240581420E8}"/>
                      </a:ext>
                    </a:extLst>
                  </p:cNvPr>
                  <p:cNvSpPr/>
                  <p:nvPr/>
                </p:nvSpPr>
                <p:spPr>
                  <a:xfrm>
                    <a:off x="5195911" y="4574103"/>
                    <a:ext cx="98602" cy="86236"/>
                  </a:xfrm>
                  <a:custGeom>
                    <a:avLst/>
                    <a:gdLst>
                      <a:gd name="connsiteX0" fmla="*/ 13780 w 98602"/>
                      <a:gd name="connsiteY0" fmla="*/ 5933 h 86236"/>
                      <a:gd name="connsiteX1" fmla="*/ 13780 w 98602"/>
                      <a:gd name="connsiteY1" fmla="*/ 80356 h 86236"/>
                      <a:gd name="connsiteX2" fmla="*/ 63 w 98602"/>
                      <a:gd name="connsiteY2" fmla="*/ 80356 h 86236"/>
                      <a:gd name="connsiteX3" fmla="*/ 63 w 98602"/>
                      <a:gd name="connsiteY3" fmla="*/ 86263 h 86236"/>
                      <a:gd name="connsiteX4" fmla="*/ 54731 w 98602"/>
                      <a:gd name="connsiteY4" fmla="*/ 86263 h 86236"/>
                      <a:gd name="connsiteX5" fmla="*/ 98665 w 98602"/>
                      <a:gd name="connsiteY5" fmla="*/ 43932 h 86236"/>
                      <a:gd name="connsiteX6" fmla="*/ 54533 w 98602"/>
                      <a:gd name="connsiteY6" fmla="*/ 26 h 86236"/>
                      <a:gd name="connsiteX7" fmla="*/ 63 w 98602"/>
                      <a:gd name="connsiteY7" fmla="*/ 26 h 86236"/>
                      <a:gd name="connsiteX8" fmla="*/ 63 w 98602"/>
                      <a:gd name="connsiteY8" fmla="*/ 5933 h 86236"/>
                      <a:gd name="connsiteX9" fmla="*/ 31075 w 98602"/>
                      <a:gd name="connsiteY9" fmla="*/ 80356 h 86236"/>
                      <a:gd name="connsiteX10" fmla="*/ 31075 w 98602"/>
                      <a:gd name="connsiteY10" fmla="*/ 5933 h 86236"/>
                      <a:gd name="connsiteX11" fmla="*/ 49563 w 98602"/>
                      <a:gd name="connsiteY11" fmla="*/ 5933 h 86236"/>
                      <a:gd name="connsiteX12" fmla="*/ 74611 w 98602"/>
                      <a:gd name="connsiteY12" fmla="*/ 17155 h 86236"/>
                      <a:gd name="connsiteX13" fmla="*/ 79978 w 98602"/>
                      <a:gd name="connsiteY13" fmla="*/ 43735 h 86236"/>
                      <a:gd name="connsiteX14" fmla="*/ 74412 w 98602"/>
                      <a:gd name="connsiteY14" fmla="*/ 69724 h 86236"/>
                      <a:gd name="connsiteX15" fmla="*/ 49563 w 98602"/>
                      <a:gd name="connsiteY15" fmla="*/ 80356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8602" h="86236">
                        <a:moveTo>
                          <a:pt x="13780" y="5933"/>
                        </a:moveTo>
                        <a:lnTo>
                          <a:pt x="13780" y="80356"/>
                        </a:lnTo>
                        <a:lnTo>
                          <a:pt x="63" y="80356"/>
                        </a:lnTo>
                        <a:lnTo>
                          <a:pt x="63" y="86263"/>
                        </a:lnTo>
                        <a:lnTo>
                          <a:pt x="54731" y="86263"/>
                        </a:lnTo>
                        <a:cubicBezTo>
                          <a:pt x="79780" y="86263"/>
                          <a:pt x="98665" y="70905"/>
                          <a:pt x="98665" y="43932"/>
                        </a:cubicBezTo>
                        <a:cubicBezTo>
                          <a:pt x="98665" y="16368"/>
                          <a:pt x="79780" y="26"/>
                          <a:pt x="54533" y="26"/>
                        </a:cubicBezTo>
                        <a:lnTo>
                          <a:pt x="63" y="26"/>
                        </a:lnTo>
                        <a:lnTo>
                          <a:pt x="63" y="5933"/>
                        </a:lnTo>
                        <a:close/>
                        <a:moveTo>
                          <a:pt x="31075" y="80356"/>
                        </a:moveTo>
                        <a:lnTo>
                          <a:pt x="31075" y="5933"/>
                        </a:lnTo>
                        <a:lnTo>
                          <a:pt x="49563" y="5933"/>
                        </a:lnTo>
                        <a:cubicBezTo>
                          <a:pt x="57912" y="5933"/>
                          <a:pt x="68448" y="8295"/>
                          <a:pt x="74611" y="17155"/>
                        </a:cubicBezTo>
                        <a:cubicBezTo>
                          <a:pt x="78984" y="23653"/>
                          <a:pt x="79978" y="32119"/>
                          <a:pt x="79978" y="43735"/>
                        </a:cubicBezTo>
                        <a:cubicBezTo>
                          <a:pt x="79978" y="57517"/>
                          <a:pt x="78587" y="64211"/>
                          <a:pt x="74412" y="69724"/>
                        </a:cubicBezTo>
                        <a:cubicBezTo>
                          <a:pt x="68448" y="78387"/>
                          <a:pt x="57316" y="80356"/>
                          <a:pt x="49563" y="803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42" name="Freeform: Shape 941">
                    <a:extLst>
                      <a:ext uri="{FF2B5EF4-FFF2-40B4-BE49-F238E27FC236}">
                        <a16:creationId xmlns:a16="http://schemas.microsoft.com/office/drawing/2014/main" id="{47B9E60E-4442-4FC1-7907-C7C055BD2F79}"/>
                      </a:ext>
                    </a:extLst>
                  </p:cNvPr>
                  <p:cNvSpPr/>
                  <p:nvPr/>
                </p:nvSpPr>
                <p:spPr>
                  <a:xfrm>
                    <a:off x="5310875" y="4572725"/>
                    <a:ext cx="89059" cy="88993"/>
                  </a:xfrm>
                  <a:custGeom>
                    <a:avLst/>
                    <a:gdLst>
                      <a:gd name="connsiteX0" fmla="*/ 89126 w 89059"/>
                      <a:gd name="connsiteY0" fmla="*/ 3570 h 88993"/>
                      <a:gd name="connsiteX1" fmla="*/ 86741 w 89059"/>
                      <a:gd name="connsiteY1" fmla="*/ 26 h 88993"/>
                      <a:gd name="connsiteX2" fmla="*/ 84355 w 89059"/>
                      <a:gd name="connsiteY2" fmla="*/ 1207 h 88993"/>
                      <a:gd name="connsiteX3" fmla="*/ 76006 w 89059"/>
                      <a:gd name="connsiteY3" fmla="*/ 8689 h 88993"/>
                      <a:gd name="connsiteX4" fmla="*/ 50958 w 89059"/>
                      <a:gd name="connsiteY4" fmla="*/ 26 h 88993"/>
                      <a:gd name="connsiteX5" fmla="*/ 66 w 89059"/>
                      <a:gd name="connsiteY5" fmla="*/ 44523 h 88993"/>
                      <a:gd name="connsiteX6" fmla="*/ 50958 w 89059"/>
                      <a:gd name="connsiteY6" fmla="*/ 89019 h 88993"/>
                      <a:gd name="connsiteX7" fmla="*/ 89126 w 89059"/>
                      <a:gd name="connsiteY7" fmla="*/ 59092 h 88993"/>
                      <a:gd name="connsiteX8" fmla="*/ 85945 w 89059"/>
                      <a:gd name="connsiteY8" fmla="*/ 56533 h 88993"/>
                      <a:gd name="connsiteX9" fmla="*/ 83162 w 89059"/>
                      <a:gd name="connsiteY9" fmla="*/ 58698 h 88993"/>
                      <a:gd name="connsiteX10" fmla="*/ 54138 w 89059"/>
                      <a:gd name="connsiteY10" fmla="*/ 83113 h 88993"/>
                      <a:gd name="connsiteX11" fmla="*/ 26903 w 89059"/>
                      <a:gd name="connsiteY11" fmla="*/ 72481 h 88993"/>
                      <a:gd name="connsiteX12" fmla="*/ 19349 w 89059"/>
                      <a:gd name="connsiteY12" fmla="*/ 44523 h 88993"/>
                      <a:gd name="connsiteX13" fmla="*/ 27897 w 89059"/>
                      <a:gd name="connsiteY13" fmla="*/ 15580 h 88993"/>
                      <a:gd name="connsiteX14" fmla="*/ 53741 w 89059"/>
                      <a:gd name="connsiteY14" fmla="*/ 5933 h 88993"/>
                      <a:gd name="connsiteX15" fmla="*/ 82168 w 89059"/>
                      <a:gd name="connsiteY15" fmla="*/ 31528 h 88993"/>
                      <a:gd name="connsiteX16" fmla="*/ 85548 w 89059"/>
                      <a:gd name="connsiteY16" fmla="*/ 34088 h 88993"/>
                      <a:gd name="connsiteX17" fmla="*/ 89126 w 89059"/>
                      <a:gd name="connsiteY17" fmla="*/ 30544 h 88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9059" h="88993">
                        <a:moveTo>
                          <a:pt x="89126" y="3570"/>
                        </a:moveTo>
                        <a:cubicBezTo>
                          <a:pt x="89126" y="1207"/>
                          <a:pt x="89126" y="26"/>
                          <a:pt x="86741" y="26"/>
                        </a:cubicBezTo>
                        <a:cubicBezTo>
                          <a:pt x="85548" y="26"/>
                          <a:pt x="85349" y="420"/>
                          <a:pt x="84355" y="1207"/>
                        </a:cubicBezTo>
                        <a:lnTo>
                          <a:pt x="76006" y="8689"/>
                        </a:lnTo>
                        <a:cubicBezTo>
                          <a:pt x="68054" y="2389"/>
                          <a:pt x="59705" y="26"/>
                          <a:pt x="50958" y="26"/>
                        </a:cubicBezTo>
                        <a:cubicBezTo>
                          <a:pt x="19349" y="26"/>
                          <a:pt x="66" y="18730"/>
                          <a:pt x="66" y="44523"/>
                        </a:cubicBezTo>
                        <a:cubicBezTo>
                          <a:pt x="66" y="70315"/>
                          <a:pt x="19349" y="89019"/>
                          <a:pt x="50958" y="89019"/>
                        </a:cubicBezTo>
                        <a:cubicBezTo>
                          <a:pt x="74813" y="89019"/>
                          <a:pt x="89126" y="73662"/>
                          <a:pt x="89126" y="59092"/>
                        </a:cubicBezTo>
                        <a:cubicBezTo>
                          <a:pt x="89126" y="56533"/>
                          <a:pt x="88132" y="56533"/>
                          <a:pt x="85945" y="56533"/>
                        </a:cubicBezTo>
                        <a:cubicBezTo>
                          <a:pt x="84355" y="56533"/>
                          <a:pt x="83162" y="56533"/>
                          <a:pt x="83162" y="58698"/>
                        </a:cubicBezTo>
                        <a:cubicBezTo>
                          <a:pt x="82168" y="75434"/>
                          <a:pt x="66861" y="83113"/>
                          <a:pt x="54138" y="83113"/>
                        </a:cubicBezTo>
                        <a:cubicBezTo>
                          <a:pt x="44199" y="83113"/>
                          <a:pt x="33464" y="80159"/>
                          <a:pt x="26903" y="72481"/>
                        </a:cubicBezTo>
                        <a:cubicBezTo>
                          <a:pt x="20940" y="65196"/>
                          <a:pt x="19349" y="55942"/>
                          <a:pt x="19349" y="44523"/>
                        </a:cubicBezTo>
                        <a:cubicBezTo>
                          <a:pt x="19349" y="37435"/>
                          <a:pt x="19747" y="24046"/>
                          <a:pt x="27897" y="15580"/>
                        </a:cubicBezTo>
                        <a:cubicBezTo>
                          <a:pt x="36048" y="7311"/>
                          <a:pt x="47180" y="5933"/>
                          <a:pt x="53741" y="5933"/>
                        </a:cubicBezTo>
                        <a:cubicBezTo>
                          <a:pt x="67458" y="5933"/>
                          <a:pt x="79385" y="15580"/>
                          <a:pt x="82168" y="31528"/>
                        </a:cubicBezTo>
                        <a:cubicBezTo>
                          <a:pt x="82566" y="33891"/>
                          <a:pt x="82765" y="34088"/>
                          <a:pt x="85548" y="34088"/>
                        </a:cubicBezTo>
                        <a:cubicBezTo>
                          <a:pt x="88927" y="34088"/>
                          <a:pt x="89126" y="33891"/>
                          <a:pt x="89126" y="305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5293D32B-1557-85DB-E3FD-B1E15EF3B6D1}"/>
                    </a:ext>
                  </a:extLst>
                </p:cNvPr>
                <p:cNvSpPr/>
                <p:nvPr/>
              </p:nvSpPr>
              <p:spPr>
                <a:xfrm>
                  <a:off x="5459931" y="4574103"/>
                  <a:ext cx="103373" cy="87221"/>
                </a:xfrm>
                <a:custGeom>
                  <a:avLst/>
                  <a:gdLst>
                    <a:gd name="connsiteX0" fmla="*/ 90522 w 103373"/>
                    <a:gd name="connsiteY0" fmla="*/ 8689 h 87221"/>
                    <a:gd name="connsiteX1" fmla="*/ 101058 w 103373"/>
                    <a:gd name="connsiteY1" fmla="*/ 5933 h 87221"/>
                    <a:gd name="connsiteX2" fmla="*/ 103443 w 103373"/>
                    <a:gd name="connsiteY2" fmla="*/ 5933 h 87221"/>
                    <a:gd name="connsiteX3" fmla="*/ 103443 w 103373"/>
                    <a:gd name="connsiteY3" fmla="*/ 26 h 87221"/>
                    <a:gd name="connsiteX4" fmla="*/ 89130 w 103373"/>
                    <a:gd name="connsiteY4" fmla="*/ 420 h 87221"/>
                    <a:gd name="connsiteX5" fmla="*/ 72630 w 103373"/>
                    <a:gd name="connsiteY5" fmla="*/ 26 h 87221"/>
                    <a:gd name="connsiteX6" fmla="*/ 72630 w 103373"/>
                    <a:gd name="connsiteY6" fmla="*/ 5933 h 87221"/>
                    <a:gd name="connsiteX7" fmla="*/ 83763 w 103373"/>
                    <a:gd name="connsiteY7" fmla="*/ 7508 h 87221"/>
                    <a:gd name="connsiteX8" fmla="*/ 83166 w 103373"/>
                    <a:gd name="connsiteY8" fmla="*/ 9083 h 87221"/>
                    <a:gd name="connsiteX9" fmla="*/ 57522 w 103373"/>
                    <a:gd name="connsiteY9" fmla="*/ 66180 h 87221"/>
                    <a:gd name="connsiteX10" fmla="*/ 30486 w 103373"/>
                    <a:gd name="connsiteY10" fmla="*/ 5933 h 87221"/>
                    <a:gd name="connsiteX11" fmla="*/ 42414 w 103373"/>
                    <a:gd name="connsiteY11" fmla="*/ 5933 h 87221"/>
                    <a:gd name="connsiteX12" fmla="*/ 42414 w 103373"/>
                    <a:gd name="connsiteY12" fmla="*/ 26 h 87221"/>
                    <a:gd name="connsiteX13" fmla="*/ 19950 w 103373"/>
                    <a:gd name="connsiteY13" fmla="*/ 420 h 87221"/>
                    <a:gd name="connsiteX14" fmla="*/ 70 w 103373"/>
                    <a:gd name="connsiteY14" fmla="*/ 26 h 87221"/>
                    <a:gd name="connsiteX15" fmla="*/ 70 w 103373"/>
                    <a:gd name="connsiteY15" fmla="*/ 5933 h 87221"/>
                    <a:gd name="connsiteX16" fmla="*/ 11600 w 103373"/>
                    <a:gd name="connsiteY16" fmla="*/ 5933 h 87221"/>
                    <a:gd name="connsiteX17" fmla="*/ 46588 w 103373"/>
                    <a:gd name="connsiteY17" fmla="*/ 84097 h 87221"/>
                    <a:gd name="connsiteX18" fmla="*/ 51757 w 103373"/>
                    <a:gd name="connsiteY18" fmla="*/ 87247 h 87221"/>
                    <a:gd name="connsiteX19" fmla="*/ 56727 w 103373"/>
                    <a:gd name="connsiteY19" fmla="*/ 84294 h 87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3373" h="87221">
                      <a:moveTo>
                        <a:pt x="90522" y="8689"/>
                      </a:moveTo>
                      <a:cubicBezTo>
                        <a:pt x="91317" y="7114"/>
                        <a:pt x="91913" y="5933"/>
                        <a:pt x="101058" y="5933"/>
                      </a:cubicBezTo>
                      <a:lnTo>
                        <a:pt x="103443" y="5933"/>
                      </a:lnTo>
                      <a:lnTo>
                        <a:pt x="103443" y="26"/>
                      </a:lnTo>
                      <a:cubicBezTo>
                        <a:pt x="98672" y="223"/>
                        <a:pt x="92510" y="420"/>
                        <a:pt x="89130" y="420"/>
                      </a:cubicBezTo>
                      <a:cubicBezTo>
                        <a:pt x="84160" y="420"/>
                        <a:pt x="77401" y="420"/>
                        <a:pt x="72630" y="26"/>
                      </a:cubicBezTo>
                      <a:lnTo>
                        <a:pt x="72630" y="5933"/>
                      </a:lnTo>
                      <a:cubicBezTo>
                        <a:pt x="73624" y="5933"/>
                        <a:pt x="83763" y="5933"/>
                        <a:pt x="83763" y="7508"/>
                      </a:cubicBezTo>
                      <a:cubicBezTo>
                        <a:pt x="83763" y="8098"/>
                        <a:pt x="83365" y="8689"/>
                        <a:pt x="83166" y="9083"/>
                      </a:cubicBezTo>
                      <a:lnTo>
                        <a:pt x="57522" y="66180"/>
                      </a:lnTo>
                      <a:lnTo>
                        <a:pt x="30486" y="5933"/>
                      </a:lnTo>
                      <a:lnTo>
                        <a:pt x="42414" y="5933"/>
                      </a:lnTo>
                      <a:lnTo>
                        <a:pt x="42414" y="26"/>
                      </a:lnTo>
                      <a:cubicBezTo>
                        <a:pt x="37642" y="420"/>
                        <a:pt x="25516" y="420"/>
                        <a:pt x="19950" y="420"/>
                      </a:cubicBezTo>
                      <a:cubicBezTo>
                        <a:pt x="15179" y="420"/>
                        <a:pt x="4444" y="420"/>
                        <a:pt x="70" y="26"/>
                      </a:cubicBezTo>
                      <a:lnTo>
                        <a:pt x="70" y="5933"/>
                      </a:lnTo>
                      <a:lnTo>
                        <a:pt x="11600" y="5933"/>
                      </a:lnTo>
                      <a:lnTo>
                        <a:pt x="46588" y="84097"/>
                      </a:lnTo>
                      <a:cubicBezTo>
                        <a:pt x="47582" y="86263"/>
                        <a:pt x="48179" y="87247"/>
                        <a:pt x="51757" y="87247"/>
                      </a:cubicBezTo>
                      <a:cubicBezTo>
                        <a:pt x="53745" y="87247"/>
                        <a:pt x="55335" y="87247"/>
                        <a:pt x="56727" y="8429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44" name="Graphic 9">
                  <a:extLst>
                    <a:ext uri="{FF2B5EF4-FFF2-40B4-BE49-F238E27FC236}">
                      <a16:creationId xmlns:a16="http://schemas.microsoft.com/office/drawing/2014/main" id="{60E9BF4A-6010-5E9A-EA78-CD1AD8090DB6}"/>
                    </a:ext>
                  </a:extLst>
                </p:cNvPr>
                <p:cNvGrpSpPr/>
                <p:nvPr/>
              </p:nvGrpSpPr>
              <p:grpSpPr>
                <a:xfrm>
                  <a:off x="5558685" y="4573119"/>
                  <a:ext cx="372432" cy="112422"/>
                  <a:chOff x="5558685" y="4573119"/>
                  <a:chExt cx="372432" cy="112422"/>
                </a:xfrm>
                <a:solidFill>
                  <a:srgbClr val="000000"/>
                </a:solidFill>
              </p:grpSpPr>
              <p:sp>
                <p:nvSpPr>
                  <p:cNvPr id="945" name="Freeform: Shape 944">
                    <a:extLst>
                      <a:ext uri="{FF2B5EF4-FFF2-40B4-BE49-F238E27FC236}">
                        <a16:creationId xmlns:a16="http://schemas.microsoft.com/office/drawing/2014/main" id="{139EF8EB-7043-6C66-3363-92BB257566CC}"/>
                      </a:ext>
                    </a:extLst>
                  </p:cNvPr>
                  <p:cNvSpPr/>
                  <p:nvPr/>
                </p:nvSpPr>
                <p:spPr>
                  <a:xfrm>
                    <a:off x="5558685" y="4603439"/>
                    <a:ext cx="64806" cy="57687"/>
                  </a:xfrm>
                  <a:custGeom>
                    <a:avLst/>
                    <a:gdLst>
                      <a:gd name="connsiteX0" fmla="*/ 64881 w 64806"/>
                      <a:gd name="connsiteY0" fmla="*/ 29558 h 57687"/>
                      <a:gd name="connsiteX1" fmla="*/ 32478 w 64806"/>
                      <a:gd name="connsiteY1" fmla="*/ 25 h 57687"/>
                      <a:gd name="connsiteX2" fmla="*/ 74 w 64806"/>
                      <a:gd name="connsiteY2" fmla="*/ 29558 h 57687"/>
                      <a:gd name="connsiteX3" fmla="*/ 32478 w 64806"/>
                      <a:gd name="connsiteY3" fmla="*/ 57713 h 57687"/>
                      <a:gd name="connsiteX4" fmla="*/ 64881 w 64806"/>
                      <a:gd name="connsiteY4" fmla="*/ 29558 h 57687"/>
                      <a:gd name="connsiteX5" fmla="*/ 32478 w 64806"/>
                      <a:gd name="connsiteY5" fmla="*/ 52594 h 57687"/>
                      <a:gd name="connsiteX6" fmla="*/ 16375 w 64806"/>
                      <a:gd name="connsiteY6" fmla="*/ 28180 h 57687"/>
                      <a:gd name="connsiteX7" fmla="*/ 18562 w 64806"/>
                      <a:gd name="connsiteY7" fmla="*/ 11839 h 57687"/>
                      <a:gd name="connsiteX8" fmla="*/ 32478 w 64806"/>
                      <a:gd name="connsiteY8" fmla="*/ 4554 h 57687"/>
                      <a:gd name="connsiteX9" fmla="*/ 45996 w 64806"/>
                      <a:gd name="connsiteY9" fmla="*/ 10854 h 57687"/>
                      <a:gd name="connsiteX10" fmla="*/ 48580 w 64806"/>
                      <a:gd name="connsiteY10" fmla="*/ 28180 h 57687"/>
                      <a:gd name="connsiteX11" fmla="*/ 32478 w 64806"/>
                      <a:gd name="connsiteY11" fmla="*/ 52594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881" y="29558"/>
                        </a:moveTo>
                        <a:cubicBezTo>
                          <a:pt x="64881" y="12626"/>
                          <a:pt x="53152" y="25"/>
                          <a:pt x="32478" y="25"/>
                        </a:cubicBezTo>
                        <a:cubicBezTo>
                          <a:pt x="11604" y="25"/>
                          <a:pt x="74" y="12823"/>
                          <a:pt x="74" y="29558"/>
                        </a:cubicBezTo>
                        <a:cubicBezTo>
                          <a:pt x="74" y="45112"/>
                          <a:pt x="11405" y="57713"/>
                          <a:pt x="32478" y="57713"/>
                        </a:cubicBezTo>
                        <a:cubicBezTo>
                          <a:pt x="53749" y="57713"/>
                          <a:pt x="64881" y="44916"/>
                          <a:pt x="64881" y="29558"/>
                        </a:cubicBezTo>
                        <a:close/>
                        <a:moveTo>
                          <a:pt x="32478" y="52594"/>
                        </a:moveTo>
                        <a:cubicBezTo>
                          <a:pt x="16375" y="52594"/>
                          <a:pt x="16375" y="39009"/>
                          <a:pt x="16375" y="28180"/>
                        </a:cubicBezTo>
                        <a:cubicBezTo>
                          <a:pt x="16375" y="22470"/>
                          <a:pt x="16375" y="16170"/>
                          <a:pt x="18562" y="11839"/>
                        </a:cubicBezTo>
                        <a:cubicBezTo>
                          <a:pt x="20947" y="7113"/>
                          <a:pt x="26315" y="4554"/>
                          <a:pt x="32478" y="4554"/>
                        </a:cubicBezTo>
                        <a:cubicBezTo>
                          <a:pt x="37845" y="4554"/>
                          <a:pt x="43212" y="6523"/>
                          <a:pt x="45996" y="10854"/>
                        </a:cubicBezTo>
                        <a:cubicBezTo>
                          <a:pt x="48580" y="15186"/>
                          <a:pt x="48580" y="22077"/>
                          <a:pt x="48580" y="28180"/>
                        </a:cubicBezTo>
                        <a:cubicBezTo>
                          <a:pt x="48580" y="39009"/>
                          <a:pt x="48580" y="52594"/>
                          <a:pt x="32478" y="525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08" name="Freeform: Shape 1107">
                    <a:extLst>
                      <a:ext uri="{FF2B5EF4-FFF2-40B4-BE49-F238E27FC236}">
                        <a16:creationId xmlns:a16="http://schemas.microsoft.com/office/drawing/2014/main" id="{14ACE57C-2380-630B-8B21-341ACF1887FA}"/>
                      </a:ext>
                    </a:extLst>
                  </p:cNvPr>
                  <p:cNvSpPr/>
                  <p:nvPr/>
                </p:nvSpPr>
                <p:spPr>
                  <a:xfrm>
                    <a:off x="5633555" y="4573119"/>
                    <a:ext cx="31210" cy="87221"/>
                  </a:xfrm>
                  <a:custGeom>
                    <a:avLst/>
                    <a:gdLst>
                      <a:gd name="connsiteX0" fmla="*/ 22541 w 31210"/>
                      <a:gd name="connsiteY0" fmla="*/ 26 h 87221"/>
                      <a:gd name="connsiteX1" fmla="*/ 77 w 31210"/>
                      <a:gd name="connsiteY1" fmla="*/ 1011 h 87221"/>
                      <a:gd name="connsiteX2" fmla="*/ 77 w 31210"/>
                      <a:gd name="connsiteY2" fmla="*/ 6917 h 87221"/>
                      <a:gd name="connsiteX3" fmla="*/ 8824 w 31210"/>
                      <a:gd name="connsiteY3" fmla="*/ 11839 h 87221"/>
                      <a:gd name="connsiteX4" fmla="*/ 8824 w 31210"/>
                      <a:gd name="connsiteY4" fmla="*/ 81341 h 87221"/>
                      <a:gd name="connsiteX5" fmla="*/ 77 w 31210"/>
                      <a:gd name="connsiteY5" fmla="*/ 81341 h 87221"/>
                      <a:gd name="connsiteX6" fmla="*/ 77 w 31210"/>
                      <a:gd name="connsiteY6" fmla="*/ 87247 h 87221"/>
                      <a:gd name="connsiteX7" fmla="*/ 15583 w 31210"/>
                      <a:gd name="connsiteY7" fmla="*/ 86853 h 87221"/>
                      <a:gd name="connsiteX8" fmla="*/ 31288 w 31210"/>
                      <a:gd name="connsiteY8" fmla="*/ 87247 h 87221"/>
                      <a:gd name="connsiteX9" fmla="*/ 31288 w 31210"/>
                      <a:gd name="connsiteY9" fmla="*/ 81341 h 87221"/>
                      <a:gd name="connsiteX10" fmla="*/ 22541 w 31210"/>
                      <a:gd name="connsiteY10" fmla="*/ 81341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210" h="87221">
                        <a:moveTo>
                          <a:pt x="22541" y="26"/>
                        </a:moveTo>
                        <a:lnTo>
                          <a:pt x="77" y="1011"/>
                        </a:lnTo>
                        <a:lnTo>
                          <a:pt x="77" y="6917"/>
                        </a:lnTo>
                        <a:cubicBezTo>
                          <a:pt x="8029" y="6917"/>
                          <a:pt x="8824" y="6917"/>
                          <a:pt x="8824" y="11839"/>
                        </a:cubicBezTo>
                        <a:lnTo>
                          <a:pt x="8824" y="81341"/>
                        </a:lnTo>
                        <a:lnTo>
                          <a:pt x="77" y="81341"/>
                        </a:lnTo>
                        <a:lnTo>
                          <a:pt x="77" y="87247"/>
                        </a:lnTo>
                        <a:cubicBezTo>
                          <a:pt x="4053" y="87050"/>
                          <a:pt x="10215" y="86853"/>
                          <a:pt x="15583" y="86853"/>
                        </a:cubicBezTo>
                        <a:cubicBezTo>
                          <a:pt x="21149" y="86853"/>
                          <a:pt x="26914" y="87050"/>
                          <a:pt x="31288" y="87247"/>
                        </a:cubicBezTo>
                        <a:lnTo>
                          <a:pt x="31288" y="81341"/>
                        </a:lnTo>
                        <a:lnTo>
                          <a:pt x="22541" y="813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0" name="Freeform: Shape 1109">
                    <a:extLst>
                      <a:ext uri="{FF2B5EF4-FFF2-40B4-BE49-F238E27FC236}">
                        <a16:creationId xmlns:a16="http://schemas.microsoft.com/office/drawing/2014/main" id="{366FFDE6-FADA-9AF1-0094-0371345B7B58}"/>
                      </a:ext>
                    </a:extLst>
                  </p:cNvPr>
                  <p:cNvSpPr/>
                  <p:nvPr/>
                </p:nvSpPr>
                <p:spPr>
                  <a:xfrm>
                    <a:off x="5670661" y="4580600"/>
                    <a:ext cx="45921" cy="80526"/>
                  </a:xfrm>
                  <a:custGeom>
                    <a:avLst/>
                    <a:gdLst>
                      <a:gd name="connsiteX0" fmla="*/ 10614 w 45921"/>
                      <a:gd name="connsiteY0" fmla="*/ 29953 h 80526"/>
                      <a:gd name="connsiteX1" fmla="*/ 10614 w 45921"/>
                      <a:gd name="connsiteY1" fmla="*/ 64408 h 80526"/>
                      <a:gd name="connsiteX2" fmla="*/ 30692 w 45921"/>
                      <a:gd name="connsiteY2" fmla="*/ 80553 h 80526"/>
                      <a:gd name="connsiteX3" fmla="*/ 45999 w 45921"/>
                      <a:gd name="connsiteY3" fmla="*/ 64211 h 80526"/>
                      <a:gd name="connsiteX4" fmla="*/ 45999 w 45921"/>
                      <a:gd name="connsiteY4" fmla="*/ 57517 h 80526"/>
                      <a:gd name="connsiteX5" fmla="*/ 40035 w 45921"/>
                      <a:gd name="connsiteY5" fmla="*/ 57517 h 80526"/>
                      <a:gd name="connsiteX6" fmla="*/ 40035 w 45921"/>
                      <a:gd name="connsiteY6" fmla="*/ 64014 h 80526"/>
                      <a:gd name="connsiteX7" fmla="*/ 32282 w 45921"/>
                      <a:gd name="connsiteY7" fmla="*/ 75434 h 80526"/>
                      <a:gd name="connsiteX8" fmla="*/ 24927 w 45921"/>
                      <a:gd name="connsiteY8" fmla="*/ 64605 h 80526"/>
                      <a:gd name="connsiteX9" fmla="*/ 24927 w 45921"/>
                      <a:gd name="connsiteY9" fmla="*/ 29953 h 80526"/>
                      <a:gd name="connsiteX10" fmla="*/ 43614 w 45921"/>
                      <a:gd name="connsiteY10" fmla="*/ 29953 h 80526"/>
                      <a:gd name="connsiteX11" fmla="*/ 43614 w 45921"/>
                      <a:gd name="connsiteY11" fmla="*/ 24046 h 80526"/>
                      <a:gd name="connsiteX12" fmla="*/ 24927 w 45921"/>
                      <a:gd name="connsiteY12" fmla="*/ 24046 h 80526"/>
                      <a:gd name="connsiteX13" fmla="*/ 24927 w 45921"/>
                      <a:gd name="connsiteY13" fmla="*/ 26 h 80526"/>
                      <a:gd name="connsiteX14" fmla="*/ 18963 w 45921"/>
                      <a:gd name="connsiteY14" fmla="*/ 26 h 80526"/>
                      <a:gd name="connsiteX15" fmla="*/ 78 w 45921"/>
                      <a:gd name="connsiteY15" fmla="*/ 25424 h 80526"/>
                      <a:gd name="connsiteX16" fmla="*/ 78 w 45921"/>
                      <a:gd name="connsiteY16" fmla="*/ 29953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14" y="29953"/>
                        </a:moveTo>
                        <a:lnTo>
                          <a:pt x="10614" y="64408"/>
                        </a:lnTo>
                        <a:cubicBezTo>
                          <a:pt x="10614" y="77796"/>
                          <a:pt x="21548" y="80553"/>
                          <a:pt x="30692" y="80553"/>
                        </a:cubicBezTo>
                        <a:cubicBezTo>
                          <a:pt x="40234" y="80553"/>
                          <a:pt x="45999" y="73268"/>
                          <a:pt x="45999" y="64211"/>
                        </a:cubicBezTo>
                        <a:lnTo>
                          <a:pt x="45999" y="57517"/>
                        </a:lnTo>
                        <a:lnTo>
                          <a:pt x="40035" y="57517"/>
                        </a:lnTo>
                        <a:lnTo>
                          <a:pt x="40035" y="64014"/>
                        </a:lnTo>
                        <a:cubicBezTo>
                          <a:pt x="40035" y="72480"/>
                          <a:pt x="35861" y="75434"/>
                          <a:pt x="32282" y="75434"/>
                        </a:cubicBezTo>
                        <a:cubicBezTo>
                          <a:pt x="24927" y="75434"/>
                          <a:pt x="24927" y="67361"/>
                          <a:pt x="24927" y="64605"/>
                        </a:cubicBezTo>
                        <a:lnTo>
                          <a:pt x="24927" y="29953"/>
                        </a:lnTo>
                        <a:lnTo>
                          <a:pt x="43614" y="29953"/>
                        </a:lnTo>
                        <a:lnTo>
                          <a:pt x="43614" y="24046"/>
                        </a:lnTo>
                        <a:lnTo>
                          <a:pt x="24927" y="24046"/>
                        </a:lnTo>
                        <a:lnTo>
                          <a:pt x="24927" y="26"/>
                        </a:lnTo>
                        <a:lnTo>
                          <a:pt x="18963" y="26"/>
                        </a:lnTo>
                        <a:cubicBezTo>
                          <a:pt x="18963" y="12627"/>
                          <a:pt x="12801" y="25031"/>
                          <a:pt x="78" y="25424"/>
                        </a:cubicBezTo>
                        <a:lnTo>
                          <a:pt x="78" y="299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1" name="Freeform: Shape 1110">
                    <a:extLst>
                      <a:ext uri="{FF2B5EF4-FFF2-40B4-BE49-F238E27FC236}">
                        <a16:creationId xmlns:a16="http://schemas.microsoft.com/office/drawing/2014/main" id="{F89EEB78-4469-BBD6-7B5E-B7AD7A0B04BB}"/>
                      </a:ext>
                    </a:extLst>
                  </p:cNvPr>
                  <p:cNvSpPr/>
                  <p:nvPr/>
                </p:nvSpPr>
                <p:spPr>
                  <a:xfrm>
                    <a:off x="5728736" y="4603439"/>
                    <a:ext cx="66794" cy="57687"/>
                  </a:xfrm>
                  <a:custGeom>
                    <a:avLst/>
                    <a:gdLst>
                      <a:gd name="connsiteX0" fmla="*/ 43615 w 66794"/>
                      <a:gd name="connsiteY0" fmla="*/ 47278 h 57687"/>
                      <a:gd name="connsiteX1" fmla="*/ 56735 w 66794"/>
                      <a:gd name="connsiteY1" fmla="*/ 56926 h 57687"/>
                      <a:gd name="connsiteX2" fmla="*/ 62898 w 66794"/>
                      <a:gd name="connsiteY2" fmla="*/ 56926 h 57687"/>
                      <a:gd name="connsiteX3" fmla="*/ 66874 w 66794"/>
                      <a:gd name="connsiteY3" fmla="*/ 53972 h 57687"/>
                      <a:gd name="connsiteX4" fmla="*/ 63494 w 66794"/>
                      <a:gd name="connsiteY4" fmla="*/ 51019 h 57687"/>
                      <a:gd name="connsiteX5" fmla="*/ 55741 w 66794"/>
                      <a:gd name="connsiteY5" fmla="*/ 46294 h 57687"/>
                      <a:gd name="connsiteX6" fmla="*/ 55741 w 66794"/>
                      <a:gd name="connsiteY6" fmla="*/ 19320 h 57687"/>
                      <a:gd name="connsiteX7" fmla="*/ 27910 w 66794"/>
                      <a:gd name="connsiteY7" fmla="*/ 25 h 57687"/>
                      <a:gd name="connsiteX8" fmla="*/ 5247 w 66794"/>
                      <a:gd name="connsiteY8" fmla="*/ 11642 h 57687"/>
                      <a:gd name="connsiteX9" fmla="*/ 13000 w 66794"/>
                      <a:gd name="connsiteY9" fmla="*/ 19517 h 57687"/>
                      <a:gd name="connsiteX10" fmla="*/ 21151 w 66794"/>
                      <a:gd name="connsiteY10" fmla="*/ 11642 h 57687"/>
                      <a:gd name="connsiteX11" fmla="*/ 18368 w 66794"/>
                      <a:gd name="connsiteY11" fmla="*/ 5341 h 57687"/>
                      <a:gd name="connsiteX12" fmla="*/ 27512 w 66794"/>
                      <a:gd name="connsiteY12" fmla="*/ 4554 h 57687"/>
                      <a:gd name="connsiteX13" fmla="*/ 41428 w 66794"/>
                      <a:gd name="connsiteY13" fmla="*/ 19320 h 57687"/>
                      <a:gd name="connsiteX14" fmla="*/ 41428 w 66794"/>
                      <a:gd name="connsiteY14" fmla="*/ 23652 h 57687"/>
                      <a:gd name="connsiteX15" fmla="*/ 79 w 66794"/>
                      <a:gd name="connsiteY15" fmla="*/ 43341 h 57687"/>
                      <a:gd name="connsiteX16" fmla="*/ 24729 w 66794"/>
                      <a:gd name="connsiteY16" fmla="*/ 57713 h 57687"/>
                      <a:gd name="connsiteX17" fmla="*/ 43615 w 66794"/>
                      <a:gd name="connsiteY17" fmla="*/ 47278 h 57687"/>
                      <a:gd name="connsiteX18" fmla="*/ 41428 w 66794"/>
                      <a:gd name="connsiteY18" fmla="*/ 27590 h 57687"/>
                      <a:gd name="connsiteX19" fmla="*/ 41428 w 66794"/>
                      <a:gd name="connsiteY19" fmla="*/ 39403 h 57687"/>
                      <a:gd name="connsiteX20" fmla="*/ 26518 w 66794"/>
                      <a:gd name="connsiteY20" fmla="*/ 53185 h 57687"/>
                      <a:gd name="connsiteX21" fmla="*/ 14988 w 66794"/>
                      <a:gd name="connsiteY21" fmla="*/ 43144 h 57687"/>
                      <a:gd name="connsiteX22" fmla="*/ 41428 w 66794"/>
                      <a:gd name="connsiteY22" fmla="*/ 27590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6794" h="57687">
                        <a:moveTo>
                          <a:pt x="43615" y="47278"/>
                        </a:moveTo>
                        <a:cubicBezTo>
                          <a:pt x="43615" y="51216"/>
                          <a:pt x="43615" y="56926"/>
                          <a:pt x="56735" y="56926"/>
                        </a:cubicBezTo>
                        <a:lnTo>
                          <a:pt x="62898" y="56926"/>
                        </a:lnTo>
                        <a:cubicBezTo>
                          <a:pt x="65283" y="56926"/>
                          <a:pt x="66874" y="56926"/>
                          <a:pt x="66874" y="53972"/>
                        </a:cubicBezTo>
                        <a:cubicBezTo>
                          <a:pt x="66874" y="51019"/>
                          <a:pt x="65283" y="51019"/>
                          <a:pt x="63494" y="51019"/>
                        </a:cubicBezTo>
                        <a:cubicBezTo>
                          <a:pt x="55741" y="50822"/>
                          <a:pt x="55741" y="49247"/>
                          <a:pt x="55741" y="46294"/>
                        </a:cubicBezTo>
                        <a:lnTo>
                          <a:pt x="55741" y="19320"/>
                        </a:lnTo>
                        <a:cubicBezTo>
                          <a:pt x="55741" y="8098"/>
                          <a:pt x="46795" y="25"/>
                          <a:pt x="27910" y="25"/>
                        </a:cubicBezTo>
                        <a:cubicBezTo>
                          <a:pt x="20753" y="25"/>
                          <a:pt x="5247" y="616"/>
                          <a:pt x="5247" y="11642"/>
                        </a:cubicBezTo>
                        <a:cubicBezTo>
                          <a:pt x="5247" y="17155"/>
                          <a:pt x="9621" y="19517"/>
                          <a:pt x="13000" y="19517"/>
                        </a:cubicBezTo>
                        <a:cubicBezTo>
                          <a:pt x="16976" y="19517"/>
                          <a:pt x="21151" y="16761"/>
                          <a:pt x="21151" y="11642"/>
                        </a:cubicBezTo>
                        <a:cubicBezTo>
                          <a:pt x="21151" y="7901"/>
                          <a:pt x="18765" y="5735"/>
                          <a:pt x="18368" y="5341"/>
                        </a:cubicBezTo>
                        <a:cubicBezTo>
                          <a:pt x="21946" y="4751"/>
                          <a:pt x="25922" y="4554"/>
                          <a:pt x="27512" y="4554"/>
                        </a:cubicBezTo>
                        <a:cubicBezTo>
                          <a:pt x="36856" y="4554"/>
                          <a:pt x="41428" y="9870"/>
                          <a:pt x="41428" y="19320"/>
                        </a:cubicBezTo>
                        <a:lnTo>
                          <a:pt x="41428" y="23652"/>
                        </a:lnTo>
                        <a:cubicBezTo>
                          <a:pt x="32283" y="24046"/>
                          <a:pt x="79" y="25227"/>
                          <a:pt x="79" y="43341"/>
                        </a:cubicBezTo>
                        <a:cubicBezTo>
                          <a:pt x="79" y="55351"/>
                          <a:pt x="15982" y="57713"/>
                          <a:pt x="24729" y="57713"/>
                        </a:cubicBezTo>
                        <a:cubicBezTo>
                          <a:pt x="34868" y="57713"/>
                          <a:pt x="40832" y="52594"/>
                          <a:pt x="43615" y="47278"/>
                        </a:cubicBezTo>
                        <a:close/>
                        <a:moveTo>
                          <a:pt x="41428" y="27590"/>
                        </a:moveTo>
                        <a:lnTo>
                          <a:pt x="41428" y="39403"/>
                        </a:lnTo>
                        <a:cubicBezTo>
                          <a:pt x="41428" y="51610"/>
                          <a:pt x="29699" y="53185"/>
                          <a:pt x="26518" y="53185"/>
                        </a:cubicBezTo>
                        <a:cubicBezTo>
                          <a:pt x="20157" y="53185"/>
                          <a:pt x="14988" y="48853"/>
                          <a:pt x="14988" y="43144"/>
                        </a:cubicBezTo>
                        <a:cubicBezTo>
                          <a:pt x="14988" y="29755"/>
                          <a:pt x="35067" y="27983"/>
                          <a:pt x="41428" y="2759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2" name="Freeform: Shape 1111">
                    <a:extLst>
                      <a:ext uri="{FF2B5EF4-FFF2-40B4-BE49-F238E27FC236}">
                        <a16:creationId xmlns:a16="http://schemas.microsoft.com/office/drawing/2014/main" id="{EC6595BA-0016-4A61-9DE8-ABCBF945D164}"/>
                      </a:ext>
                    </a:extLst>
                  </p:cNvPr>
                  <p:cNvSpPr/>
                  <p:nvPr/>
                </p:nvSpPr>
                <p:spPr>
                  <a:xfrm>
                    <a:off x="5799591" y="4603242"/>
                    <a:ext cx="66794" cy="82298"/>
                  </a:xfrm>
                  <a:custGeom>
                    <a:avLst/>
                    <a:gdLst>
                      <a:gd name="connsiteX0" fmla="*/ 28508 w 66794"/>
                      <a:gd name="connsiteY0" fmla="*/ 33299 h 82298"/>
                      <a:gd name="connsiteX1" fmla="*/ 17376 w 66794"/>
                      <a:gd name="connsiteY1" fmla="*/ 19123 h 82298"/>
                      <a:gd name="connsiteX2" fmla="*/ 28508 w 66794"/>
                      <a:gd name="connsiteY2" fmla="*/ 5144 h 82298"/>
                      <a:gd name="connsiteX3" fmla="*/ 39641 w 66794"/>
                      <a:gd name="connsiteY3" fmla="*/ 19123 h 82298"/>
                      <a:gd name="connsiteX4" fmla="*/ 28508 w 66794"/>
                      <a:gd name="connsiteY4" fmla="*/ 33299 h 82298"/>
                      <a:gd name="connsiteX5" fmla="*/ 13002 w 66794"/>
                      <a:gd name="connsiteY5" fmla="*/ 34480 h 82298"/>
                      <a:gd name="connsiteX6" fmla="*/ 28508 w 66794"/>
                      <a:gd name="connsiteY6" fmla="*/ 37827 h 82298"/>
                      <a:gd name="connsiteX7" fmla="*/ 53755 w 66794"/>
                      <a:gd name="connsiteY7" fmla="*/ 19123 h 82298"/>
                      <a:gd name="connsiteX8" fmla="*/ 48586 w 66794"/>
                      <a:gd name="connsiteY8" fmla="*/ 7113 h 82298"/>
                      <a:gd name="connsiteX9" fmla="*/ 56538 w 66794"/>
                      <a:gd name="connsiteY9" fmla="*/ 4750 h 82298"/>
                      <a:gd name="connsiteX10" fmla="*/ 55942 w 66794"/>
                      <a:gd name="connsiteY10" fmla="*/ 7310 h 82298"/>
                      <a:gd name="connsiteX11" fmla="*/ 61508 w 66794"/>
                      <a:gd name="connsiteY11" fmla="*/ 12625 h 82298"/>
                      <a:gd name="connsiteX12" fmla="*/ 66876 w 66794"/>
                      <a:gd name="connsiteY12" fmla="*/ 7310 h 82298"/>
                      <a:gd name="connsiteX13" fmla="*/ 58924 w 66794"/>
                      <a:gd name="connsiteY13" fmla="*/ 25 h 82298"/>
                      <a:gd name="connsiteX14" fmla="*/ 45406 w 66794"/>
                      <a:gd name="connsiteY14" fmla="*/ 4750 h 82298"/>
                      <a:gd name="connsiteX15" fmla="*/ 28508 w 66794"/>
                      <a:gd name="connsiteY15" fmla="*/ 615 h 82298"/>
                      <a:gd name="connsiteX16" fmla="*/ 3261 w 66794"/>
                      <a:gd name="connsiteY16" fmla="*/ 19123 h 82298"/>
                      <a:gd name="connsiteX17" fmla="*/ 9822 w 66794"/>
                      <a:gd name="connsiteY17" fmla="*/ 32314 h 82298"/>
                      <a:gd name="connsiteX18" fmla="*/ 5448 w 66794"/>
                      <a:gd name="connsiteY18" fmla="*/ 43537 h 82298"/>
                      <a:gd name="connsiteX19" fmla="*/ 11014 w 66794"/>
                      <a:gd name="connsiteY19" fmla="*/ 55547 h 82298"/>
                      <a:gd name="connsiteX20" fmla="*/ 81 w 66794"/>
                      <a:gd name="connsiteY20" fmla="*/ 66573 h 82298"/>
                      <a:gd name="connsiteX21" fmla="*/ 32484 w 66794"/>
                      <a:gd name="connsiteY21" fmla="*/ 82324 h 82298"/>
                      <a:gd name="connsiteX22" fmla="*/ 64888 w 66794"/>
                      <a:gd name="connsiteY22" fmla="*/ 66179 h 82298"/>
                      <a:gd name="connsiteX23" fmla="*/ 55345 w 66794"/>
                      <a:gd name="connsiteY23" fmla="*/ 50231 h 82298"/>
                      <a:gd name="connsiteX24" fmla="*/ 28508 w 66794"/>
                      <a:gd name="connsiteY24" fmla="*/ 46687 h 82298"/>
                      <a:gd name="connsiteX25" fmla="*/ 18767 w 66794"/>
                      <a:gd name="connsiteY25" fmla="*/ 46490 h 82298"/>
                      <a:gd name="connsiteX26" fmla="*/ 11611 w 66794"/>
                      <a:gd name="connsiteY26" fmla="*/ 38615 h 82298"/>
                      <a:gd name="connsiteX27" fmla="*/ 13002 w 66794"/>
                      <a:gd name="connsiteY27" fmla="*/ 34480 h 82298"/>
                      <a:gd name="connsiteX28" fmla="*/ 20755 w 66794"/>
                      <a:gd name="connsiteY28" fmla="*/ 58697 h 82298"/>
                      <a:gd name="connsiteX29" fmla="*/ 35665 w 66794"/>
                      <a:gd name="connsiteY29" fmla="*/ 58697 h 82298"/>
                      <a:gd name="connsiteX30" fmla="*/ 53954 w 66794"/>
                      <a:gd name="connsiteY30" fmla="*/ 66573 h 82298"/>
                      <a:gd name="connsiteX31" fmla="*/ 32484 w 66794"/>
                      <a:gd name="connsiteY31" fmla="*/ 77795 h 82298"/>
                      <a:gd name="connsiteX32" fmla="*/ 11014 w 66794"/>
                      <a:gd name="connsiteY32" fmla="*/ 66376 h 82298"/>
                      <a:gd name="connsiteX33" fmla="*/ 20755 w 66794"/>
                      <a:gd name="connsiteY33" fmla="*/ 58697 h 82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794" h="82298">
                        <a:moveTo>
                          <a:pt x="28508" y="33299"/>
                        </a:moveTo>
                        <a:cubicBezTo>
                          <a:pt x="17376" y="33299"/>
                          <a:pt x="17376" y="24832"/>
                          <a:pt x="17376" y="19123"/>
                        </a:cubicBezTo>
                        <a:cubicBezTo>
                          <a:pt x="17376" y="13610"/>
                          <a:pt x="17376" y="5144"/>
                          <a:pt x="28508" y="5144"/>
                        </a:cubicBezTo>
                        <a:cubicBezTo>
                          <a:pt x="39641" y="5144"/>
                          <a:pt x="39641" y="13610"/>
                          <a:pt x="39641" y="19123"/>
                        </a:cubicBezTo>
                        <a:cubicBezTo>
                          <a:pt x="39641" y="24832"/>
                          <a:pt x="39641" y="33299"/>
                          <a:pt x="28508" y="33299"/>
                        </a:cubicBezTo>
                        <a:close/>
                        <a:moveTo>
                          <a:pt x="13002" y="34480"/>
                        </a:moveTo>
                        <a:cubicBezTo>
                          <a:pt x="18767" y="37433"/>
                          <a:pt x="25328" y="37827"/>
                          <a:pt x="28508" y="37827"/>
                        </a:cubicBezTo>
                        <a:cubicBezTo>
                          <a:pt x="46797" y="37827"/>
                          <a:pt x="53755" y="27983"/>
                          <a:pt x="53755" y="19123"/>
                        </a:cubicBezTo>
                        <a:cubicBezTo>
                          <a:pt x="53755" y="13216"/>
                          <a:pt x="50574" y="9082"/>
                          <a:pt x="48586" y="7113"/>
                        </a:cubicBezTo>
                        <a:cubicBezTo>
                          <a:pt x="52364" y="5144"/>
                          <a:pt x="55147" y="4947"/>
                          <a:pt x="56538" y="4750"/>
                        </a:cubicBezTo>
                        <a:cubicBezTo>
                          <a:pt x="56141" y="5341"/>
                          <a:pt x="55942" y="6522"/>
                          <a:pt x="55942" y="7310"/>
                        </a:cubicBezTo>
                        <a:cubicBezTo>
                          <a:pt x="55942" y="10460"/>
                          <a:pt x="58129" y="12625"/>
                          <a:pt x="61508" y="12625"/>
                        </a:cubicBezTo>
                        <a:cubicBezTo>
                          <a:pt x="64689" y="12625"/>
                          <a:pt x="66876" y="10263"/>
                          <a:pt x="66876" y="7310"/>
                        </a:cubicBezTo>
                        <a:cubicBezTo>
                          <a:pt x="66876" y="4356"/>
                          <a:pt x="64689" y="25"/>
                          <a:pt x="58924" y="25"/>
                        </a:cubicBezTo>
                        <a:cubicBezTo>
                          <a:pt x="56936" y="25"/>
                          <a:pt x="50972" y="418"/>
                          <a:pt x="45406" y="4750"/>
                        </a:cubicBezTo>
                        <a:cubicBezTo>
                          <a:pt x="43219" y="3175"/>
                          <a:pt x="37852" y="615"/>
                          <a:pt x="28508" y="615"/>
                        </a:cubicBezTo>
                        <a:cubicBezTo>
                          <a:pt x="10219" y="615"/>
                          <a:pt x="3261" y="10460"/>
                          <a:pt x="3261" y="19123"/>
                        </a:cubicBezTo>
                        <a:cubicBezTo>
                          <a:pt x="3261" y="24242"/>
                          <a:pt x="5647" y="29558"/>
                          <a:pt x="9822" y="32314"/>
                        </a:cubicBezTo>
                        <a:cubicBezTo>
                          <a:pt x="6243" y="36843"/>
                          <a:pt x="5448" y="40977"/>
                          <a:pt x="5448" y="43537"/>
                        </a:cubicBezTo>
                        <a:cubicBezTo>
                          <a:pt x="5448" y="45506"/>
                          <a:pt x="6044" y="51609"/>
                          <a:pt x="11014" y="55547"/>
                        </a:cubicBezTo>
                        <a:cubicBezTo>
                          <a:pt x="9424" y="55941"/>
                          <a:pt x="81" y="58697"/>
                          <a:pt x="81" y="66573"/>
                        </a:cubicBezTo>
                        <a:cubicBezTo>
                          <a:pt x="81" y="72873"/>
                          <a:pt x="7237" y="82324"/>
                          <a:pt x="32484" y="82324"/>
                        </a:cubicBezTo>
                        <a:cubicBezTo>
                          <a:pt x="54948" y="82324"/>
                          <a:pt x="64888" y="75039"/>
                          <a:pt x="64888" y="66179"/>
                        </a:cubicBezTo>
                        <a:cubicBezTo>
                          <a:pt x="64888" y="62438"/>
                          <a:pt x="63894" y="54562"/>
                          <a:pt x="55345" y="50231"/>
                        </a:cubicBezTo>
                        <a:cubicBezTo>
                          <a:pt x="48189" y="46687"/>
                          <a:pt x="40635" y="46687"/>
                          <a:pt x="28508" y="46687"/>
                        </a:cubicBezTo>
                        <a:cubicBezTo>
                          <a:pt x="25129" y="46687"/>
                          <a:pt x="19364" y="46687"/>
                          <a:pt x="18767" y="46490"/>
                        </a:cubicBezTo>
                        <a:cubicBezTo>
                          <a:pt x="13002" y="45703"/>
                          <a:pt x="11611" y="40977"/>
                          <a:pt x="11611" y="38615"/>
                        </a:cubicBezTo>
                        <a:cubicBezTo>
                          <a:pt x="11611" y="37433"/>
                          <a:pt x="12207" y="35464"/>
                          <a:pt x="13002" y="34480"/>
                        </a:cubicBezTo>
                        <a:close/>
                        <a:moveTo>
                          <a:pt x="20755" y="58697"/>
                        </a:moveTo>
                        <a:lnTo>
                          <a:pt x="35665" y="58697"/>
                        </a:lnTo>
                        <a:cubicBezTo>
                          <a:pt x="39641" y="58697"/>
                          <a:pt x="53954" y="58697"/>
                          <a:pt x="53954" y="66573"/>
                        </a:cubicBezTo>
                        <a:cubicBezTo>
                          <a:pt x="53954" y="71101"/>
                          <a:pt x="48984" y="77795"/>
                          <a:pt x="32484" y="77795"/>
                        </a:cubicBezTo>
                        <a:cubicBezTo>
                          <a:pt x="17376" y="77795"/>
                          <a:pt x="11014" y="72085"/>
                          <a:pt x="11014" y="66376"/>
                        </a:cubicBezTo>
                        <a:cubicBezTo>
                          <a:pt x="11014" y="58697"/>
                          <a:pt x="18966" y="58697"/>
                          <a:pt x="20755" y="586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3" name="Freeform: Shape 1112">
                    <a:extLst>
                      <a:ext uri="{FF2B5EF4-FFF2-40B4-BE49-F238E27FC236}">
                        <a16:creationId xmlns:a16="http://schemas.microsoft.com/office/drawing/2014/main" id="{F536A80B-501C-23FE-977B-38B0BE8E9B9E}"/>
                      </a:ext>
                    </a:extLst>
                  </p:cNvPr>
                  <p:cNvSpPr/>
                  <p:nvPr/>
                </p:nvSpPr>
                <p:spPr>
                  <a:xfrm>
                    <a:off x="5872473" y="4603439"/>
                    <a:ext cx="58644" cy="57687"/>
                  </a:xfrm>
                  <a:custGeom>
                    <a:avLst/>
                    <a:gdLst>
                      <a:gd name="connsiteX0" fmla="*/ 54751 w 58644"/>
                      <a:gd name="connsiteY0" fmla="*/ 29558 h 57687"/>
                      <a:gd name="connsiteX1" fmla="*/ 58727 w 58644"/>
                      <a:gd name="connsiteY1" fmla="*/ 26211 h 57687"/>
                      <a:gd name="connsiteX2" fmla="*/ 51571 w 58644"/>
                      <a:gd name="connsiteY2" fmla="*/ 6719 h 57687"/>
                      <a:gd name="connsiteX3" fmla="*/ 31492 w 58644"/>
                      <a:gd name="connsiteY3" fmla="*/ 25 h 57687"/>
                      <a:gd name="connsiteX4" fmla="*/ 83 w 58644"/>
                      <a:gd name="connsiteY4" fmla="*/ 28574 h 57687"/>
                      <a:gd name="connsiteX5" fmla="*/ 33282 w 58644"/>
                      <a:gd name="connsiteY5" fmla="*/ 57713 h 57687"/>
                      <a:gd name="connsiteX6" fmla="*/ 58727 w 58644"/>
                      <a:gd name="connsiteY6" fmla="*/ 42159 h 57687"/>
                      <a:gd name="connsiteX7" fmla="*/ 55745 w 58644"/>
                      <a:gd name="connsiteY7" fmla="*/ 39993 h 57687"/>
                      <a:gd name="connsiteX8" fmla="*/ 52565 w 58644"/>
                      <a:gd name="connsiteY8" fmla="*/ 42553 h 57687"/>
                      <a:gd name="connsiteX9" fmla="*/ 34474 w 58644"/>
                      <a:gd name="connsiteY9" fmla="*/ 52594 h 57687"/>
                      <a:gd name="connsiteX10" fmla="*/ 16384 w 58644"/>
                      <a:gd name="connsiteY10" fmla="*/ 29558 h 57687"/>
                      <a:gd name="connsiteX11" fmla="*/ 16384 w 58644"/>
                      <a:gd name="connsiteY11" fmla="*/ 25424 h 57687"/>
                      <a:gd name="connsiteX12" fmla="*/ 19366 w 58644"/>
                      <a:gd name="connsiteY12" fmla="*/ 11051 h 57687"/>
                      <a:gd name="connsiteX13" fmla="*/ 31492 w 58644"/>
                      <a:gd name="connsiteY13" fmla="*/ 4554 h 57687"/>
                      <a:gd name="connsiteX14" fmla="*/ 46800 w 58644"/>
                      <a:gd name="connsiteY14" fmla="*/ 25424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51" y="29558"/>
                        </a:moveTo>
                        <a:cubicBezTo>
                          <a:pt x="57534" y="29558"/>
                          <a:pt x="58727" y="29558"/>
                          <a:pt x="58727" y="26211"/>
                        </a:cubicBezTo>
                        <a:cubicBezTo>
                          <a:pt x="58727" y="22274"/>
                          <a:pt x="57932" y="13020"/>
                          <a:pt x="51571" y="6719"/>
                        </a:cubicBezTo>
                        <a:cubicBezTo>
                          <a:pt x="46998" y="2191"/>
                          <a:pt x="40239" y="25"/>
                          <a:pt x="31492" y="25"/>
                        </a:cubicBezTo>
                        <a:cubicBezTo>
                          <a:pt x="11215" y="25"/>
                          <a:pt x="83" y="13020"/>
                          <a:pt x="83" y="28574"/>
                        </a:cubicBezTo>
                        <a:cubicBezTo>
                          <a:pt x="83" y="45506"/>
                          <a:pt x="12806" y="57713"/>
                          <a:pt x="33282" y="57713"/>
                        </a:cubicBezTo>
                        <a:cubicBezTo>
                          <a:pt x="53360" y="57713"/>
                          <a:pt x="58727" y="44325"/>
                          <a:pt x="58727" y="42159"/>
                        </a:cubicBezTo>
                        <a:cubicBezTo>
                          <a:pt x="58727" y="39993"/>
                          <a:pt x="56342" y="39993"/>
                          <a:pt x="55745" y="39993"/>
                        </a:cubicBezTo>
                        <a:cubicBezTo>
                          <a:pt x="53559" y="39993"/>
                          <a:pt x="53360" y="40584"/>
                          <a:pt x="52565" y="42553"/>
                        </a:cubicBezTo>
                        <a:cubicBezTo>
                          <a:pt x="49980" y="48656"/>
                          <a:pt x="42625" y="52594"/>
                          <a:pt x="34474" y="52594"/>
                        </a:cubicBezTo>
                        <a:cubicBezTo>
                          <a:pt x="16583" y="52594"/>
                          <a:pt x="16384" y="35859"/>
                          <a:pt x="16384" y="29558"/>
                        </a:cubicBezTo>
                        <a:close/>
                        <a:moveTo>
                          <a:pt x="16384" y="25424"/>
                        </a:moveTo>
                        <a:cubicBezTo>
                          <a:pt x="16583" y="20502"/>
                          <a:pt x="16782" y="15186"/>
                          <a:pt x="19366" y="11051"/>
                        </a:cubicBezTo>
                        <a:cubicBezTo>
                          <a:pt x="22745" y="6129"/>
                          <a:pt x="27914" y="4554"/>
                          <a:pt x="31492" y="4554"/>
                        </a:cubicBezTo>
                        <a:cubicBezTo>
                          <a:pt x="46402" y="4554"/>
                          <a:pt x="46601" y="21092"/>
                          <a:pt x="46800" y="254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9">
                  <a:extLst>
                    <a:ext uri="{FF2B5EF4-FFF2-40B4-BE49-F238E27FC236}">
                      <a16:creationId xmlns:a16="http://schemas.microsoft.com/office/drawing/2014/main" id="{51B52E8E-9488-371C-0E76-B6A0FD577CEB}"/>
                    </a:ext>
                  </a:extLst>
                </p:cNvPr>
                <p:cNvGrpSpPr/>
                <p:nvPr/>
              </p:nvGrpSpPr>
              <p:grpSpPr>
                <a:xfrm>
                  <a:off x="5992006" y="4572725"/>
                  <a:ext cx="247940" cy="88993"/>
                  <a:chOff x="5992006" y="4572725"/>
                  <a:chExt cx="247940" cy="88993"/>
                </a:xfrm>
                <a:solidFill>
                  <a:srgbClr val="000000"/>
                </a:solidFill>
              </p:grpSpPr>
              <p:sp>
                <p:nvSpPr>
                  <p:cNvPr id="1117" name="Freeform: Shape 1116">
                    <a:extLst>
                      <a:ext uri="{FF2B5EF4-FFF2-40B4-BE49-F238E27FC236}">
                        <a16:creationId xmlns:a16="http://schemas.microsoft.com/office/drawing/2014/main" id="{221929AA-7FAD-831D-CFB8-BE8FFE045964}"/>
                      </a:ext>
                    </a:extLst>
                  </p:cNvPr>
                  <p:cNvSpPr/>
                  <p:nvPr/>
                </p:nvSpPr>
                <p:spPr>
                  <a:xfrm>
                    <a:off x="5992006" y="4572725"/>
                    <a:ext cx="89059" cy="88993"/>
                  </a:xfrm>
                  <a:custGeom>
                    <a:avLst/>
                    <a:gdLst>
                      <a:gd name="connsiteX0" fmla="*/ 89145 w 89059"/>
                      <a:gd name="connsiteY0" fmla="*/ 3570 h 88993"/>
                      <a:gd name="connsiteX1" fmla="*/ 86759 w 89059"/>
                      <a:gd name="connsiteY1" fmla="*/ 26 h 88993"/>
                      <a:gd name="connsiteX2" fmla="*/ 84374 w 89059"/>
                      <a:gd name="connsiteY2" fmla="*/ 1207 h 88993"/>
                      <a:gd name="connsiteX3" fmla="*/ 76025 w 89059"/>
                      <a:gd name="connsiteY3" fmla="*/ 8689 h 88993"/>
                      <a:gd name="connsiteX4" fmla="*/ 50976 w 89059"/>
                      <a:gd name="connsiteY4" fmla="*/ 26 h 88993"/>
                      <a:gd name="connsiteX5" fmla="*/ 85 w 89059"/>
                      <a:gd name="connsiteY5" fmla="*/ 44523 h 88993"/>
                      <a:gd name="connsiteX6" fmla="*/ 50976 w 89059"/>
                      <a:gd name="connsiteY6" fmla="*/ 89019 h 88993"/>
                      <a:gd name="connsiteX7" fmla="*/ 89145 w 89059"/>
                      <a:gd name="connsiteY7" fmla="*/ 59092 h 88993"/>
                      <a:gd name="connsiteX8" fmla="*/ 85964 w 89059"/>
                      <a:gd name="connsiteY8" fmla="*/ 56533 h 88993"/>
                      <a:gd name="connsiteX9" fmla="*/ 83181 w 89059"/>
                      <a:gd name="connsiteY9" fmla="*/ 58698 h 88993"/>
                      <a:gd name="connsiteX10" fmla="*/ 54157 w 89059"/>
                      <a:gd name="connsiteY10" fmla="*/ 83113 h 88993"/>
                      <a:gd name="connsiteX11" fmla="*/ 26922 w 89059"/>
                      <a:gd name="connsiteY11" fmla="*/ 72481 h 88993"/>
                      <a:gd name="connsiteX12" fmla="*/ 19368 w 89059"/>
                      <a:gd name="connsiteY12" fmla="*/ 44523 h 88993"/>
                      <a:gd name="connsiteX13" fmla="*/ 27916 w 89059"/>
                      <a:gd name="connsiteY13" fmla="*/ 15580 h 88993"/>
                      <a:gd name="connsiteX14" fmla="*/ 53760 w 89059"/>
                      <a:gd name="connsiteY14" fmla="*/ 5933 h 88993"/>
                      <a:gd name="connsiteX15" fmla="*/ 82187 w 89059"/>
                      <a:gd name="connsiteY15" fmla="*/ 31528 h 88993"/>
                      <a:gd name="connsiteX16" fmla="*/ 85567 w 89059"/>
                      <a:gd name="connsiteY16" fmla="*/ 34088 h 88993"/>
                      <a:gd name="connsiteX17" fmla="*/ 89145 w 89059"/>
                      <a:gd name="connsiteY17" fmla="*/ 30544 h 88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9059" h="88993">
                        <a:moveTo>
                          <a:pt x="89145" y="3570"/>
                        </a:moveTo>
                        <a:cubicBezTo>
                          <a:pt x="89145" y="1207"/>
                          <a:pt x="89145" y="26"/>
                          <a:pt x="86759" y="26"/>
                        </a:cubicBezTo>
                        <a:cubicBezTo>
                          <a:pt x="85567" y="26"/>
                          <a:pt x="85368" y="420"/>
                          <a:pt x="84374" y="1207"/>
                        </a:cubicBezTo>
                        <a:lnTo>
                          <a:pt x="76025" y="8689"/>
                        </a:lnTo>
                        <a:cubicBezTo>
                          <a:pt x="68073" y="2389"/>
                          <a:pt x="59723" y="26"/>
                          <a:pt x="50976" y="26"/>
                        </a:cubicBezTo>
                        <a:cubicBezTo>
                          <a:pt x="19368" y="26"/>
                          <a:pt x="85" y="18730"/>
                          <a:pt x="85" y="44523"/>
                        </a:cubicBezTo>
                        <a:cubicBezTo>
                          <a:pt x="85" y="70315"/>
                          <a:pt x="19368" y="89019"/>
                          <a:pt x="50976" y="89019"/>
                        </a:cubicBezTo>
                        <a:cubicBezTo>
                          <a:pt x="74832" y="89019"/>
                          <a:pt x="89145" y="73662"/>
                          <a:pt x="89145" y="59092"/>
                        </a:cubicBezTo>
                        <a:cubicBezTo>
                          <a:pt x="89145" y="56533"/>
                          <a:pt x="88151" y="56533"/>
                          <a:pt x="85964" y="56533"/>
                        </a:cubicBezTo>
                        <a:cubicBezTo>
                          <a:pt x="84374" y="56533"/>
                          <a:pt x="83181" y="56533"/>
                          <a:pt x="83181" y="58698"/>
                        </a:cubicBezTo>
                        <a:cubicBezTo>
                          <a:pt x="82187" y="75434"/>
                          <a:pt x="66880" y="83113"/>
                          <a:pt x="54157" y="83113"/>
                        </a:cubicBezTo>
                        <a:cubicBezTo>
                          <a:pt x="44217" y="83113"/>
                          <a:pt x="33483" y="80159"/>
                          <a:pt x="26922" y="72481"/>
                        </a:cubicBezTo>
                        <a:cubicBezTo>
                          <a:pt x="20959" y="65196"/>
                          <a:pt x="19368" y="55942"/>
                          <a:pt x="19368" y="44523"/>
                        </a:cubicBezTo>
                        <a:cubicBezTo>
                          <a:pt x="19368" y="37435"/>
                          <a:pt x="19766" y="24046"/>
                          <a:pt x="27916" y="15580"/>
                        </a:cubicBezTo>
                        <a:cubicBezTo>
                          <a:pt x="36067" y="7311"/>
                          <a:pt x="47199" y="5933"/>
                          <a:pt x="53760" y="5933"/>
                        </a:cubicBezTo>
                        <a:cubicBezTo>
                          <a:pt x="67476" y="5933"/>
                          <a:pt x="79404" y="15580"/>
                          <a:pt x="82187" y="31528"/>
                        </a:cubicBezTo>
                        <a:cubicBezTo>
                          <a:pt x="82585" y="33891"/>
                          <a:pt x="82784" y="34088"/>
                          <a:pt x="85567" y="34088"/>
                        </a:cubicBezTo>
                        <a:cubicBezTo>
                          <a:pt x="88946" y="34088"/>
                          <a:pt x="89145" y="33891"/>
                          <a:pt x="89145" y="305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8" name="Freeform: Shape 1117">
                    <a:extLst>
                      <a:ext uri="{FF2B5EF4-FFF2-40B4-BE49-F238E27FC236}">
                        <a16:creationId xmlns:a16="http://schemas.microsoft.com/office/drawing/2014/main" id="{0B732E5F-7397-F9C8-61AF-72183E8DB3B4}"/>
                      </a:ext>
                    </a:extLst>
                  </p:cNvPr>
                  <p:cNvSpPr/>
                  <p:nvPr/>
                </p:nvSpPr>
                <p:spPr>
                  <a:xfrm>
                    <a:off x="6093112" y="4603439"/>
                    <a:ext cx="64806" cy="57687"/>
                  </a:xfrm>
                  <a:custGeom>
                    <a:avLst/>
                    <a:gdLst>
                      <a:gd name="connsiteX0" fmla="*/ 64896 w 64806"/>
                      <a:gd name="connsiteY0" fmla="*/ 29558 h 57687"/>
                      <a:gd name="connsiteX1" fmla="*/ 32492 w 64806"/>
                      <a:gd name="connsiteY1" fmla="*/ 25 h 57687"/>
                      <a:gd name="connsiteX2" fmla="*/ 89 w 64806"/>
                      <a:gd name="connsiteY2" fmla="*/ 29558 h 57687"/>
                      <a:gd name="connsiteX3" fmla="*/ 32492 w 64806"/>
                      <a:gd name="connsiteY3" fmla="*/ 57713 h 57687"/>
                      <a:gd name="connsiteX4" fmla="*/ 64896 w 64806"/>
                      <a:gd name="connsiteY4" fmla="*/ 29558 h 57687"/>
                      <a:gd name="connsiteX5" fmla="*/ 32492 w 64806"/>
                      <a:gd name="connsiteY5" fmla="*/ 52594 h 57687"/>
                      <a:gd name="connsiteX6" fmla="*/ 16390 w 64806"/>
                      <a:gd name="connsiteY6" fmla="*/ 28180 h 57687"/>
                      <a:gd name="connsiteX7" fmla="*/ 18577 w 64806"/>
                      <a:gd name="connsiteY7" fmla="*/ 11839 h 57687"/>
                      <a:gd name="connsiteX8" fmla="*/ 32492 w 64806"/>
                      <a:gd name="connsiteY8" fmla="*/ 4554 h 57687"/>
                      <a:gd name="connsiteX9" fmla="*/ 46010 w 64806"/>
                      <a:gd name="connsiteY9" fmla="*/ 10854 h 57687"/>
                      <a:gd name="connsiteX10" fmla="*/ 48595 w 64806"/>
                      <a:gd name="connsiteY10" fmla="*/ 28180 h 57687"/>
                      <a:gd name="connsiteX11" fmla="*/ 32492 w 64806"/>
                      <a:gd name="connsiteY11" fmla="*/ 52594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896" y="29558"/>
                        </a:moveTo>
                        <a:cubicBezTo>
                          <a:pt x="64896" y="12626"/>
                          <a:pt x="53167" y="25"/>
                          <a:pt x="32492" y="25"/>
                        </a:cubicBezTo>
                        <a:cubicBezTo>
                          <a:pt x="11619" y="25"/>
                          <a:pt x="89" y="12823"/>
                          <a:pt x="89" y="29558"/>
                        </a:cubicBezTo>
                        <a:cubicBezTo>
                          <a:pt x="89" y="45112"/>
                          <a:pt x="11420" y="57713"/>
                          <a:pt x="32492" y="57713"/>
                        </a:cubicBezTo>
                        <a:cubicBezTo>
                          <a:pt x="53763" y="57713"/>
                          <a:pt x="64896" y="44916"/>
                          <a:pt x="64896" y="29558"/>
                        </a:cubicBezTo>
                        <a:close/>
                        <a:moveTo>
                          <a:pt x="32492" y="52594"/>
                        </a:moveTo>
                        <a:cubicBezTo>
                          <a:pt x="16390" y="52594"/>
                          <a:pt x="16390" y="39009"/>
                          <a:pt x="16390" y="28180"/>
                        </a:cubicBezTo>
                        <a:cubicBezTo>
                          <a:pt x="16390" y="22470"/>
                          <a:pt x="16390" y="16170"/>
                          <a:pt x="18577" y="11839"/>
                        </a:cubicBezTo>
                        <a:cubicBezTo>
                          <a:pt x="20962" y="7113"/>
                          <a:pt x="26330" y="4554"/>
                          <a:pt x="32492" y="4554"/>
                        </a:cubicBezTo>
                        <a:cubicBezTo>
                          <a:pt x="37860" y="4554"/>
                          <a:pt x="43227" y="6523"/>
                          <a:pt x="46010" y="10854"/>
                        </a:cubicBezTo>
                        <a:cubicBezTo>
                          <a:pt x="48595" y="15186"/>
                          <a:pt x="48595" y="22077"/>
                          <a:pt x="48595" y="28180"/>
                        </a:cubicBezTo>
                        <a:cubicBezTo>
                          <a:pt x="48595" y="39009"/>
                          <a:pt x="48595" y="52594"/>
                          <a:pt x="32492" y="525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19" name="Freeform: Shape 1118">
                    <a:extLst>
                      <a:ext uri="{FF2B5EF4-FFF2-40B4-BE49-F238E27FC236}">
                        <a16:creationId xmlns:a16="http://schemas.microsoft.com/office/drawing/2014/main" id="{AE40A44E-EEC5-057B-2D67-6701F5D62F67}"/>
                      </a:ext>
                    </a:extLst>
                  </p:cNvPr>
                  <p:cNvSpPr/>
                  <p:nvPr/>
                </p:nvSpPr>
                <p:spPr>
                  <a:xfrm>
                    <a:off x="6167783" y="4603833"/>
                    <a:ext cx="72162" cy="56506"/>
                  </a:xfrm>
                  <a:custGeom>
                    <a:avLst/>
                    <a:gdLst>
                      <a:gd name="connsiteX0" fmla="*/ 8838 w 72162"/>
                      <a:gd name="connsiteY0" fmla="*/ 11839 h 56506"/>
                      <a:gd name="connsiteX1" fmla="*/ 8838 w 72162"/>
                      <a:gd name="connsiteY1" fmla="*/ 50625 h 56506"/>
                      <a:gd name="connsiteX2" fmla="*/ 91 w 72162"/>
                      <a:gd name="connsiteY2" fmla="*/ 50625 h 56506"/>
                      <a:gd name="connsiteX3" fmla="*/ 91 w 72162"/>
                      <a:gd name="connsiteY3" fmla="*/ 56532 h 56506"/>
                      <a:gd name="connsiteX4" fmla="*/ 15994 w 72162"/>
                      <a:gd name="connsiteY4" fmla="*/ 56138 h 56506"/>
                      <a:gd name="connsiteX5" fmla="*/ 31898 w 72162"/>
                      <a:gd name="connsiteY5" fmla="*/ 56532 h 56506"/>
                      <a:gd name="connsiteX6" fmla="*/ 31898 w 72162"/>
                      <a:gd name="connsiteY6" fmla="*/ 50625 h 56506"/>
                      <a:gd name="connsiteX7" fmla="*/ 23151 w 72162"/>
                      <a:gd name="connsiteY7" fmla="*/ 50625 h 56506"/>
                      <a:gd name="connsiteX8" fmla="*/ 23151 w 72162"/>
                      <a:gd name="connsiteY8" fmla="*/ 24439 h 56506"/>
                      <a:gd name="connsiteX9" fmla="*/ 42235 w 72162"/>
                      <a:gd name="connsiteY9" fmla="*/ 4554 h 56506"/>
                      <a:gd name="connsiteX10" fmla="*/ 49193 w 72162"/>
                      <a:gd name="connsiteY10" fmla="*/ 16761 h 56506"/>
                      <a:gd name="connsiteX11" fmla="*/ 49193 w 72162"/>
                      <a:gd name="connsiteY11" fmla="*/ 50625 h 56506"/>
                      <a:gd name="connsiteX12" fmla="*/ 40446 w 72162"/>
                      <a:gd name="connsiteY12" fmla="*/ 50625 h 56506"/>
                      <a:gd name="connsiteX13" fmla="*/ 40446 w 72162"/>
                      <a:gd name="connsiteY13" fmla="*/ 56532 h 56506"/>
                      <a:gd name="connsiteX14" fmla="*/ 56349 w 72162"/>
                      <a:gd name="connsiteY14" fmla="*/ 56138 h 56506"/>
                      <a:gd name="connsiteX15" fmla="*/ 72253 w 72162"/>
                      <a:gd name="connsiteY15" fmla="*/ 56532 h 56506"/>
                      <a:gd name="connsiteX16" fmla="*/ 72253 w 72162"/>
                      <a:gd name="connsiteY16" fmla="*/ 50625 h 56506"/>
                      <a:gd name="connsiteX17" fmla="*/ 63506 w 72162"/>
                      <a:gd name="connsiteY17" fmla="*/ 50625 h 56506"/>
                      <a:gd name="connsiteX18" fmla="*/ 63506 w 72162"/>
                      <a:gd name="connsiteY18" fmla="*/ 18139 h 56506"/>
                      <a:gd name="connsiteX19" fmla="*/ 44024 w 72162"/>
                      <a:gd name="connsiteY19" fmla="*/ 25 h 56506"/>
                      <a:gd name="connsiteX20" fmla="*/ 21759 w 72162"/>
                      <a:gd name="connsiteY20" fmla="*/ 13611 h 56506"/>
                      <a:gd name="connsiteX21" fmla="*/ 21759 w 72162"/>
                      <a:gd name="connsiteY21" fmla="*/ 25 h 56506"/>
                      <a:gd name="connsiteX22" fmla="*/ 91 w 72162"/>
                      <a:gd name="connsiteY22" fmla="*/ 1010 h 56506"/>
                      <a:gd name="connsiteX23" fmla="*/ 91 w 72162"/>
                      <a:gd name="connsiteY23" fmla="*/ 6916 h 56506"/>
                      <a:gd name="connsiteX24" fmla="*/ 8838 w 72162"/>
                      <a:gd name="connsiteY24" fmla="*/ 11839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2162" h="56506">
                        <a:moveTo>
                          <a:pt x="8838" y="11839"/>
                        </a:moveTo>
                        <a:lnTo>
                          <a:pt x="8838" y="50625"/>
                        </a:lnTo>
                        <a:lnTo>
                          <a:pt x="91" y="50625"/>
                        </a:lnTo>
                        <a:lnTo>
                          <a:pt x="91" y="56532"/>
                        </a:lnTo>
                        <a:cubicBezTo>
                          <a:pt x="3669" y="56335"/>
                          <a:pt x="11223" y="56138"/>
                          <a:pt x="15994" y="56138"/>
                        </a:cubicBezTo>
                        <a:cubicBezTo>
                          <a:pt x="20964" y="56138"/>
                          <a:pt x="28518" y="56335"/>
                          <a:pt x="31898" y="56532"/>
                        </a:cubicBezTo>
                        <a:lnTo>
                          <a:pt x="31898" y="50625"/>
                        </a:lnTo>
                        <a:lnTo>
                          <a:pt x="23151" y="50625"/>
                        </a:lnTo>
                        <a:lnTo>
                          <a:pt x="23151" y="24439"/>
                        </a:lnTo>
                        <a:cubicBezTo>
                          <a:pt x="23151" y="10657"/>
                          <a:pt x="34084" y="4554"/>
                          <a:pt x="42235" y="4554"/>
                        </a:cubicBezTo>
                        <a:cubicBezTo>
                          <a:pt x="46410" y="4554"/>
                          <a:pt x="49193" y="7113"/>
                          <a:pt x="49193" y="16761"/>
                        </a:cubicBezTo>
                        <a:lnTo>
                          <a:pt x="49193" y="50625"/>
                        </a:lnTo>
                        <a:lnTo>
                          <a:pt x="40446" y="50625"/>
                        </a:lnTo>
                        <a:lnTo>
                          <a:pt x="40446" y="56532"/>
                        </a:lnTo>
                        <a:cubicBezTo>
                          <a:pt x="43825" y="56335"/>
                          <a:pt x="51578" y="56138"/>
                          <a:pt x="56349" y="56138"/>
                        </a:cubicBezTo>
                        <a:cubicBezTo>
                          <a:pt x="61319" y="56138"/>
                          <a:pt x="68873" y="56335"/>
                          <a:pt x="72253" y="56532"/>
                        </a:cubicBezTo>
                        <a:lnTo>
                          <a:pt x="72253" y="50625"/>
                        </a:lnTo>
                        <a:lnTo>
                          <a:pt x="63506" y="50625"/>
                        </a:lnTo>
                        <a:lnTo>
                          <a:pt x="63506" y="18139"/>
                        </a:lnTo>
                        <a:cubicBezTo>
                          <a:pt x="63506" y="4948"/>
                          <a:pt x="56747" y="25"/>
                          <a:pt x="44024" y="25"/>
                        </a:cubicBezTo>
                        <a:cubicBezTo>
                          <a:pt x="31898" y="25"/>
                          <a:pt x="25139" y="7113"/>
                          <a:pt x="21759" y="13611"/>
                        </a:cubicBezTo>
                        <a:lnTo>
                          <a:pt x="21759" y="25"/>
                        </a:lnTo>
                        <a:lnTo>
                          <a:pt x="91" y="1010"/>
                        </a:lnTo>
                        <a:lnTo>
                          <a:pt x="91" y="6916"/>
                        </a:lnTo>
                        <a:cubicBezTo>
                          <a:pt x="7844" y="6916"/>
                          <a:pt x="8838" y="6916"/>
                          <a:pt x="8838" y="1183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9">
                  <a:extLst>
                    <a:ext uri="{FF2B5EF4-FFF2-40B4-BE49-F238E27FC236}">
                      <a16:creationId xmlns:a16="http://schemas.microsoft.com/office/drawing/2014/main" id="{DE8B98C1-3954-DF2D-A896-583B2348A3DC}"/>
                    </a:ext>
                  </a:extLst>
                </p:cNvPr>
                <p:cNvGrpSpPr/>
                <p:nvPr/>
              </p:nvGrpSpPr>
              <p:grpSpPr>
                <a:xfrm>
                  <a:off x="6241529" y="4573119"/>
                  <a:ext cx="224186" cy="88008"/>
                  <a:chOff x="6241529" y="4573119"/>
                  <a:chExt cx="224186" cy="88008"/>
                </a:xfrm>
                <a:solidFill>
                  <a:srgbClr val="000000"/>
                </a:solidFill>
              </p:grpSpPr>
              <p:sp>
                <p:nvSpPr>
                  <p:cNvPr id="1121" name="Freeform: Shape 1120">
                    <a:extLst>
                      <a:ext uri="{FF2B5EF4-FFF2-40B4-BE49-F238E27FC236}">
                        <a16:creationId xmlns:a16="http://schemas.microsoft.com/office/drawing/2014/main" id="{071EE0C9-825B-BBDE-9102-C466B17D9CCA}"/>
                      </a:ext>
                    </a:extLst>
                  </p:cNvPr>
                  <p:cNvSpPr/>
                  <p:nvPr/>
                </p:nvSpPr>
                <p:spPr>
                  <a:xfrm>
                    <a:off x="6241529" y="4580600"/>
                    <a:ext cx="45921" cy="80526"/>
                  </a:xfrm>
                  <a:custGeom>
                    <a:avLst/>
                    <a:gdLst>
                      <a:gd name="connsiteX0" fmla="*/ 10630 w 45921"/>
                      <a:gd name="connsiteY0" fmla="*/ 29953 h 80526"/>
                      <a:gd name="connsiteX1" fmla="*/ 10630 w 45921"/>
                      <a:gd name="connsiteY1" fmla="*/ 64408 h 80526"/>
                      <a:gd name="connsiteX2" fmla="*/ 30708 w 45921"/>
                      <a:gd name="connsiteY2" fmla="*/ 80553 h 80526"/>
                      <a:gd name="connsiteX3" fmla="*/ 46015 w 45921"/>
                      <a:gd name="connsiteY3" fmla="*/ 64211 h 80526"/>
                      <a:gd name="connsiteX4" fmla="*/ 46015 w 45921"/>
                      <a:gd name="connsiteY4" fmla="*/ 57517 h 80526"/>
                      <a:gd name="connsiteX5" fmla="*/ 40051 w 45921"/>
                      <a:gd name="connsiteY5" fmla="*/ 57517 h 80526"/>
                      <a:gd name="connsiteX6" fmla="*/ 40051 w 45921"/>
                      <a:gd name="connsiteY6" fmla="*/ 64014 h 80526"/>
                      <a:gd name="connsiteX7" fmla="*/ 32298 w 45921"/>
                      <a:gd name="connsiteY7" fmla="*/ 75434 h 80526"/>
                      <a:gd name="connsiteX8" fmla="*/ 24943 w 45921"/>
                      <a:gd name="connsiteY8" fmla="*/ 64605 h 80526"/>
                      <a:gd name="connsiteX9" fmla="*/ 24943 w 45921"/>
                      <a:gd name="connsiteY9" fmla="*/ 29953 h 80526"/>
                      <a:gd name="connsiteX10" fmla="*/ 43630 w 45921"/>
                      <a:gd name="connsiteY10" fmla="*/ 29953 h 80526"/>
                      <a:gd name="connsiteX11" fmla="*/ 43630 w 45921"/>
                      <a:gd name="connsiteY11" fmla="*/ 24046 h 80526"/>
                      <a:gd name="connsiteX12" fmla="*/ 24943 w 45921"/>
                      <a:gd name="connsiteY12" fmla="*/ 24046 h 80526"/>
                      <a:gd name="connsiteX13" fmla="*/ 24943 w 45921"/>
                      <a:gd name="connsiteY13" fmla="*/ 26 h 80526"/>
                      <a:gd name="connsiteX14" fmla="*/ 18979 w 45921"/>
                      <a:gd name="connsiteY14" fmla="*/ 26 h 80526"/>
                      <a:gd name="connsiteX15" fmla="*/ 94 w 45921"/>
                      <a:gd name="connsiteY15" fmla="*/ 25424 h 80526"/>
                      <a:gd name="connsiteX16" fmla="*/ 94 w 45921"/>
                      <a:gd name="connsiteY16" fmla="*/ 29953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30" y="29953"/>
                        </a:moveTo>
                        <a:lnTo>
                          <a:pt x="10630" y="64408"/>
                        </a:lnTo>
                        <a:cubicBezTo>
                          <a:pt x="10630" y="77796"/>
                          <a:pt x="21563" y="80553"/>
                          <a:pt x="30708" y="80553"/>
                        </a:cubicBezTo>
                        <a:cubicBezTo>
                          <a:pt x="40250" y="80553"/>
                          <a:pt x="46015" y="73268"/>
                          <a:pt x="46015" y="64211"/>
                        </a:cubicBezTo>
                        <a:lnTo>
                          <a:pt x="46015" y="57517"/>
                        </a:lnTo>
                        <a:lnTo>
                          <a:pt x="40051" y="57517"/>
                        </a:lnTo>
                        <a:lnTo>
                          <a:pt x="40051" y="64014"/>
                        </a:lnTo>
                        <a:cubicBezTo>
                          <a:pt x="40051" y="72480"/>
                          <a:pt x="35877" y="75434"/>
                          <a:pt x="32298" y="75434"/>
                        </a:cubicBezTo>
                        <a:cubicBezTo>
                          <a:pt x="24943" y="75434"/>
                          <a:pt x="24943" y="67361"/>
                          <a:pt x="24943" y="64605"/>
                        </a:cubicBezTo>
                        <a:lnTo>
                          <a:pt x="24943" y="29953"/>
                        </a:lnTo>
                        <a:lnTo>
                          <a:pt x="43630" y="29953"/>
                        </a:lnTo>
                        <a:lnTo>
                          <a:pt x="43630" y="24046"/>
                        </a:lnTo>
                        <a:lnTo>
                          <a:pt x="24943" y="24046"/>
                        </a:lnTo>
                        <a:lnTo>
                          <a:pt x="24943" y="26"/>
                        </a:lnTo>
                        <a:lnTo>
                          <a:pt x="18979" y="26"/>
                        </a:lnTo>
                        <a:cubicBezTo>
                          <a:pt x="18979" y="12627"/>
                          <a:pt x="12816" y="25031"/>
                          <a:pt x="94" y="25424"/>
                        </a:cubicBezTo>
                        <a:lnTo>
                          <a:pt x="94" y="299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2" name="Freeform: Shape 1121">
                    <a:extLst>
                      <a:ext uri="{FF2B5EF4-FFF2-40B4-BE49-F238E27FC236}">
                        <a16:creationId xmlns:a16="http://schemas.microsoft.com/office/drawing/2014/main" id="{B069581F-1414-85A5-B43C-B580BCD0A388}"/>
                      </a:ext>
                    </a:extLst>
                  </p:cNvPr>
                  <p:cNvSpPr/>
                  <p:nvPr/>
                </p:nvSpPr>
                <p:spPr>
                  <a:xfrm>
                    <a:off x="6300399" y="4603833"/>
                    <a:ext cx="51288" cy="56506"/>
                  </a:xfrm>
                  <a:custGeom>
                    <a:avLst/>
                    <a:gdLst>
                      <a:gd name="connsiteX0" fmla="*/ 21167 w 51288"/>
                      <a:gd name="connsiteY0" fmla="*/ 14201 h 56506"/>
                      <a:gd name="connsiteX1" fmla="*/ 21167 w 51288"/>
                      <a:gd name="connsiteY1" fmla="*/ 25 h 56506"/>
                      <a:gd name="connsiteX2" fmla="*/ 95 w 51288"/>
                      <a:gd name="connsiteY2" fmla="*/ 1010 h 56506"/>
                      <a:gd name="connsiteX3" fmla="*/ 95 w 51288"/>
                      <a:gd name="connsiteY3" fmla="*/ 6916 h 56506"/>
                      <a:gd name="connsiteX4" fmla="*/ 8842 w 51288"/>
                      <a:gd name="connsiteY4" fmla="*/ 11839 h 56506"/>
                      <a:gd name="connsiteX5" fmla="*/ 8842 w 51288"/>
                      <a:gd name="connsiteY5" fmla="*/ 50625 h 56506"/>
                      <a:gd name="connsiteX6" fmla="*/ 95 w 51288"/>
                      <a:gd name="connsiteY6" fmla="*/ 50625 h 56506"/>
                      <a:gd name="connsiteX7" fmla="*/ 95 w 51288"/>
                      <a:gd name="connsiteY7" fmla="*/ 56532 h 56506"/>
                      <a:gd name="connsiteX8" fmla="*/ 15998 w 51288"/>
                      <a:gd name="connsiteY8" fmla="*/ 56138 h 56506"/>
                      <a:gd name="connsiteX9" fmla="*/ 33492 w 51288"/>
                      <a:gd name="connsiteY9" fmla="*/ 56532 h 56506"/>
                      <a:gd name="connsiteX10" fmla="*/ 33492 w 51288"/>
                      <a:gd name="connsiteY10" fmla="*/ 50625 h 56506"/>
                      <a:gd name="connsiteX11" fmla="*/ 22559 w 51288"/>
                      <a:gd name="connsiteY11" fmla="*/ 50625 h 56506"/>
                      <a:gd name="connsiteX12" fmla="*/ 22559 w 51288"/>
                      <a:gd name="connsiteY12" fmla="*/ 28574 h 56506"/>
                      <a:gd name="connsiteX13" fmla="*/ 38263 w 51288"/>
                      <a:gd name="connsiteY13" fmla="*/ 4554 h 56506"/>
                      <a:gd name="connsiteX14" fmla="*/ 35878 w 51288"/>
                      <a:gd name="connsiteY14" fmla="*/ 10263 h 56506"/>
                      <a:gd name="connsiteX15" fmla="*/ 43631 w 51288"/>
                      <a:gd name="connsiteY15" fmla="*/ 17942 h 56506"/>
                      <a:gd name="connsiteX16" fmla="*/ 51384 w 51288"/>
                      <a:gd name="connsiteY16" fmla="*/ 10263 h 56506"/>
                      <a:gd name="connsiteX17" fmla="*/ 37866 w 51288"/>
                      <a:gd name="connsiteY17" fmla="*/ 25 h 56506"/>
                      <a:gd name="connsiteX18" fmla="*/ 21167 w 51288"/>
                      <a:gd name="connsiteY18" fmla="*/ 14201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1288" h="56506">
                        <a:moveTo>
                          <a:pt x="21167" y="14201"/>
                        </a:moveTo>
                        <a:lnTo>
                          <a:pt x="21167" y="25"/>
                        </a:lnTo>
                        <a:lnTo>
                          <a:pt x="95" y="1010"/>
                        </a:lnTo>
                        <a:lnTo>
                          <a:pt x="95" y="6916"/>
                        </a:lnTo>
                        <a:cubicBezTo>
                          <a:pt x="7848" y="6916"/>
                          <a:pt x="8842" y="6916"/>
                          <a:pt x="8842" y="11839"/>
                        </a:cubicBezTo>
                        <a:lnTo>
                          <a:pt x="8842" y="50625"/>
                        </a:lnTo>
                        <a:lnTo>
                          <a:pt x="95" y="50625"/>
                        </a:lnTo>
                        <a:lnTo>
                          <a:pt x="95" y="56532"/>
                        </a:lnTo>
                        <a:cubicBezTo>
                          <a:pt x="4468" y="56335"/>
                          <a:pt x="10233" y="56138"/>
                          <a:pt x="15998" y="56138"/>
                        </a:cubicBezTo>
                        <a:cubicBezTo>
                          <a:pt x="20769" y="56138"/>
                          <a:pt x="28920" y="56138"/>
                          <a:pt x="33492" y="56532"/>
                        </a:cubicBezTo>
                        <a:lnTo>
                          <a:pt x="33492" y="50625"/>
                        </a:lnTo>
                        <a:lnTo>
                          <a:pt x="22559" y="50625"/>
                        </a:lnTo>
                        <a:lnTo>
                          <a:pt x="22559" y="28574"/>
                        </a:lnTo>
                        <a:cubicBezTo>
                          <a:pt x="22559" y="19911"/>
                          <a:pt x="25541" y="4554"/>
                          <a:pt x="38263" y="4554"/>
                        </a:cubicBezTo>
                        <a:cubicBezTo>
                          <a:pt x="38263" y="4751"/>
                          <a:pt x="35878" y="6719"/>
                          <a:pt x="35878" y="10263"/>
                        </a:cubicBezTo>
                        <a:cubicBezTo>
                          <a:pt x="35878" y="15383"/>
                          <a:pt x="40053" y="17942"/>
                          <a:pt x="43631" y="17942"/>
                        </a:cubicBezTo>
                        <a:cubicBezTo>
                          <a:pt x="47408" y="17942"/>
                          <a:pt x="51384" y="15383"/>
                          <a:pt x="51384" y="10263"/>
                        </a:cubicBezTo>
                        <a:cubicBezTo>
                          <a:pt x="51384" y="3569"/>
                          <a:pt x="44625" y="25"/>
                          <a:pt x="37866" y="25"/>
                        </a:cubicBezTo>
                        <a:cubicBezTo>
                          <a:pt x="29119" y="25"/>
                          <a:pt x="23950" y="6326"/>
                          <a:pt x="21167" y="142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id="{FB9FAF03-70B3-48AA-2510-C23624F32C33}"/>
                      </a:ext>
                    </a:extLst>
                  </p:cNvPr>
                  <p:cNvSpPr/>
                  <p:nvPr/>
                </p:nvSpPr>
                <p:spPr>
                  <a:xfrm>
                    <a:off x="6359634" y="4603439"/>
                    <a:ext cx="64806" cy="57687"/>
                  </a:xfrm>
                  <a:custGeom>
                    <a:avLst/>
                    <a:gdLst>
                      <a:gd name="connsiteX0" fmla="*/ 64903 w 64806"/>
                      <a:gd name="connsiteY0" fmla="*/ 29558 h 57687"/>
                      <a:gd name="connsiteX1" fmla="*/ 32500 w 64806"/>
                      <a:gd name="connsiteY1" fmla="*/ 25 h 57687"/>
                      <a:gd name="connsiteX2" fmla="*/ 96 w 64806"/>
                      <a:gd name="connsiteY2" fmla="*/ 29558 h 57687"/>
                      <a:gd name="connsiteX3" fmla="*/ 32500 w 64806"/>
                      <a:gd name="connsiteY3" fmla="*/ 57713 h 57687"/>
                      <a:gd name="connsiteX4" fmla="*/ 64903 w 64806"/>
                      <a:gd name="connsiteY4" fmla="*/ 29558 h 57687"/>
                      <a:gd name="connsiteX5" fmla="*/ 32500 w 64806"/>
                      <a:gd name="connsiteY5" fmla="*/ 52594 h 57687"/>
                      <a:gd name="connsiteX6" fmla="*/ 16397 w 64806"/>
                      <a:gd name="connsiteY6" fmla="*/ 28180 h 57687"/>
                      <a:gd name="connsiteX7" fmla="*/ 18584 w 64806"/>
                      <a:gd name="connsiteY7" fmla="*/ 11839 h 57687"/>
                      <a:gd name="connsiteX8" fmla="*/ 32500 w 64806"/>
                      <a:gd name="connsiteY8" fmla="*/ 4554 h 57687"/>
                      <a:gd name="connsiteX9" fmla="*/ 46018 w 64806"/>
                      <a:gd name="connsiteY9" fmla="*/ 10854 h 57687"/>
                      <a:gd name="connsiteX10" fmla="*/ 48602 w 64806"/>
                      <a:gd name="connsiteY10" fmla="*/ 28180 h 57687"/>
                      <a:gd name="connsiteX11" fmla="*/ 32500 w 64806"/>
                      <a:gd name="connsiteY11" fmla="*/ 52594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903" y="29558"/>
                        </a:moveTo>
                        <a:cubicBezTo>
                          <a:pt x="64903" y="12626"/>
                          <a:pt x="53174" y="25"/>
                          <a:pt x="32500" y="25"/>
                        </a:cubicBezTo>
                        <a:cubicBezTo>
                          <a:pt x="11626" y="25"/>
                          <a:pt x="96" y="12823"/>
                          <a:pt x="96" y="29558"/>
                        </a:cubicBezTo>
                        <a:cubicBezTo>
                          <a:pt x="96" y="45112"/>
                          <a:pt x="11428" y="57713"/>
                          <a:pt x="32500" y="57713"/>
                        </a:cubicBezTo>
                        <a:cubicBezTo>
                          <a:pt x="53771" y="57713"/>
                          <a:pt x="64903" y="44916"/>
                          <a:pt x="64903" y="29558"/>
                        </a:cubicBezTo>
                        <a:close/>
                        <a:moveTo>
                          <a:pt x="32500" y="52594"/>
                        </a:moveTo>
                        <a:cubicBezTo>
                          <a:pt x="16397" y="52594"/>
                          <a:pt x="16397" y="39009"/>
                          <a:pt x="16397" y="28180"/>
                        </a:cubicBezTo>
                        <a:cubicBezTo>
                          <a:pt x="16397" y="22470"/>
                          <a:pt x="16397" y="16170"/>
                          <a:pt x="18584" y="11839"/>
                        </a:cubicBezTo>
                        <a:cubicBezTo>
                          <a:pt x="20970" y="7113"/>
                          <a:pt x="26337" y="4554"/>
                          <a:pt x="32500" y="4554"/>
                        </a:cubicBezTo>
                        <a:cubicBezTo>
                          <a:pt x="37867" y="4554"/>
                          <a:pt x="43235" y="6523"/>
                          <a:pt x="46018" y="10854"/>
                        </a:cubicBezTo>
                        <a:cubicBezTo>
                          <a:pt x="48602" y="15186"/>
                          <a:pt x="48602" y="22077"/>
                          <a:pt x="48602" y="28180"/>
                        </a:cubicBezTo>
                        <a:cubicBezTo>
                          <a:pt x="48602" y="39009"/>
                          <a:pt x="48602" y="52594"/>
                          <a:pt x="32500" y="525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id="{E6625590-D805-927D-58A5-B1A2745ED1BF}"/>
                      </a:ext>
                    </a:extLst>
                  </p:cNvPr>
                  <p:cNvSpPr/>
                  <p:nvPr/>
                </p:nvSpPr>
                <p:spPr>
                  <a:xfrm>
                    <a:off x="6434505" y="4573119"/>
                    <a:ext cx="31210" cy="87221"/>
                  </a:xfrm>
                  <a:custGeom>
                    <a:avLst/>
                    <a:gdLst>
                      <a:gd name="connsiteX0" fmla="*/ 22563 w 31210"/>
                      <a:gd name="connsiteY0" fmla="*/ 26 h 87221"/>
                      <a:gd name="connsiteX1" fmla="*/ 99 w 31210"/>
                      <a:gd name="connsiteY1" fmla="*/ 1011 h 87221"/>
                      <a:gd name="connsiteX2" fmla="*/ 99 w 31210"/>
                      <a:gd name="connsiteY2" fmla="*/ 6917 h 87221"/>
                      <a:gd name="connsiteX3" fmla="*/ 8846 w 31210"/>
                      <a:gd name="connsiteY3" fmla="*/ 11839 h 87221"/>
                      <a:gd name="connsiteX4" fmla="*/ 8846 w 31210"/>
                      <a:gd name="connsiteY4" fmla="*/ 81341 h 87221"/>
                      <a:gd name="connsiteX5" fmla="*/ 99 w 31210"/>
                      <a:gd name="connsiteY5" fmla="*/ 81341 h 87221"/>
                      <a:gd name="connsiteX6" fmla="*/ 99 w 31210"/>
                      <a:gd name="connsiteY6" fmla="*/ 87247 h 87221"/>
                      <a:gd name="connsiteX7" fmla="*/ 15605 w 31210"/>
                      <a:gd name="connsiteY7" fmla="*/ 86853 h 87221"/>
                      <a:gd name="connsiteX8" fmla="*/ 31310 w 31210"/>
                      <a:gd name="connsiteY8" fmla="*/ 87247 h 87221"/>
                      <a:gd name="connsiteX9" fmla="*/ 31310 w 31210"/>
                      <a:gd name="connsiteY9" fmla="*/ 81341 h 87221"/>
                      <a:gd name="connsiteX10" fmla="*/ 22563 w 31210"/>
                      <a:gd name="connsiteY10" fmla="*/ 81341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210" h="87221">
                        <a:moveTo>
                          <a:pt x="22563" y="26"/>
                        </a:moveTo>
                        <a:lnTo>
                          <a:pt x="99" y="1011"/>
                        </a:lnTo>
                        <a:lnTo>
                          <a:pt x="99" y="6917"/>
                        </a:lnTo>
                        <a:cubicBezTo>
                          <a:pt x="8051" y="6917"/>
                          <a:pt x="8846" y="6917"/>
                          <a:pt x="8846" y="11839"/>
                        </a:cubicBezTo>
                        <a:lnTo>
                          <a:pt x="8846" y="81341"/>
                        </a:lnTo>
                        <a:lnTo>
                          <a:pt x="99" y="81341"/>
                        </a:lnTo>
                        <a:lnTo>
                          <a:pt x="99" y="87247"/>
                        </a:lnTo>
                        <a:cubicBezTo>
                          <a:pt x="4075" y="87050"/>
                          <a:pt x="10238" y="86853"/>
                          <a:pt x="15605" y="86853"/>
                        </a:cubicBezTo>
                        <a:cubicBezTo>
                          <a:pt x="21171" y="86853"/>
                          <a:pt x="26936" y="87050"/>
                          <a:pt x="31310" y="87247"/>
                        </a:cubicBezTo>
                        <a:lnTo>
                          <a:pt x="31310" y="81341"/>
                        </a:lnTo>
                        <a:lnTo>
                          <a:pt x="22563" y="813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125" name="Graphic 9">
                <a:extLst>
                  <a:ext uri="{FF2B5EF4-FFF2-40B4-BE49-F238E27FC236}">
                    <a16:creationId xmlns:a16="http://schemas.microsoft.com/office/drawing/2014/main" id="{142D0845-7F40-3283-8A97-F6597564503C}"/>
                  </a:ext>
                </a:extLst>
              </p:cNvPr>
              <p:cNvGrpSpPr/>
              <p:nvPr/>
            </p:nvGrpSpPr>
            <p:grpSpPr>
              <a:xfrm>
                <a:off x="4960053" y="4571540"/>
                <a:ext cx="1607997" cy="428623"/>
                <a:chOff x="5039541" y="5019481"/>
                <a:chExt cx="1607997" cy="428623"/>
              </a:xfrm>
            </p:grpSpPr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110B7154-7AB2-2138-042B-61FC23FD99C5}"/>
                    </a:ext>
                  </a:extLst>
                </p:cNvPr>
                <p:cNvSpPr/>
                <p:nvPr/>
              </p:nvSpPr>
              <p:spPr>
                <a:xfrm>
                  <a:off x="5039541" y="5019481"/>
                  <a:ext cx="1607997" cy="428623"/>
                </a:xfrm>
                <a:custGeom>
                  <a:avLst/>
                  <a:gdLst>
                    <a:gd name="connsiteX0" fmla="*/ 1557220 w 1607997"/>
                    <a:gd name="connsiteY0" fmla="*/ -90 h 428623"/>
                    <a:gd name="connsiteX1" fmla="*/ 50606 w 1607997"/>
                    <a:gd name="connsiteY1" fmla="*/ -90 h 428623"/>
                    <a:gd name="connsiteX2" fmla="*/ -86 w 1607997"/>
                    <a:gd name="connsiteY2" fmla="*/ 50117 h 428623"/>
                    <a:gd name="connsiteX3" fmla="*/ -86 w 1607997"/>
                    <a:gd name="connsiteY3" fmla="*/ 378328 h 428623"/>
                    <a:gd name="connsiteX4" fmla="*/ 50606 w 1607997"/>
                    <a:gd name="connsiteY4" fmla="*/ 428534 h 428623"/>
                    <a:gd name="connsiteX5" fmla="*/ 1557220 w 1607997"/>
                    <a:gd name="connsiteY5" fmla="*/ 428534 h 428623"/>
                    <a:gd name="connsiteX6" fmla="*/ 1607911 w 1607997"/>
                    <a:gd name="connsiteY6" fmla="*/ 378328 h 428623"/>
                    <a:gd name="connsiteX7" fmla="*/ 1607911 w 1607997"/>
                    <a:gd name="connsiteY7" fmla="*/ 50117 h 428623"/>
                    <a:gd name="connsiteX8" fmla="*/ 1557220 w 1607997"/>
                    <a:gd name="connsiteY8" fmla="*/ -90 h 428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7997" h="428623">
                      <a:moveTo>
                        <a:pt x="1557220" y="-90"/>
                      </a:moveTo>
                      <a:lnTo>
                        <a:pt x="50606" y="-90"/>
                      </a:lnTo>
                      <a:cubicBezTo>
                        <a:pt x="22626" y="-90"/>
                        <a:pt x="-86" y="22405"/>
                        <a:pt x="-86" y="50117"/>
                      </a:cubicBezTo>
                      <a:lnTo>
                        <a:pt x="-86" y="378328"/>
                      </a:lnTo>
                      <a:cubicBezTo>
                        <a:pt x="-86" y="406089"/>
                        <a:pt x="22626" y="428534"/>
                        <a:pt x="50606" y="428534"/>
                      </a:cubicBezTo>
                      <a:lnTo>
                        <a:pt x="1557220" y="428534"/>
                      </a:lnTo>
                      <a:cubicBezTo>
                        <a:pt x="1585249" y="428534"/>
                        <a:pt x="1607911" y="406089"/>
                        <a:pt x="1607911" y="378328"/>
                      </a:cubicBezTo>
                      <a:lnTo>
                        <a:pt x="1607911" y="50117"/>
                      </a:lnTo>
                      <a:cubicBezTo>
                        <a:pt x="1607911" y="22405"/>
                        <a:pt x="1585249" y="-90"/>
                        <a:pt x="1557220" y="-90"/>
                      </a:cubicBezTo>
                      <a:close/>
                    </a:path>
                  </a:pathLst>
                </a:custGeom>
                <a:noFill/>
                <a:ln w="5070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27" name="Graphic 9">
                  <a:extLst>
                    <a:ext uri="{FF2B5EF4-FFF2-40B4-BE49-F238E27FC236}">
                      <a16:creationId xmlns:a16="http://schemas.microsoft.com/office/drawing/2014/main" id="{B527781B-832C-083D-7D6E-CE97581A8D65}"/>
                    </a:ext>
                  </a:extLst>
                </p:cNvPr>
                <p:cNvGrpSpPr/>
                <p:nvPr/>
              </p:nvGrpSpPr>
              <p:grpSpPr>
                <a:xfrm>
                  <a:off x="5086750" y="5190154"/>
                  <a:ext cx="477525" cy="88599"/>
                  <a:chOff x="5086750" y="5190154"/>
                  <a:chExt cx="477525" cy="88599"/>
                </a:xfrm>
                <a:solidFill>
                  <a:srgbClr val="000000"/>
                </a:solidFill>
              </p:grpSpPr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id="{CEDBCA33-0045-E7B6-638B-49693766E23E}"/>
                      </a:ext>
                    </a:extLst>
                  </p:cNvPr>
                  <p:cNvSpPr/>
                  <p:nvPr/>
                </p:nvSpPr>
                <p:spPr>
                  <a:xfrm>
                    <a:off x="5086750" y="5191138"/>
                    <a:ext cx="103770" cy="87614"/>
                  </a:xfrm>
                  <a:custGeom>
                    <a:avLst/>
                    <a:gdLst>
                      <a:gd name="connsiteX0" fmla="*/ 31072 w 103770"/>
                      <a:gd name="connsiteY0" fmla="*/ 40996 h 87614"/>
                      <a:gd name="connsiteX1" fmla="*/ 31072 w 103770"/>
                      <a:gd name="connsiteY1" fmla="*/ 5950 h 87614"/>
                      <a:gd name="connsiteX2" fmla="*/ 45981 w 103770"/>
                      <a:gd name="connsiteY2" fmla="*/ 5950 h 87614"/>
                      <a:gd name="connsiteX3" fmla="*/ 66656 w 103770"/>
                      <a:gd name="connsiteY3" fmla="*/ 23473 h 87614"/>
                      <a:gd name="connsiteX4" fmla="*/ 45783 w 103770"/>
                      <a:gd name="connsiteY4" fmla="*/ 40996 h 87614"/>
                      <a:gd name="connsiteX5" fmla="*/ 64867 w 103770"/>
                      <a:gd name="connsiteY5" fmla="*/ 43555 h 87614"/>
                      <a:gd name="connsiteX6" fmla="*/ 85939 w 103770"/>
                      <a:gd name="connsiteY6" fmla="*/ 23276 h 87614"/>
                      <a:gd name="connsiteX7" fmla="*/ 48168 w 103770"/>
                      <a:gd name="connsiteY7" fmla="*/ 43 h 87614"/>
                      <a:gd name="connsiteX8" fmla="*/ 60 w 103770"/>
                      <a:gd name="connsiteY8" fmla="*/ 43 h 87614"/>
                      <a:gd name="connsiteX9" fmla="*/ 60 w 103770"/>
                      <a:gd name="connsiteY9" fmla="*/ 5950 h 87614"/>
                      <a:gd name="connsiteX10" fmla="*/ 13777 w 103770"/>
                      <a:gd name="connsiteY10" fmla="*/ 5950 h 87614"/>
                      <a:gd name="connsiteX11" fmla="*/ 13777 w 103770"/>
                      <a:gd name="connsiteY11" fmla="*/ 80373 h 87614"/>
                      <a:gd name="connsiteX12" fmla="*/ 60 w 103770"/>
                      <a:gd name="connsiteY12" fmla="*/ 80373 h 87614"/>
                      <a:gd name="connsiteX13" fmla="*/ 60 w 103770"/>
                      <a:gd name="connsiteY13" fmla="*/ 86280 h 87614"/>
                      <a:gd name="connsiteX14" fmla="*/ 22325 w 103770"/>
                      <a:gd name="connsiteY14" fmla="*/ 85886 h 87614"/>
                      <a:gd name="connsiteX15" fmla="*/ 44590 w 103770"/>
                      <a:gd name="connsiteY15" fmla="*/ 86280 h 87614"/>
                      <a:gd name="connsiteX16" fmla="*/ 44590 w 103770"/>
                      <a:gd name="connsiteY16" fmla="*/ 80373 h 87614"/>
                      <a:gd name="connsiteX17" fmla="*/ 31072 w 103770"/>
                      <a:gd name="connsiteY17" fmla="*/ 80373 h 87614"/>
                      <a:gd name="connsiteX18" fmla="*/ 31072 w 103770"/>
                      <a:gd name="connsiteY18" fmla="*/ 45524 h 87614"/>
                      <a:gd name="connsiteX19" fmla="*/ 45783 w 103770"/>
                      <a:gd name="connsiteY19" fmla="*/ 45524 h 87614"/>
                      <a:gd name="connsiteX20" fmla="*/ 57114 w 103770"/>
                      <a:gd name="connsiteY20" fmla="*/ 49659 h 87614"/>
                      <a:gd name="connsiteX21" fmla="*/ 61090 w 103770"/>
                      <a:gd name="connsiteY21" fmla="*/ 65607 h 87614"/>
                      <a:gd name="connsiteX22" fmla="*/ 70035 w 103770"/>
                      <a:gd name="connsiteY22" fmla="*/ 84311 h 87614"/>
                      <a:gd name="connsiteX23" fmla="*/ 88722 w 103770"/>
                      <a:gd name="connsiteY23" fmla="*/ 87658 h 87614"/>
                      <a:gd name="connsiteX24" fmla="*/ 103831 w 103770"/>
                      <a:gd name="connsiteY24" fmla="*/ 74270 h 87614"/>
                      <a:gd name="connsiteX25" fmla="*/ 100849 w 103770"/>
                      <a:gd name="connsiteY25" fmla="*/ 71513 h 87614"/>
                      <a:gd name="connsiteX26" fmla="*/ 97867 w 103770"/>
                      <a:gd name="connsiteY26" fmla="*/ 74467 h 87614"/>
                      <a:gd name="connsiteX27" fmla="*/ 89915 w 103770"/>
                      <a:gd name="connsiteY27" fmla="*/ 83130 h 87614"/>
                      <a:gd name="connsiteX28" fmla="*/ 80373 w 103770"/>
                      <a:gd name="connsiteY28" fmla="*/ 68954 h 87614"/>
                      <a:gd name="connsiteX29" fmla="*/ 78981 w 103770"/>
                      <a:gd name="connsiteY29" fmla="*/ 58322 h 87614"/>
                      <a:gd name="connsiteX30" fmla="*/ 64867 w 103770"/>
                      <a:gd name="connsiteY30" fmla="*/ 43555 h 87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3770" h="87614">
                        <a:moveTo>
                          <a:pt x="31072" y="40996"/>
                        </a:moveTo>
                        <a:lnTo>
                          <a:pt x="31072" y="5950"/>
                        </a:lnTo>
                        <a:lnTo>
                          <a:pt x="45981" y="5950"/>
                        </a:lnTo>
                        <a:cubicBezTo>
                          <a:pt x="66457" y="5950"/>
                          <a:pt x="66656" y="15794"/>
                          <a:pt x="66656" y="23473"/>
                        </a:cubicBezTo>
                        <a:cubicBezTo>
                          <a:pt x="66656" y="30561"/>
                          <a:pt x="66656" y="40996"/>
                          <a:pt x="45783" y="40996"/>
                        </a:cubicBezTo>
                        <a:close/>
                        <a:moveTo>
                          <a:pt x="64867" y="43555"/>
                        </a:moveTo>
                        <a:cubicBezTo>
                          <a:pt x="79578" y="39815"/>
                          <a:pt x="85939" y="31545"/>
                          <a:pt x="85939" y="23276"/>
                        </a:cubicBezTo>
                        <a:cubicBezTo>
                          <a:pt x="85939" y="10675"/>
                          <a:pt x="72023" y="43"/>
                          <a:pt x="48168" y="43"/>
                        </a:cubicBezTo>
                        <a:lnTo>
                          <a:pt x="60" y="43"/>
                        </a:lnTo>
                        <a:lnTo>
                          <a:pt x="60" y="5950"/>
                        </a:lnTo>
                        <a:lnTo>
                          <a:pt x="13777" y="5950"/>
                        </a:lnTo>
                        <a:lnTo>
                          <a:pt x="13777" y="80373"/>
                        </a:lnTo>
                        <a:lnTo>
                          <a:pt x="60" y="80373"/>
                        </a:lnTo>
                        <a:lnTo>
                          <a:pt x="60" y="86280"/>
                        </a:lnTo>
                        <a:cubicBezTo>
                          <a:pt x="4632" y="85886"/>
                          <a:pt x="16957" y="85886"/>
                          <a:pt x="22325" y="85886"/>
                        </a:cubicBezTo>
                        <a:cubicBezTo>
                          <a:pt x="27692" y="85886"/>
                          <a:pt x="40018" y="85886"/>
                          <a:pt x="44590" y="86280"/>
                        </a:cubicBezTo>
                        <a:lnTo>
                          <a:pt x="44590" y="80373"/>
                        </a:lnTo>
                        <a:lnTo>
                          <a:pt x="31072" y="80373"/>
                        </a:lnTo>
                        <a:lnTo>
                          <a:pt x="31072" y="45524"/>
                        </a:lnTo>
                        <a:lnTo>
                          <a:pt x="45783" y="45524"/>
                        </a:lnTo>
                        <a:cubicBezTo>
                          <a:pt x="47572" y="45524"/>
                          <a:pt x="53138" y="45524"/>
                          <a:pt x="57114" y="49659"/>
                        </a:cubicBezTo>
                        <a:cubicBezTo>
                          <a:pt x="61090" y="54187"/>
                          <a:pt x="61090" y="56550"/>
                          <a:pt x="61090" y="65607"/>
                        </a:cubicBezTo>
                        <a:cubicBezTo>
                          <a:pt x="61090" y="73876"/>
                          <a:pt x="61090" y="80176"/>
                          <a:pt x="70035" y="84311"/>
                        </a:cubicBezTo>
                        <a:cubicBezTo>
                          <a:pt x="75602" y="87067"/>
                          <a:pt x="83554" y="87658"/>
                          <a:pt x="88722" y="87658"/>
                        </a:cubicBezTo>
                        <a:cubicBezTo>
                          <a:pt x="102240" y="87658"/>
                          <a:pt x="103831" y="76436"/>
                          <a:pt x="103831" y="74270"/>
                        </a:cubicBezTo>
                        <a:cubicBezTo>
                          <a:pt x="103831" y="71513"/>
                          <a:pt x="102041" y="71513"/>
                          <a:pt x="100849" y="71513"/>
                        </a:cubicBezTo>
                        <a:cubicBezTo>
                          <a:pt x="98264" y="71513"/>
                          <a:pt x="98066" y="72892"/>
                          <a:pt x="97867" y="74467"/>
                        </a:cubicBezTo>
                        <a:cubicBezTo>
                          <a:pt x="97270" y="80373"/>
                          <a:pt x="93692" y="83130"/>
                          <a:pt x="89915" y="83130"/>
                        </a:cubicBezTo>
                        <a:cubicBezTo>
                          <a:pt x="82162" y="83130"/>
                          <a:pt x="81168" y="74270"/>
                          <a:pt x="80373" y="68954"/>
                        </a:cubicBezTo>
                        <a:cubicBezTo>
                          <a:pt x="80174" y="67576"/>
                          <a:pt x="79180" y="58913"/>
                          <a:pt x="78981" y="58322"/>
                        </a:cubicBezTo>
                        <a:cubicBezTo>
                          <a:pt x="77192" y="49462"/>
                          <a:pt x="70234" y="45524"/>
                          <a:pt x="64867" y="435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id="{606DED07-6141-0DA2-29C8-F5ACDD58D875}"/>
                      </a:ext>
                    </a:extLst>
                  </p:cNvPr>
                  <p:cNvSpPr/>
                  <p:nvPr/>
                </p:nvSpPr>
                <p:spPr>
                  <a:xfrm>
                    <a:off x="5195080" y="5220474"/>
                    <a:ext cx="58644" cy="57687"/>
                  </a:xfrm>
                  <a:custGeom>
                    <a:avLst/>
                    <a:gdLst>
                      <a:gd name="connsiteX0" fmla="*/ 54733 w 58644"/>
                      <a:gd name="connsiteY0" fmla="*/ 29576 h 57687"/>
                      <a:gd name="connsiteX1" fmla="*/ 58708 w 58644"/>
                      <a:gd name="connsiteY1" fmla="*/ 26229 h 57687"/>
                      <a:gd name="connsiteX2" fmla="*/ 51552 w 58644"/>
                      <a:gd name="connsiteY2" fmla="*/ 6737 h 57687"/>
                      <a:gd name="connsiteX3" fmla="*/ 31474 w 58644"/>
                      <a:gd name="connsiteY3" fmla="*/ 43 h 57687"/>
                      <a:gd name="connsiteX4" fmla="*/ 64 w 58644"/>
                      <a:gd name="connsiteY4" fmla="*/ 28591 h 57687"/>
                      <a:gd name="connsiteX5" fmla="*/ 33263 w 58644"/>
                      <a:gd name="connsiteY5" fmla="*/ 57731 h 57687"/>
                      <a:gd name="connsiteX6" fmla="*/ 58708 w 58644"/>
                      <a:gd name="connsiteY6" fmla="*/ 42176 h 57687"/>
                      <a:gd name="connsiteX7" fmla="*/ 55727 w 58644"/>
                      <a:gd name="connsiteY7" fmla="*/ 40011 h 57687"/>
                      <a:gd name="connsiteX8" fmla="*/ 52546 w 58644"/>
                      <a:gd name="connsiteY8" fmla="*/ 42570 h 57687"/>
                      <a:gd name="connsiteX9" fmla="*/ 34456 w 58644"/>
                      <a:gd name="connsiteY9" fmla="*/ 52611 h 57687"/>
                      <a:gd name="connsiteX10" fmla="*/ 16365 w 58644"/>
                      <a:gd name="connsiteY10" fmla="*/ 29576 h 57687"/>
                      <a:gd name="connsiteX11" fmla="*/ 16365 w 58644"/>
                      <a:gd name="connsiteY11" fmla="*/ 25441 h 57687"/>
                      <a:gd name="connsiteX12" fmla="*/ 19347 w 58644"/>
                      <a:gd name="connsiteY12" fmla="*/ 11068 h 57687"/>
                      <a:gd name="connsiteX13" fmla="*/ 31474 w 58644"/>
                      <a:gd name="connsiteY13" fmla="*/ 4571 h 57687"/>
                      <a:gd name="connsiteX14" fmla="*/ 46781 w 58644"/>
                      <a:gd name="connsiteY14" fmla="*/ 2544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33" y="29576"/>
                        </a:moveTo>
                        <a:cubicBezTo>
                          <a:pt x="57516" y="29576"/>
                          <a:pt x="58708" y="29576"/>
                          <a:pt x="58708" y="26229"/>
                        </a:cubicBezTo>
                        <a:cubicBezTo>
                          <a:pt x="58708" y="22291"/>
                          <a:pt x="57913" y="13037"/>
                          <a:pt x="51552" y="6737"/>
                        </a:cubicBezTo>
                        <a:cubicBezTo>
                          <a:pt x="46980" y="2208"/>
                          <a:pt x="40221" y="43"/>
                          <a:pt x="31474" y="43"/>
                        </a:cubicBezTo>
                        <a:cubicBezTo>
                          <a:pt x="11197" y="43"/>
                          <a:pt x="64" y="13037"/>
                          <a:pt x="64" y="28591"/>
                        </a:cubicBezTo>
                        <a:cubicBezTo>
                          <a:pt x="64" y="45524"/>
                          <a:pt x="12787" y="57731"/>
                          <a:pt x="33263" y="57731"/>
                        </a:cubicBezTo>
                        <a:cubicBezTo>
                          <a:pt x="53341" y="57731"/>
                          <a:pt x="58708" y="44342"/>
                          <a:pt x="58708" y="42176"/>
                        </a:cubicBezTo>
                        <a:cubicBezTo>
                          <a:pt x="58708" y="40011"/>
                          <a:pt x="56323" y="40011"/>
                          <a:pt x="55727" y="40011"/>
                        </a:cubicBezTo>
                        <a:cubicBezTo>
                          <a:pt x="53540" y="40011"/>
                          <a:pt x="53341" y="40601"/>
                          <a:pt x="52546" y="42570"/>
                        </a:cubicBezTo>
                        <a:cubicBezTo>
                          <a:pt x="49961" y="48674"/>
                          <a:pt x="42606" y="52611"/>
                          <a:pt x="34456" y="52611"/>
                        </a:cubicBezTo>
                        <a:cubicBezTo>
                          <a:pt x="16564" y="52611"/>
                          <a:pt x="16365" y="35876"/>
                          <a:pt x="16365" y="29576"/>
                        </a:cubicBezTo>
                        <a:close/>
                        <a:moveTo>
                          <a:pt x="16365" y="25441"/>
                        </a:moveTo>
                        <a:cubicBezTo>
                          <a:pt x="16564" y="20519"/>
                          <a:pt x="16763" y="15203"/>
                          <a:pt x="19347" y="11068"/>
                        </a:cubicBezTo>
                        <a:cubicBezTo>
                          <a:pt x="22727" y="6146"/>
                          <a:pt x="27895" y="4571"/>
                          <a:pt x="31474" y="4571"/>
                        </a:cubicBezTo>
                        <a:cubicBezTo>
                          <a:pt x="46383" y="4571"/>
                          <a:pt x="46582" y="21110"/>
                          <a:pt x="46781" y="254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id="{4808F6F5-EB30-6476-843B-28794BE13C39}"/>
                      </a:ext>
                    </a:extLst>
                  </p:cNvPr>
                  <p:cNvSpPr/>
                  <p:nvPr/>
                </p:nvSpPr>
                <p:spPr>
                  <a:xfrm>
                    <a:off x="5261891" y="5220474"/>
                    <a:ext cx="66794" cy="57687"/>
                  </a:xfrm>
                  <a:custGeom>
                    <a:avLst/>
                    <a:gdLst>
                      <a:gd name="connsiteX0" fmla="*/ 43602 w 66794"/>
                      <a:gd name="connsiteY0" fmla="*/ 47296 h 57687"/>
                      <a:gd name="connsiteX1" fmla="*/ 56722 w 66794"/>
                      <a:gd name="connsiteY1" fmla="*/ 56943 h 57687"/>
                      <a:gd name="connsiteX2" fmla="*/ 62885 w 66794"/>
                      <a:gd name="connsiteY2" fmla="*/ 56943 h 57687"/>
                      <a:gd name="connsiteX3" fmla="*/ 66861 w 66794"/>
                      <a:gd name="connsiteY3" fmla="*/ 53990 h 57687"/>
                      <a:gd name="connsiteX4" fmla="*/ 63481 w 66794"/>
                      <a:gd name="connsiteY4" fmla="*/ 51036 h 57687"/>
                      <a:gd name="connsiteX5" fmla="*/ 55728 w 66794"/>
                      <a:gd name="connsiteY5" fmla="*/ 46311 h 57687"/>
                      <a:gd name="connsiteX6" fmla="*/ 55728 w 66794"/>
                      <a:gd name="connsiteY6" fmla="*/ 19338 h 57687"/>
                      <a:gd name="connsiteX7" fmla="*/ 27897 w 66794"/>
                      <a:gd name="connsiteY7" fmla="*/ 43 h 57687"/>
                      <a:gd name="connsiteX8" fmla="*/ 5234 w 66794"/>
                      <a:gd name="connsiteY8" fmla="*/ 11659 h 57687"/>
                      <a:gd name="connsiteX9" fmla="*/ 12987 w 66794"/>
                      <a:gd name="connsiteY9" fmla="*/ 19534 h 57687"/>
                      <a:gd name="connsiteX10" fmla="*/ 21138 w 66794"/>
                      <a:gd name="connsiteY10" fmla="*/ 11659 h 57687"/>
                      <a:gd name="connsiteX11" fmla="*/ 18355 w 66794"/>
                      <a:gd name="connsiteY11" fmla="*/ 5359 h 57687"/>
                      <a:gd name="connsiteX12" fmla="*/ 27499 w 66794"/>
                      <a:gd name="connsiteY12" fmla="*/ 4571 h 57687"/>
                      <a:gd name="connsiteX13" fmla="*/ 41415 w 66794"/>
                      <a:gd name="connsiteY13" fmla="*/ 19338 h 57687"/>
                      <a:gd name="connsiteX14" fmla="*/ 41415 w 66794"/>
                      <a:gd name="connsiteY14" fmla="*/ 23669 h 57687"/>
                      <a:gd name="connsiteX15" fmla="*/ 66 w 66794"/>
                      <a:gd name="connsiteY15" fmla="*/ 43358 h 57687"/>
                      <a:gd name="connsiteX16" fmla="*/ 24716 w 66794"/>
                      <a:gd name="connsiteY16" fmla="*/ 57731 h 57687"/>
                      <a:gd name="connsiteX17" fmla="*/ 43602 w 66794"/>
                      <a:gd name="connsiteY17" fmla="*/ 47296 h 57687"/>
                      <a:gd name="connsiteX18" fmla="*/ 41415 w 66794"/>
                      <a:gd name="connsiteY18" fmla="*/ 27607 h 57687"/>
                      <a:gd name="connsiteX19" fmla="*/ 41415 w 66794"/>
                      <a:gd name="connsiteY19" fmla="*/ 39420 h 57687"/>
                      <a:gd name="connsiteX20" fmla="*/ 26505 w 66794"/>
                      <a:gd name="connsiteY20" fmla="*/ 53202 h 57687"/>
                      <a:gd name="connsiteX21" fmla="*/ 14975 w 66794"/>
                      <a:gd name="connsiteY21" fmla="*/ 43161 h 57687"/>
                      <a:gd name="connsiteX22" fmla="*/ 41415 w 66794"/>
                      <a:gd name="connsiteY22" fmla="*/ 27607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66794" h="57687">
                        <a:moveTo>
                          <a:pt x="43602" y="47296"/>
                        </a:moveTo>
                        <a:cubicBezTo>
                          <a:pt x="43602" y="51233"/>
                          <a:pt x="43602" y="56943"/>
                          <a:pt x="56722" y="56943"/>
                        </a:cubicBezTo>
                        <a:lnTo>
                          <a:pt x="62885" y="56943"/>
                        </a:lnTo>
                        <a:cubicBezTo>
                          <a:pt x="65270" y="56943"/>
                          <a:pt x="66861" y="56943"/>
                          <a:pt x="66861" y="53990"/>
                        </a:cubicBezTo>
                        <a:cubicBezTo>
                          <a:pt x="66861" y="51036"/>
                          <a:pt x="65270" y="51036"/>
                          <a:pt x="63481" y="51036"/>
                        </a:cubicBezTo>
                        <a:cubicBezTo>
                          <a:pt x="55728" y="50839"/>
                          <a:pt x="55728" y="49264"/>
                          <a:pt x="55728" y="46311"/>
                        </a:cubicBezTo>
                        <a:lnTo>
                          <a:pt x="55728" y="19338"/>
                        </a:lnTo>
                        <a:cubicBezTo>
                          <a:pt x="55728" y="8115"/>
                          <a:pt x="46782" y="43"/>
                          <a:pt x="27897" y="43"/>
                        </a:cubicBezTo>
                        <a:cubicBezTo>
                          <a:pt x="20740" y="43"/>
                          <a:pt x="5234" y="633"/>
                          <a:pt x="5234" y="11659"/>
                        </a:cubicBezTo>
                        <a:cubicBezTo>
                          <a:pt x="5234" y="17172"/>
                          <a:pt x="9608" y="19534"/>
                          <a:pt x="12987" y="19534"/>
                        </a:cubicBezTo>
                        <a:cubicBezTo>
                          <a:pt x="16963" y="19534"/>
                          <a:pt x="21138" y="16778"/>
                          <a:pt x="21138" y="11659"/>
                        </a:cubicBezTo>
                        <a:cubicBezTo>
                          <a:pt x="21138" y="7918"/>
                          <a:pt x="18752" y="5752"/>
                          <a:pt x="18355" y="5359"/>
                        </a:cubicBezTo>
                        <a:cubicBezTo>
                          <a:pt x="21933" y="4768"/>
                          <a:pt x="25909" y="4571"/>
                          <a:pt x="27499" y="4571"/>
                        </a:cubicBezTo>
                        <a:cubicBezTo>
                          <a:pt x="36843" y="4571"/>
                          <a:pt x="41415" y="9887"/>
                          <a:pt x="41415" y="19338"/>
                        </a:cubicBezTo>
                        <a:lnTo>
                          <a:pt x="41415" y="23669"/>
                        </a:lnTo>
                        <a:cubicBezTo>
                          <a:pt x="32270" y="24063"/>
                          <a:pt x="66" y="25244"/>
                          <a:pt x="66" y="43358"/>
                        </a:cubicBezTo>
                        <a:cubicBezTo>
                          <a:pt x="66" y="55368"/>
                          <a:pt x="15969" y="57731"/>
                          <a:pt x="24716" y="57731"/>
                        </a:cubicBezTo>
                        <a:cubicBezTo>
                          <a:pt x="34855" y="57731"/>
                          <a:pt x="40819" y="52611"/>
                          <a:pt x="43602" y="47296"/>
                        </a:cubicBezTo>
                        <a:close/>
                        <a:moveTo>
                          <a:pt x="41415" y="27607"/>
                        </a:moveTo>
                        <a:lnTo>
                          <a:pt x="41415" y="39420"/>
                        </a:lnTo>
                        <a:cubicBezTo>
                          <a:pt x="41415" y="51627"/>
                          <a:pt x="29686" y="53202"/>
                          <a:pt x="26505" y="53202"/>
                        </a:cubicBezTo>
                        <a:cubicBezTo>
                          <a:pt x="20144" y="53202"/>
                          <a:pt x="14975" y="48871"/>
                          <a:pt x="14975" y="43161"/>
                        </a:cubicBezTo>
                        <a:cubicBezTo>
                          <a:pt x="14975" y="29773"/>
                          <a:pt x="35054" y="28001"/>
                          <a:pt x="41415" y="276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id="{ABF0069C-1CF3-CB06-6F85-4660D1FA3C25}"/>
                      </a:ext>
                    </a:extLst>
                  </p:cNvPr>
                  <p:cNvSpPr/>
                  <p:nvPr/>
                </p:nvSpPr>
                <p:spPr>
                  <a:xfrm>
                    <a:off x="5333541" y="5220474"/>
                    <a:ext cx="55861" cy="57687"/>
                  </a:xfrm>
                  <a:custGeom>
                    <a:avLst/>
                    <a:gdLst>
                      <a:gd name="connsiteX0" fmla="*/ 41020 w 55861"/>
                      <a:gd name="connsiteY0" fmla="*/ 5752 h 57687"/>
                      <a:gd name="connsiteX1" fmla="*/ 38435 w 55861"/>
                      <a:gd name="connsiteY1" fmla="*/ 11659 h 57687"/>
                      <a:gd name="connsiteX2" fmla="*/ 46188 w 55861"/>
                      <a:gd name="connsiteY2" fmla="*/ 19534 h 57687"/>
                      <a:gd name="connsiteX3" fmla="*/ 54339 w 55861"/>
                      <a:gd name="connsiteY3" fmla="*/ 11659 h 57687"/>
                      <a:gd name="connsiteX4" fmla="*/ 32273 w 55861"/>
                      <a:gd name="connsiteY4" fmla="*/ 43 h 57687"/>
                      <a:gd name="connsiteX5" fmla="*/ 68 w 55861"/>
                      <a:gd name="connsiteY5" fmla="*/ 28985 h 57687"/>
                      <a:gd name="connsiteX6" fmla="*/ 31477 w 55861"/>
                      <a:gd name="connsiteY6" fmla="*/ 57731 h 57687"/>
                      <a:gd name="connsiteX7" fmla="*/ 55929 w 55861"/>
                      <a:gd name="connsiteY7" fmla="*/ 42176 h 57687"/>
                      <a:gd name="connsiteX8" fmla="*/ 52947 w 55861"/>
                      <a:gd name="connsiteY8" fmla="*/ 40404 h 57687"/>
                      <a:gd name="connsiteX9" fmla="*/ 49767 w 55861"/>
                      <a:gd name="connsiteY9" fmla="*/ 42373 h 57687"/>
                      <a:gd name="connsiteX10" fmla="*/ 34062 w 55861"/>
                      <a:gd name="connsiteY10" fmla="*/ 52611 h 57687"/>
                      <a:gd name="connsiteX11" fmla="*/ 16369 w 55861"/>
                      <a:gd name="connsiteY11" fmla="*/ 28394 h 57687"/>
                      <a:gd name="connsiteX12" fmla="*/ 32670 w 55861"/>
                      <a:gd name="connsiteY12" fmla="*/ 5162 h 57687"/>
                      <a:gd name="connsiteX13" fmla="*/ 41020 w 55861"/>
                      <a:gd name="connsiteY13" fmla="*/ 5752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5861" h="57687">
                        <a:moveTo>
                          <a:pt x="41020" y="5752"/>
                        </a:moveTo>
                        <a:cubicBezTo>
                          <a:pt x="38634" y="7918"/>
                          <a:pt x="38435" y="10478"/>
                          <a:pt x="38435" y="11659"/>
                        </a:cubicBezTo>
                        <a:cubicBezTo>
                          <a:pt x="38435" y="17172"/>
                          <a:pt x="42809" y="19534"/>
                          <a:pt x="46188" y="19534"/>
                        </a:cubicBezTo>
                        <a:cubicBezTo>
                          <a:pt x="50164" y="19534"/>
                          <a:pt x="54339" y="16778"/>
                          <a:pt x="54339" y="11659"/>
                        </a:cubicBezTo>
                        <a:cubicBezTo>
                          <a:pt x="54339" y="830"/>
                          <a:pt x="39628" y="43"/>
                          <a:pt x="32273" y="43"/>
                        </a:cubicBezTo>
                        <a:cubicBezTo>
                          <a:pt x="9411" y="43"/>
                          <a:pt x="68" y="14415"/>
                          <a:pt x="68" y="28985"/>
                        </a:cubicBezTo>
                        <a:cubicBezTo>
                          <a:pt x="68" y="45720"/>
                          <a:pt x="11996" y="57731"/>
                          <a:pt x="31477" y="57731"/>
                        </a:cubicBezTo>
                        <a:cubicBezTo>
                          <a:pt x="52152" y="57731"/>
                          <a:pt x="55929" y="43161"/>
                          <a:pt x="55929" y="42176"/>
                        </a:cubicBezTo>
                        <a:cubicBezTo>
                          <a:pt x="55929" y="40404"/>
                          <a:pt x="54140" y="40404"/>
                          <a:pt x="52947" y="40404"/>
                        </a:cubicBezTo>
                        <a:cubicBezTo>
                          <a:pt x="50562" y="40404"/>
                          <a:pt x="50562" y="40798"/>
                          <a:pt x="49767" y="42373"/>
                        </a:cubicBezTo>
                        <a:cubicBezTo>
                          <a:pt x="46586" y="50249"/>
                          <a:pt x="40423" y="52611"/>
                          <a:pt x="34062" y="52611"/>
                        </a:cubicBezTo>
                        <a:cubicBezTo>
                          <a:pt x="16369" y="52611"/>
                          <a:pt x="16369" y="34301"/>
                          <a:pt x="16369" y="28394"/>
                        </a:cubicBezTo>
                        <a:cubicBezTo>
                          <a:pt x="16369" y="21306"/>
                          <a:pt x="16369" y="5162"/>
                          <a:pt x="32670" y="5162"/>
                        </a:cubicBezTo>
                        <a:cubicBezTo>
                          <a:pt x="37242" y="5162"/>
                          <a:pt x="39230" y="5359"/>
                          <a:pt x="41020" y="57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id="{B06780F3-EA90-22EC-7A50-5CC04C0A2BC8}"/>
                      </a:ext>
                    </a:extLst>
                  </p:cNvPr>
                  <p:cNvSpPr/>
                  <p:nvPr/>
                </p:nvSpPr>
                <p:spPr>
                  <a:xfrm>
                    <a:off x="5396137" y="5197635"/>
                    <a:ext cx="45921" cy="80526"/>
                  </a:xfrm>
                  <a:custGeom>
                    <a:avLst/>
                    <a:gdLst>
                      <a:gd name="connsiteX0" fmla="*/ 10606 w 45921"/>
                      <a:gd name="connsiteY0" fmla="*/ 29970 h 80526"/>
                      <a:gd name="connsiteX1" fmla="*/ 10606 w 45921"/>
                      <a:gd name="connsiteY1" fmla="*/ 64425 h 80526"/>
                      <a:gd name="connsiteX2" fmla="*/ 30684 w 45921"/>
                      <a:gd name="connsiteY2" fmla="*/ 80570 h 80526"/>
                      <a:gd name="connsiteX3" fmla="*/ 45992 w 45921"/>
                      <a:gd name="connsiteY3" fmla="*/ 64228 h 80526"/>
                      <a:gd name="connsiteX4" fmla="*/ 45992 w 45921"/>
                      <a:gd name="connsiteY4" fmla="*/ 57534 h 80526"/>
                      <a:gd name="connsiteX5" fmla="*/ 40028 w 45921"/>
                      <a:gd name="connsiteY5" fmla="*/ 57534 h 80526"/>
                      <a:gd name="connsiteX6" fmla="*/ 40028 w 45921"/>
                      <a:gd name="connsiteY6" fmla="*/ 64032 h 80526"/>
                      <a:gd name="connsiteX7" fmla="*/ 32275 w 45921"/>
                      <a:gd name="connsiteY7" fmla="*/ 75451 h 80526"/>
                      <a:gd name="connsiteX8" fmla="*/ 24919 w 45921"/>
                      <a:gd name="connsiteY8" fmla="*/ 64622 h 80526"/>
                      <a:gd name="connsiteX9" fmla="*/ 24919 w 45921"/>
                      <a:gd name="connsiteY9" fmla="*/ 29970 h 80526"/>
                      <a:gd name="connsiteX10" fmla="*/ 43606 w 45921"/>
                      <a:gd name="connsiteY10" fmla="*/ 29970 h 80526"/>
                      <a:gd name="connsiteX11" fmla="*/ 43606 w 45921"/>
                      <a:gd name="connsiteY11" fmla="*/ 24063 h 80526"/>
                      <a:gd name="connsiteX12" fmla="*/ 24919 w 45921"/>
                      <a:gd name="connsiteY12" fmla="*/ 24063 h 80526"/>
                      <a:gd name="connsiteX13" fmla="*/ 24919 w 45921"/>
                      <a:gd name="connsiteY13" fmla="*/ 43 h 80526"/>
                      <a:gd name="connsiteX14" fmla="*/ 18956 w 45921"/>
                      <a:gd name="connsiteY14" fmla="*/ 43 h 80526"/>
                      <a:gd name="connsiteX15" fmla="*/ 70 w 45921"/>
                      <a:gd name="connsiteY15" fmla="*/ 25442 h 80526"/>
                      <a:gd name="connsiteX16" fmla="*/ 70 w 45921"/>
                      <a:gd name="connsiteY16" fmla="*/ 29970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06" y="29970"/>
                        </a:moveTo>
                        <a:lnTo>
                          <a:pt x="10606" y="64425"/>
                        </a:lnTo>
                        <a:cubicBezTo>
                          <a:pt x="10606" y="77814"/>
                          <a:pt x="21540" y="80570"/>
                          <a:pt x="30684" y="80570"/>
                        </a:cubicBezTo>
                        <a:cubicBezTo>
                          <a:pt x="40227" y="80570"/>
                          <a:pt x="45992" y="73285"/>
                          <a:pt x="45992" y="64228"/>
                        </a:cubicBezTo>
                        <a:lnTo>
                          <a:pt x="45992" y="57534"/>
                        </a:lnTo>
                        <a:lnTo>
                          <a:pt x="40028" y="57534"/>
                        </a:lnTo>
                        <a:lnTo>
                          <a:pt x="40028" y="64032"/>
                        </a:lnTo>
                        <a:cubicBezTo>
                          <a:pt x="40028" y="72498"/>
                          <a:pt x="35853" y="75451"/>
                          <a:pt x="32275" y="75451"/>
                        </a:cubicBezTo>
                        <a:cubicBezTo>
                          <a:pt x="24919" y="75451"/>
                          <a:pt x="24919" y="67379"/>
                          <a:pt x="24919" y="64622"/>
                        </a:cubicBezTo>
                        <a:lnTo>
                          <a:pt x="24919" y="29970"/>
                        </a:lnTo>
                        <a:lnTo>
                          <a:pt x="43606" y="29970"/>
                        </a:lnTo>
                        <a:lnTo>
                          <a:pt x="43606" y="24063"/>
                        </a:lnTo>
                        <a:lnTo>
                          <a:pt x="24919" y="24063"/>
                        </a:lnTo>
                        <a:lnTo>
                          <a:pt x="24919" y="43"/>
                        </a:lnTo>
                        <a:lnTo>
                          <a:pt x="18956" y="43"/>
                        </a:lnTo>
                        <a:cubicBezTo>
                          <a:pt x="18956" y="12644"/>
                          <a:pt x="12793" y="25048"/>
                          <a:pt x="70" y="25442"/>
                        </a:cubicBezTo>
                        <a:lnTo>
                          <a:pt x="70" y="299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id="{0CE651BC-5C5E-B663-F22A-2A6657094F00}"/>
                      </a:ext>
                    </a:extLst>
                  </p:cNvPr>
                  <p:cNvSpPr/>
                  <p:nvPr/>
                </p:nvSpPr>
                <p:spPr>
                  <a:xfrm>
                    <a:off x="5456200" y="5190154"/>
                    <a:ext cx="30216" cy="87221"/>
                  </a:xfrm>
                  <a:custGeom>
                    <a:avLst/>
                    <a:gdLst>
                      <a:gd name="connsiteX0" fmla="*/ 22536 w 30216"/>
                      <a:gd name="connsiteY0" fmla="*/ 30758 h 87221"/>
                      <a:gd name="connsiteX1" fmla="*/ 469 w 30216"/>
                      <a:gd name="connsiteY1" fmla="*/ 31742 h 87221"/>
                      <a:gd name="connsiteX2" fmla="*/ 469 w 30216"/>
                      <a:gd name="connsiteY2" fmla="*/ 37649 h 87221"/>
                      <a:gd name="connsiteX3" fmla="*/ 8819 w 30216"/>
                      <a:gd name="connsiteY3" fmla="*/ 42571 h 87221"/>
                      <a:gd name="connsiteX4" fmla="*/ 8819 w 30216"/>
                      <a:gd name="connsiteY4" fmla="*/ 81358 h 87221"/>
                      <a:gd name="connsiteX5" fmla="*/ 72 w 30216"/>
                      <a:gd name="connsiteY5" fmla="*/ 81358 h 87221"/>
                      <a:gd name="connsiteX6" fmla="*/ 72 w 30216"/>
                      <a:gd name="connsiteY6" fmla="*/ 87264 h 87221"/>
                      <a:gd name="connsiteX7" fmla="*/ 15578 w 30216"/>
                      <a:gd name="connsiteY7" fmla="*/ 86871 h 87221"/>
                      <a:gd name="connsiteX8" fmla="*/ 30289 w 30216"/>
                      <a:gd name="connsiteY8" fmla="*/ 87264 h 87221"/>
                      <a:gd name="connsiteX9" fmla="*/ 30289 w 30216"/>
                      <a:gd name="connsiteY9" fmla="*/ 81358 h 87221"/>
                      <a:gd name="connsiteX10" fmla="*/ 22536 w 30216"/>
                      <a:gd name="connsiteY10" fmla="*/ 81358 h 87221"/>
                      <a:gd name="connsiteX11" fmla="*/ 23728 w 30216"/>
                      <a:gd name="connsiteY11" fmla="*/ 9691 h 87221"/>
                      <a:gd name="connsiteX12" fmla="*/ 13988 w 30216"/>
                      <a:gd name="connsiteY12" fmla="*/ 43 h 87221"/>
                      <a:gd name="connsiteX13" fmla="*/ 4048 w 30216"/>
                      <a:gd name="connsiteY13" fmla="*/ 9691 h 87221"/>
                      <a:gd name="connsiteX14" fmla="*/ 13988 w 30216"/>
                      <a:gd name="connsiteY14" fmla="*/ 19535 h 87221"/>
                      <a:gd name="connsiteX15" fmla="*/ 23728 w 30216"/>
                      <a:gd name="connsiteY15" fmla="*/ 9691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216" h="87221">
                        <a:moveTo>
                          <a:pt x="22536" y="30758"/>
                        </a:moveTo>
                        <a:lnTo>
                          <a:pt x="469" y="31742"/>
                        </a:lnTo>
                        <a:lnTo>
                          <a:pt x="469" y="37649"/>
                        </a:lnTo>
                        <a:cubicBezTo>
                          <a:pt x="8024" y="37649"/>
                          <a:pt x="8819" y="37649"/>
                          <a:pt x="8819" y="42571"/>
                        </a:cubicBezTo>
                        <a:lnTo>
                          <a:pt x="8819" y="81358"/>
                        </a:lnTo>
                        <a:lnTo>
                          <a:pt x="72" y="81358"/>
                        </a:lnTo>
                        <a:lnTo>
                          <a:pt x="72" y="87264"/>
                        </a:lnTo>
                        <a:cubicBezTo>
                          <a:pt x="4048" y="87068"/>
                          <a:pt x="10210" y="86871"/>
                          <a:pt x="15578" y="86871"/>
                        </a:cubicBezTo>
                        <a:cubicBezTo>
                          <a:pt x="19355" y="86871"/>
                          <a:pt x="25915" y="87068"/>
                          <a:pt x="30289" y="87264"/>
                        </a:cubicBezTo>
                        <a:lnTo>
                          <a:pt x="30289" y="81358"/>
                        </a:lnTo>
                        <a:lnTo>
                          <a:pt x="22536" y="81358"/>
                        </a:lnTo>
                        <a:close/>
                        <a:moveTo>
                          <a:pt x="23728" y="9691"/>
                        </a:moveTo>
                        <a:cubicBezTo>
                          <a:pt x="23728" y="4178"/>
                          <a:pt x="19156" y="43"/>
                          <a:pt x="13988" y="43"/>
                        </a:cubicBezTo>
                        <a:cubicBezTo>
                          <a:pt x="8421" y="43"/>
                          <a:pt x="4048" y="4375"/>
                          <a:pt x="4048" y="9691"/>
                        </a:cubicBezTo>
                        <a:cubicBezTo>
                          <a:pt x="4048" y="15204"/>
                          <a:pt x="8421" y="19535"/>
                          <a:pt x="13988" y="19535"/>
                        </a:cubicBezTo>
                        <a:cubicBezTo>
                          <a:pt x="19156" y="19535"/>
                          <a:pt x="23728" y="15204"/>
                          <a:pt x="23728" y="969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id="{EED3D1A6-6F62-CADD-9EB9-D48848CD0726}"/>
                      </a:ext>
                    </a:extLst>
                  </p:cNvPr>
                  <p:cNvSpPr/>
                  <p:nvPr/>
                </p:nvSpPr>
                <p:spPr>
                  <a:xfrm>
                    <a:off x="5494101" y="5221656"/>
                    <a:ext cx="70174" cy="56309"/>
                  </a:xfrm>
                  <a:custGeom>
                    <a:avLst/>
                    <a:gdLst>
                      <a:gd name="connsiteX0" fmla="*/ 60903 w 70174"/>
                      <a:gd name="connsiteY0" fmla="*/ 8509 h 56309"/>
                      <a:gd name="connsiteX1" fmla="*/ 70247 w 70174"/>
                      <a:gd name="connsiteY1" fmla="*/ 5949 h 56309"/>
                      <a:gd name="connsiteX2" fmla="*/ 70247 w 70174"/>
                      <a:gd name="connsiteY2" fmla="*/ 43 h 56309"/>
                      <a:gd name="connsiteX3" fmla="*/ 60307 w 70174"/>
                      <a:gd name="connsiteY3" fmla="*/ 436 h 56309"/>
                      <a:gd name="connsiteX4" fmla="*/ 48777 w 70174"/>
                      <a:gd name="connsiteY4" fmla="*/ 43 h 56309"/>
                      <a:gd name="connsiteX5" fmla="*/ 48777 w 70174"/>
                      <a:gd name="connsiteY5" fmla="*/ 5949 h 56309"/>
                      <a:gd name="connsiteX6" fmla="*/ 54741 w 70174"/>
                      <a:gd name="connsiteY6" fmla="*/ 7327 h 56309"/>
                      <a:gd name="connsiteX7" fmla="*/ 54144 w 70174"/>
                      <a:gd name="connsiteY7" fmla="*/ 8706 h 56309"/>
                      <a:gd name="connsiteX8" fmla="*/ 39433 w 70174"/>
                      <a:gd name="connsiteY8" fmla="*/ 40208 h 56309"/>
                      <a:gd name="connsiteX9" fmla="*/ 23331 w 70174"/>
                      <a:gd name="connsiteY9" fmla="*/ 5949 h 56309"/>
                      <a:gd name="connsiteX10" fmla="*/ 30090 w 70174"/>
                      <a:gd name="connsiteY10" fmla="*/ 5949 h 56309"/>
                      <a:gd name="connsiteX11" fmla="*/ 30090 w 70174"/>
                      <a:gd name="connsiteY11" fmla="*/ 43 h 56309"/>
                      <a:gd name="connsiteX12" fmla="*/ 14385 w 70174"/>
                      <a:gd name="connsiteY12" fmla="*/ 436 h 56309"/>
                      <a:gd name="connsiteX13" fmla="*/ 72 w 70174"/>
                      <a:gd name="connsiteY13" fmla="*/ 43 h 56309"/>
                      <a:gd name="connsiteX14" fmla="*/ 72 w 70174"/>
                      <a:gd name="connsiteY14" fmla="*/ 5949 h 56309"/>
                      <a:gd name="connsiteX15" fmla="*/ 8024 w 70174"/>
                      <a:gd name="connsiteY15" fmla="*/ 5949 h 56309"/>
                      <a:gd name="connsiteX16" fmla="*/ 30289 w 70174"/>
                      <a:gd name="connsiteY16" fmla="*/ 53202 h 56309"/>
                      <a:gd name="connsiteX17" fmla="*/ 35060 w 70174"/>
                      <a:gd name="connsiteY17" fmla="*/ 56352 h 56309"/>
                      <a:gd name="connsiteX18" fmla="*/ 39831 w 70174"/>
                      <a:gd name="connsiteY18" fmla="*/ 53202 h 5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0174" h="56309">
                        <a:moveTo>
                          <a:pt x="60903" y="8509"/>
                        </a:moveTo>
                        <a:cubicBezTo>
                          <a:pt x="61698" y="6737"/>
                          <a:pt x="62096" y="5949"/>
                          <a:pt x="70247" y="5949"/>
                        </a:cubicBezTo>
                        <a:lnTo>
                          <a:pt x="70247" y="43"/>
                        </a:lnTo>
                        <a:cubicBezTo>
                          <a:pt x="67066" y="239"/>
                          <a:pt x="63488" y="436"/>
                          <a:pt x="60307" y="436"/>
                        </a:cubicBezTo>
                        <a:cubicBezTo>
                          <a:pt x="57126" y="436"/>
                          <a:pt x="51361" y="43"/>
                          <a:pt x="48777" y="43"/>
                        </a:cubicBezTo>
                        <a:lnTo>
                          <a:pt x="48777" y="5949"/>
                        </a:lnTo>
                        <a:cubicBezTo>
                          <a:pt x="51162" y="5949"/>
                          <a:pt x="54741" y="6343"/>
                          <a:pt x="54741" y="7327"/>
                        </a:cubicBezTo>
                        <a:cubicBezTo>
                          <a:pt x="54741" y="7327"/>
                          <a:pt x="54741" y="7721"/>
                          <a:pt x="54144" y="8706"/>
                        </a:cubicBezTo>
                        <a:lnTo>
                          <a:pt x="39433" y="40208"/>
                        </a:lnTo>
                        <a:lnTo>
                          <a:pt x="23331" y="5949"/>
                        </a:lnTo>
                        <a:lnTo>
                          <a:pt x="30090" y="5949"/>
                        </a:lnTo>
                        <a:lnTo>
                          <a:pt x="30090" y="43"/>
                        </a:lnTo>
                        <a:cubicBezTo>
                          <a:pt x="25915" y="239"/>
                          <a:pt x="14584" y="436"/>
                          <a:pt x="14385" y="436"/>
                        </a:cubicBezTo>
                        <a:cubicBezTo>
                          <a:pt x="10807" y="436"/>
                          <a:pt x="5241" y="43"/>
                          <a:pt x="72" y="43"/>
                        </a:cubicBezTo>
                        <a:lnTo>
                          <a:pt x="72" y="5949"/>
                        </a:lnTo>
                        <a:lnTo>
                          <a:pt x="8024" y="5949"/>
                        </a:lnTo>
                        <a:lnTo>
                          <a:pt x="30289" y="53202"/>
                        </a:lnTo>
                        <a:cubicBezTo>
                          <a:pt x="31879" y="56352"/>
                          <a:pt x="33470" y="56352"/>
                          <a:pt x="35060" y="56352"/>
                        </a:cubicBezTo>
                        <a:cubicBezTo>
                          <a:pt x="37247" y="56352"/>
                          <a:pt x="38638" y="55959"/>
                          <a:pt x="39831" y="5320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F8B67643-D530-ABA9-8740-4F7D045C0426}"/>
                    </a:ext>
                  </a:extLst>
                </p:cNvPr>
                <p:cNvSpPr/>
                <p:nvPr/>
              </p:nvSpPr>
              <p:spPr>
                <a:xfrm>
                  <a:off x="5567567" y="5220474"/>
                  <a:ext cx="58644" cy="57687"/>
                </a:xfrm>
                <a:custGeom>
                  <a:avLst/>
                  <a:gdLst>
                    <a:gd name="connsiteX0" fmla="*/ 54743 w 58644"/>
                    <a:gd name="connsiteY0" fmla="*/ 29576 h 57687"/>
                    <a:gd name="connsiteX1" fmla="*/ 58719 w 58644"/>
                    <a:gd name="connsiteY1" fmla="*/ 26229 h 57687"/>
                    <a:gd name="connsiteX2" fmla="*/ 51562 w 58644"/>
                    <a:gd name="connsiteY2" fmla="*/ 6737 h 57687"/>
                    <a:gd name="connsiteX3" fmla="*/ 31484 w 58644"/>
                    <a:gd name="connsiteY3" fmla="*/ 43 h 57687"/>
                    <a:gd name="connsiteX4" fmla="*/ 74 w 58644"/>
                    <a:gd name="connsiteY4" fmla="*/ 28591 h 57687"/>
                    <a:gd name="connsiteX5" fmla="*/ 33273 w 58644"/>
                    <a:gd name="connsiteY5" fmla="*/ 57731 h 57687"/>
                    <a:gd name="connsiteX6" fmla="*/ 58719 w 58644"/>
                    <a:gd name="connsiteY6" fmla="*/ 42176 h 57687"/>
                    <a:gd name="connsiteX7" fmla="*/ 55737 w 58644"/>
                    <a:gd name="connsiteY7" fmla="*/ 40011 h 57687"/>
                    <a:gd name="connsiteX8" fmla="*/ 52556 w 58644"/>
                    <a:gd name="connsiteY8" fmla="*/ 42570 h 57687"/>
                    <a:gd name="connsiteX9" fmla="*/ 34466 w 58644"/>
                    <a:gd name="connsiteY9" fmla="*/ 52611 h 57687"/>
                    <a:gd name="connsiteX10" fmla="*/ 16376 w 58644"/>
                    <a:gd name="connsiteY10" fmla="*/ 29576 h 57687"/>
                    <a:gd name="connsiteX11" fmla="*/ 16376 w 58644"/>
                    <a:gd name="connsiteY11" fmla="*/ 25441 h 57687"/>
                    <a:gd name="connsiteX12" fmla="*/ 19357 w 58644"/>
                    <a:gd name="connsiteY12" fmla="*/ 11068 h 57687"/>
                    <a:gd name="connsiteX13" fmla="*/ 31484 w 58644"/>
                    <a:gd name="connsiteY13" fmla="*/ 4571 h 57687"/>
                    <a:gd name="connsiteX14" fmla="*/ 46791 w 58644"/>
                    <a:gd name="connsiteY14" fmla="*/ 25441 h 5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644" h="57687">
                      <a:moveTo>
                        <a:pt x="54743" y="29576"/>
                      </a:moveTo>
                      <a:cubicBezTo>
                        <a:pt x="57526" y="29576"/>
                        <a:pt x="58719" y="29576"/>
                        <a:pt x="58719" y="26229"/>
                      </a:cubicBezTo>
                      <a:cubicBezTo>
                        <a:pt x="58719" y="22291"/>
                        <a:pt x="57924" y="13037"/>
                        <a:pt x="51562" y="6737"/>
                      </a:cubicBezTo>
                      <a:cubicBezTo>
                        <a:pt x="46990" y="2208"/>
                        <a:pt x="40231" y="43"/>
                        <a:pt x="31484" y="43"/>
                      </a:cubicBezTo>
                      <a:cubicBezTo>
                        <a:pt x="11207" y="43"/>
                        <a:pt x="74" y="13037"/>
                        <a:pt x="74" y="28591"/>
                      </a:cubicBezTo>
                      <a:cubicBezTo>
                        <a:pt x="74" y="45524"/>
                        <a:pt x="12797" y="57731"/>
                        <a:pt x="33273" y="57731"/>
                      </a:cubicBezTo>
                      <a:cubicBezTo>
                        <a:pt x="53351" y="57731"/>
                        <a:pt x="58719" y="44342"/>
                        <a:pt x="58719" y="42176"/>
                      </a:cubicBezTo>
                      <a:cubicBezTo>
                        <a:pt x="58719" y="40011"/>
                        <a:pt x="56333" y="40011"/>
                        <a:pt x="55737" y="40011"/>
                      </a:cubicBezTo>
                      <a:cubicBezTo>
                        <a:pt x="53550" y="40011"/>
                        <a:pt x="53351" y="40601"/>
                        <a:pt x="52556" y="42570"/>
                      </a:cubicBezTo>
                      <a:cubicBezTo>
                        <a:pt x="49972" y="48674"/>
                        <a:pt x="42616" y="52611"/>
                        <a:pt x="34466" y="52611"/>
                      </a:cubicBezTo>
                      <a:cubicBezTo>
                        <a:pt x="16574" y="52611"/>
                        <a:pt x="16376" y="35876"/>
                        <a:pt x="16376" y="29576"/>
                      </a:cubicBezTo>
                      <a:close/>
                      <a:moveTo>
                        <a:pt x="16376" y="25441"/>
                      </a:moveTo>
                      <a:cubicBezTo>
                        <a:pt x="16574" y="20519"/>
                        <a:pt x="16773" y="15203"/>
                        <a:pt x="19357" y="11068"/>
                      </a:cubicBezTo>
                      <a:cubicBezTo>
                        <a:pt x="22737" y="6146"/>
                        <a:pt x="27906" y="4571"/>
                        <a:pt x="31484" y="4571"/>
                      </a:cubicBezTo>
                      <a:cubicBezTo>
                        <a:pt x="46394" y="4571"/>
                        <a:pt x="46592" y="21110"/>
                        <a:pt x="46791" y="254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E6D07E48-1150-468C-6A14-71756B328F4F}"/>
                    </a:ext>
                  </a:extLst>
                </p:cNvPr>
                <p:cNvSpPr/>
                <p:nvPr/>
              </p:nvSpPr>
              <p:spPr>
                <a:xfrm>
                  <a:off x="5683919" y="5191138"/>
                  <a:ext cx="86475" cy="86236"/>
                </a:xfrm>
                <a:custGeom>
                  <a:avLst/>
                  <a:gdLst>
                    <a:gd name="connsiteX0" fmla="*/ 31685 w 86475"/>
                    <a:gd name="connsiteY0" fmla="*/ 48281 h 86236"/>
                    <a:gd name="connsiteX1" fmla="*/ 54149 w 86475"/>
                    <a:gd name="connsiteY1" fmla="*/ 48281 h 86236"/>
                    <a:gd name="connsiteX2" fmla="*/ 86552 w 86475"/>
                    <a:gd name="connsiteY2" fmla="*/ 24654 h 86236"/>
                    <a:gd name="connsiteX3" fmla="*/ 52956 w 86475"/>
                    <a:gd name="connsiteY3" fmla="*/ 43 h 86236"/>
                    <a:gd name="connsiteX4" fmla="*/ 77 w 86475"/>
                    <a:gd name="connsiteY4" fmla="*/ 43 h 86236"/>
                    <a:gd name="connsiteX5" fmla="*/ 77 w 86475"/>
                    <a:gd name="connsiteY5" fmla="*/ 5950 h 86236"/>
                    <a:gd name="connsiteX6" fmla="*/ 13794 w 86475"/>
                    <a:gd name="connsiteY6" fmla="*/ 5950 h 86236"/>
                    <a:gd name="connsiteX7" fmla="*/ 13794 w 86475"/>
                    <a:gd name="connsiteY7" fmla="*/ 80373 h 86236"/>
                    <a:gd name="connsiteX8" fmla="*/ 77 w 86475"/>
                    <a:gd name="connsiteY8" fmla="*/ 80373 h 86236"/>
                    <a:gd name="connsiteX9" fmla="*/ 77 w 86475"/>
                    <a:gd name="connsiteY9" fmla="*/ 86280 h 86236"/>
                    <a:gd name="connsiteX10" fmla="*/ 22739 w 86475"/>
                    <a:gd name="connsiteY10" fmla="*/ 85886 h 86236"/>
                    <a:gd name="connsiteX11" fmla="*/ 45402 w 86475"/>
                    <a:gd name="connsiteY11" fmla="*/ 86280 h 86236"/>
                    <a:gd name="connsiteX12" fmla="*/ 45402 w 86475"/>
                    <a:gd name="connsiteY12" fmla="*/ 80373 h 86236"/>
                    <a:gd name="connsiteX13" fmla="*/ 31685 w 86475"/>
                    <a:gd name="connsiteY13" fmla="*/ 80373 h 86236"/>
                    <a:gd name="connsiteX14" fmla="*/ 47986 w 86475"/>
                    <a:gd name="connsiteY14" fmla="*/ 43162 h 86236"/>
                    <a:gd name="connsiteX15" fmla="*/ 31089 w 86475"/>
                    <a:gd name="connsiteY15" fmla="*/ 43162 h 86236"/>
                    <a:gd name="connsiteX16" fmla="*/ 31089 w 86475"/>
                    <a:gd name="connsiteY16" fmla="*/ 5950 h 86236"/>
                    <a:gd name="connsiteX17" fmla="*/ 48185 w 86475"/>
                    <a:gd name="connsiteY17" fmla="*/ 5950 h 86236"/>
                    <a:gd name="connsiteX18" fmla="*/ 67071 w 86475"/>
                    <a:gd name="connsiteY18" fmla="*/ 24654 h 86236"/>
                    <a:gd name="connsiteX19" fmla="*/ 47986 w 86475"/>
                    <a:gd name="connsiteY19" fmla="*/ 43162 h 86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86475" h="86236">
                      <a:moveTo>
                        <a:pt x="31685" y="48281"/>
                      </a:moveTo>
                      <a:lnTo>
                        <a:pt x="54149" y="48281"/>
                      </a:lnTo>
                      <a:cubicBezTo>
                        <a:pt x="71842" y="48281"/>
                        <a:pt x="86552" y="39224"/>
                        <a:pt x="86552" y="24654"/>
                      </a:cubicBezTo>
                      <a:cubicBezTo>
                        <a:pt x="86552" y="10872"/>
                        <a:pt x="74028" y="43"/>
                        <a:pt x="52956" y="43"/>
                      </a:cubicBezTo>
                      <a:lnTo>
                        <a:pt x="77" y="43"/>
                      </a:lnTo>
                      <a:lnTo>
                        <a:pt x="77" y="5950"/>
                      </a:lnTo>
                      <a:lnTo>
                        <a:pt x="13794" y="5950"/>
                      </a:lnTo>
                      <a:lnTo>
                        <a:pt x="13794" y="80373"/>
                      </a:lnTo>
                      <a:lnTo>
                        <a:pt x="77" y="80373"/>
                      </a:lnTo>
                      <a:lnTo>
                        <a:pt x="77" y="86280"/>
                      </a:lnTo>
                      <a:cubicBezTo>
                        <a:pt x="4848" y="85886"/>
                        <a:pt x="17372" y="85886"/>
                        <a:pt x="22739" y="85886"/>
                      </a:cubicBezTo>
                      <a:cubicBezTo>
                        <a:pt x="28306" y="85886"/>
                        <a:pt x="40631" y="85886"/>
                        <a:pt x="45402" y="86280"/>
                      </a:cubicBezTo>
                      <a:lnTo>
                        <a:pt x="45402" y="80373"/>
                      </a:lnTo>
                      <a:lnTo>
                        <a:pt x="31685" y="80373"/>
                      </a:lnTo>
                      <a:close/>
                      <a:moveTo>
                        <a:pt x="47986" y="43162"/>
                      </a:moveTo>
                      <a:lnTo>
                        <a:pt x="31089" y="43162"/>
                      </a:lnTo>
                      <a:lnTo>
                        <a:pt x="31089" y="5950"/>
                      </a:lnTo>
                      <a:lnTo>
                        <a:pt x="48185" y="5950"/>
                      </a:lnTo>
                      <a:cubicBezTo>
                        <a:pt x="67071" y="5950"/>
                        <a:pt x="67071" y="15597"/>
                        <a:pt x="67071" y="24654"/>
                      </a:cubicBezTo>
                      <a:cubicBezTo>
                        <a:pt x="67071" y="33514"/>
                        <a:pt x="67071" y="43162"/>
                        <a:pt x="47986" y="431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BE5382B8-3B40-8F06-7A06-34E15F8767CF}"/>
                    </a:ext>
                  </a:extLst>
                </p:cNvPr>
                <p:cNvSpPr/>
                <p:nvPr/>
              </p:nvSpPr>
              <p:spPr>
                <a:xfrm>
                  <a:off x="5778636" y="5220474"/>
                  <a:ext cx="64806" cy="57687"/>
                </a:xfrm>
                <a:custGeom>
                  <a:avLst/>
                  <a:gdLst>
                    <a:gd name="connsiteX0" fmla="*/ 64887 w 64806"/>
                    <a:gd name="connsiteY0" fmla="*/ 29576 h 57687"/>
                    <a:gd name="connsiteX1" fmla="*/ 32484 w 64806"/>
                    <a:gd name="connsiteY1" fmla="*/ 43 h 57687"/>
                    <a:gd name="connsiteX2" fmla="*/ 80 w 64806"/>
                    <a:gd name="connsiteY2" fmla="*/ 29576 h 57687"/>
                    <a:gd name="connsiteX3" fmla="*/ 32484 w 64806"/>
                    <a:gd name="connsiteY3" fmla="*/ 57731 h 57687"/>
                    <a:gd name="connsiteX4" fmla="*/ 64887 w 64806"/>
                    <a:gd name="connsiteY4" fmla="*/ 29576 h 57687"/>
                    <a:gd name="connsiteX5" fmla="*/ 32484 w 64806"/>
                    <a:gd name="connsiteY5" fmla="*/ 52611 h 57687"/>
                    <a:gd name="connsiteX6" fmla="*/ 16381 w 64806"/>
                    <a:gd name="connsiteY6" fmla="*/ 28197 h 57687"/>
                    <a:gd name="connsiteX7" fmla="*/ 18568 w 64806"/>
                    <a:gd name="connsiteY7" fmla="*/ 11856 h 57687"/>
                    <a:gd name="connsiteX8" fmla="*/ 32484 w 64806"/>
                    <a:gd name="connsiteY8" fmla="*/ 4571 h 57687"/>
                    <a:gd name="connsiteX9" fmla="*/ 46002 w 64806"/>
                    <a:gd name="connsiteY9" fmla="*/ 10871 h 57687"/>
                    <a:gd name="connsiteX10" fmla="*/ 48586 w 64806"/>
                    <a:gd name="connsiteY10" fmla="*/ 28197 h 57687"/>
                    <a:gd name="connsiteX11" fmla="*/ 32484 w 64806"/>
                    <a:gd name="connsiteY11" fmla="*/ 52611 h 5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4806" h="57687">
                      <a:moveTo>
                        <a:pt x="64887" y="29576"/>
                      </a:moveTo>
                      <a:cubicBezTo>
                        <a:pt x="64887" y="12643"/>
                        <a:pt x="53158" y="43"/>
                        <a:pt x="32484" y="43"/>
                      </a:cubicBezTo>
                      <a:cubicBezTo>
                        <a:pt x="11610" y="43"/>
                        <a:pt x="80" y="12840"/>
                        <a:pt x="80" y="29576"/>
                      </a:cubicBezTo>
                      <a:cubicBezTo>
                        <a:pt x="80" y="45130"/>
                        <a:pt x="11411" y="57731"/>
                        <a:pt x="32484" y="57731"/>
                      </a:cubicBezTo>
                      <a:cubicBezTo>
                        <a:pt x="53755" y="57731"/>
                        <a:pt x="64887" y="44933"/>
                        <a:pt x="64887" y="29576"/>
                      </a:cubicBezTo>
                      <a:close/>
                      <a:moveTo>
                        <a:pt x="32484" y="52611"/>
                      </a:moveTo>
                      <a:cubicBezTo>
                        <a:pt x="16381" y="52611"/>
                        <a:pt x="16381" y="39026"/>
                        <a:pt x="16381" y="28197"/>
                      </a:cubicBezTo>
                      <a:cubicBezTo>
                        <a:pt x="16381" y="22488"/>
                        <a:pt x="16381" y="16187"/>
                        <a:pt x="18568" y="11856"/>
                      </a:cubicBezTo>
                      <a:cubicBezTo>
                        <a:pt x="20954" y="7131"/>
                        <a:pt x="26321" y="4571"/>
                        <a:pt x="32484" y="4571"/>
                      </a:cubicBezTo>
                      <a:cubicBezTo>
                        <a:pt x="37851" y="4571"/>
                        <a:pt x="43219" y="6540"/>
                        <a:pt x="46002" y="10871"/>
                      </a:cubicBezTo>
                      <a:cubicBezTo>
                        <a:pt x="48586" y="15203"/>
                        <a:pt x="48586" y="22094"/>
                        <a:pt x="48586" y="28197"/>
                      </a:cubicBezTo>
                      <a:cubicBezTo>
                        <a:pt x="48586" y="39026"/>
                        <a:pt x="48586" y="52611"/>
                        <a:pt x="32484" y="526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AADB40D1-837C-3429-3CD3-7BF6773A1FBC}"/>
                    </a:ext>
                  </a:extLst>
                </p:cNvPr>
                <p:cNvSpPr/>
                <p:nvPr/>
              </p:nvSpPr>
              <p:spPr>
                <a:xfrm>
                  <a:off x="5846667" y="5221656"/>
                  <a:ext cx="98999" cy="56309"/>
                </a:xfrm>
                <a:custGeom>
                  <a:avLst/>
                  <a:gdLst>
                    <a:gd name="connsiteX0" fmla="*/ 90334 w 98999"/>
                    <a:gd name="connsiteY0" fmla="*/ 8509 h 56309"/>
                    <a:gd name="connsiteX1" fmla="*/ 99081 w 98999"/>
                    <a:gd name="connsiteY1" fmla="*/ 5949 h 56309"/>
                    <a:gd name="connsiteX2" fmla="*/ 99081 w 98999"/>
                    <a:gd name="connsiteY2" fmla="*/ 43 h 56309"/>
                    <a:gd name="connsiteX3" fmla="*/ 89141 w 98999"/>
                    <a:gd name="connsiteY3" fmla="*/ 436 h 56309"/>
                    <a:gd name="connsiteX4" fmla="*/ 77015 w 98999"/>
                    <a:gd name="connsiteY4" fmla="*/ 43 h 56309"/>
                    <a:gd name="connsiteX5" fmla="*/ 77015 w 98999"/>
                    <a:gd name="connsiteY5" fmla="*/ 5949 h 56309"/>
                    <a:gd name="connsiteX6" fmla="*/ 84370 w 98999"/>
                    <a:gd name="connsiteY6" fmla="*/ 7327 h 56309"/>
                    <a:gd name="connsiteX7" fmla="*/ 83972 w 98999"/>
                    <a:gd name="connsiteY7" fmla="*/ 8902 h 56309"/>
                    <a:gd name="connsiteX8" fmla="*/ 70653 w 98999"/>
                    <a:gd name="connsiteY8" fmla="*/ 40995 h 56309"/>
                    <a:gd name="connsiteX9" fmla="*/ 56141 w 98999"/>
                    <a:gd name="connsiteY9" fmla="*/ 5949 h 56309"/>
                    <a:gd name="connsiteX10" fmla="*/ 63298 w 98999"/>
                    <a:gd name="connsiteY10" fmla="*/ 5949 h 56309"/>
                    <a:gd name="connsiteX11" fmla="*/ 63298 w 98999"/>
                    <a:gd name="connsiteY11" fmla="*/ 43 h 56309"/>
                    <a:gd name="connsiteX12" fmla="*/ 48786 w 98999"/>
                    <a:gd name="connsiteY12" fmla="*/ 436 h 56309"/>
                    <a:gd name="connsiteX13" fmla="*/ 36063 w 98999"/>
                    <a:gd name="connsiteY13" fmla="*/ 43 h 56309"/>
                    <a:gd name="connsiteX14" fmla="*/ 36063 w 98999"/>
                    <a:gd name="connsiteY14" fmla="*/ 5949 h 56309"/>
                    <a:gd name="connsiteX15" fmla="*/ 43617 w 98999"/>
                    <a:gd name="connsiteY15" fmla="*/ 5949 h 56309"/>
                    <a:gd name="connsiteX16" fmla="*/ 46201 w 98999"/>
                    <a:gd name="connsiteY16" fmla="*/ 12643 h 56309"/>
                    <a:gd name="connsiteX17" fmla="*/ 45804 w 98999"/>
                    <a:gd name="connsiteY17" fmla="*/ 14218 h 56309"/>
                    <a:gd name="connsiteX18" fmla="*/ 35665 w 98999"/>
                    <a:gd name="connsiteY18" fmla="*/ 38239 h 56309"/>
                    <a:gd name="connsiteX19" fmla="*/ 22346 w 98999"/>
                    <a:gd name="connsiteY19" fmla="*/ 5949 h 56309"/>
                    <a:gd name="connsiteX20" fmla="*/ 29503 w 98999"/>
                    <a:gd name="connsiteY20" fmla="*/ 5949 h 56309"/>
                    <a:gd name="connsiteX21" fmla="*/ 29503 w 98999"/>
                    <a:gd name="connsiteY21" fmla="*/ 43 h 56309"/>
                    <a:gd name="connsiteX22" fmla="*/ 13798 w 98999"/>
                    <a:gd name="connsiteY22" fmla="*/ 436 h 56309"/>
                    <a:gd name="connsiteX23" fmla="*/ 81 w 98999"/>
                    <a:gd name="connsiteY23" fmla="*/ 43 h 56309"/>
                    <a:gd name="connsiteX24" fmla="*/ 81 w 98999"/>
                    <a:gd name="connsiteY24" fmla="*/ 5949 h 56309"/>
                    <a:gd name="connsiteX25" fmla="*/ 7635 w 98999"/>
                    <a:gd name="connsiteY25" fmla="*/ 5949 h 56309"/>
                    <a:gd name="connsiteX26" fmla="*/ 26918 w 98999"/>
                    <a:gd name="connsiteY26" fmla="*/ 52808 h 56309"/>
                    <a:gd name="connsiteX27" fmla="*/ 31491 w 98999"/>
                    <a:gd name="connsiteY27" fmla="*/ 56352 h 56309"/>
                    <a:gd name="connsiteX28" fmla="*/ 36063 w 98999"/>
                    <a:gd name="connsiteY28" fmla="*/ 52808 h 56309"/>
                    <a:gd name="connsiteX29" fmla="*/ 49581 w 98999"/>
                    <a:gd name="connsiteY29" fmla="*/ 20322 h 56309"/>
                    <a:gd name="connsiteX30" fmla="*/ 62900 w 98999"/>
                    <a:gd name="connsiteY30" fmla="*/ 52808 h 56309"/>
                    <a:gd name="connsiteX31" fmla="*/ 67472 w 98999"/>
                    <a:gd name="connsiteY31" fmla="*/ 56352 h 56309"/>
                    <a:gd name="connsiteX32" fmla="*/ 72045 w 98999"/>
                    <a:gd name="connsiteY32" fmla="*/ 52808 h 5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98999" h="56309">
                      <a:moveTo>
                        <a:pt x="90334" y="8509"/>
                      </a:moveTo>
                      <a:cubicBezTo>
                        <a:pt x="90930" y="6934"/>
                        <a:pt x="91527" y="5949"/>
                        <a:pt x="99081" y="5949"/>
                      </a:cubicBezTo>
                      <a:lnTo>
                        <a:pt x="99081" y="43"/>
                      </a:lnTo>
                      <a:cubicBezTo>
                        <a:pt x="96099" y="239"/>
                        <a:pt x="92322" y="436"/>
                        <a:pt x="89141" y="436"/>
                      </a:cubicBezTo>
                      <a:cubicBezTo>
                        <a:pt x="85762" y="436"/>
                        <a:pt x="79798" y="43"/>
                        <a:pt x="77015" y="43"/>
                      </a:cubicBezTo>
                      <a:lnTo>
                        <a:pt x="77015" y="5949"/>
                      </a:lnTo>
                      <a:cubicBezTo>
                        <a:pt x="78207" y="5949"/>
                        <a:pt x="84370" y="5949"/>
                        <a:pt x="84370" y="7327"/>
                      </a:cubicBezTo>
                      <a:cubicBezTo>
                        <a:pt x="84370" y="7721"/>
                        <a:pt x="83972" y="8509"/>
                        <a:pt x="83972" y="8902"/>
                      </a:cubicBezTo>
                      <a:lnTo>
                        <a:pt x="70653" y="40995"/>
                      </a:lnTo>
                      <a:lnTo>
                        <a:pt x="56141" y="5949"/>
                      </a:lnTo>
                      <a:lnTo>
                        <a:pt x="63298" y="5949"/>
                      </a:lnTo>
                      <a:lnTo>
                        <a:pt x="63298" y="43"/>
                      </a:lnTo>
                      <a:cubicBezTo>
                        <a:pt x="59123" y="43"/>
                        <a:pt x="52563" y="436"/>
                        <a:pt x="48786" y="436"/>
                      </a:cubicBezTo>
                      <a:cubicBezTo>
                        <a:pt x="43418" y="436"/>
                        <a:pt x="38051" y="43"/>
                        <a:pt x="36063" y="43"/>
                      </a:cubicBezTo>
                      <a:lnTo>
                        <a:pt x="36063" y="5949"/>
                      </a:lnTo>
                      <a:lnTo>
                        <a:pt x="43617" y="5949"/>
                      </a:lnTo>
                      <a:cubicBezTo>
                        <a:pt x="46201" y="12250"/>
                        <a:pt x="46201" y="12446"/>
                        <a:pt x="46201" y="12643"/>
                      </a:cubicBezTo>
                      <a:cubicBezTo>
                        <a:pt x="46201" y="13037"/>
                        <a:pt x="45804" y="13825"/>
                        <a:pt x="45804" y="14218"/>
                      </a:cubicBezTo>
                      <a:lnTo>
                        <a:pt x="35665" y="38239"/>
                      </a:lnTo>
                      <a:lnTo>
                        <a:pt x="22346" y="5949"/>
                      </a:lnTo>
                      <a:lnTo>
                        <a:pt x="29503" y="5949"/>
                      </a:lnTo>
                      <a:lnTo>
                        <a:pt x="29503" y="43"/>
                      </a:lnTo>
                      <a:cubicBezTo>
                        <a:pt x="24334" y="239"/>
                        <a:pt x="19165" y="436"/>
                        <a:pt x="13798" y="436"/>
                      </a:cubicBezTo>
                      <a:cubicBezTo>
                        <a:pt x="10021" y="436"/>
                        <a:pt x="4455" y="43"/>
                        <a:pt x="81" y="43"/>
                      </a:cubicBezTo>
                      <a:lnTo>
                        <a:pt x="81" y="5949"/>
                      </a:lnTo>
                      <a:lnTo>
                        <a:pt x="7635" y="5949"/>
                      </a:lnTo>
                      <a:lnTo>
                        <a:pt x="26918" y="52808"/>
                      </a:lnTo>
                      <a:cubicBezTo>
                        <a:pt x="27912" y="54974"/>
                        <a:pt x="28310" y="56352"/>
                        <a:pt x="31491" y="56352"/>
                      </a:cubicBezTo>
                      <a:cubicBezTo>
                        <a:pt x="34671" y="56352"/>
                        <a:pt x="35268" y="54974"/>
                        <a:pt x="36063" y="52808"/>
                      </a:cubicBezTo>
                      <a:lnTo>
                        <a:pt x="49581" y="20322"/>
                      </a:lnTo>
                      <a:lnTo>
                        <a:pt x="62900" y="52808"/>
                      </a:lnTo>
                      <a:cubicBezTo>
                        <a:pt x="63894" y="54974"/>
                        <a:pt x="64292" y="56352"/>
                        <a:pt x="67472" y="56352"/>
                      </a:cubicBezTo>
                      <a:cubicBezTo>
                        <a:pt x="70653" y="56352"/>
                        <a:pt x="71250" y="54974"/>
                        <a:pt x="72045" y="528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39" name="Graphic 9">
                  <a:extLst>
                    <a:ext uri="{FF2B5EF4-FFF2-40B4-BE49-F238E27FC236}">
                      <a16:creationId xmlns:a16="http://schemas.microsoft.com/office/drawing/2014/main" id="{6CD291A0-4615-230C-0DB3-9CA177D638D0}"/>
                    </a:ext>
                  </a:extLst>
                </p:cNvPr>
                <p:cNvGrpSpPr/>
                <p:nvPr/>
              </p:nvGrpSpPr>
              <p:grpSpPr>
                <a:xfrm>
                  <a:off x="5948687" y="5220474"/>
                  <a:ext cx="118895" cy="57687"/>
                  <a:chOff x="5948687" y="5220474"/>
                  <a:chExt cx="118895" cy="57687"/>
                </a:xfrm>
                <a:solidFill>
                  <a:srgbClr val="000000"/>
                </a:solidFill>
              </p:grpSpPr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id="{FF4A4AB2-A20C-7E8F-ADCB-2EF737E2C6A4}"/>
                      </a:ext>
                    </a:extLst>
                  </p:cNvPr>
                  <p:cNvSpPr/>
                  <p:nvPr/>
                </p:nvSpPr>
                <p:spPr>
                  <a:xfrm>
                    <a:off x="5948687" y="5220474"/>
                    <a:ext cx="58644" cy="57687"/>
                  </a:xfrm>
                  <a:custGeom>
                    <a:avLst/>
                    <a:gdLst>
                      <a:gd name="connsiteX0" fmla="*/ 54753 w 58644"/>
                      <a:gd name="connsiteY0" fmla="*/ 29576 h 57687"/>
                      <a:gd name="connsiteX1" fmla="*/ 58729 w 58644"/>
                      <a:gd name="connsiteY1" fmla="*/ 26229 h 57687"/>
                      <a:gd name="connsiteX2" fmla="*/ 51573 w 58644"/>
                      <a:gd name="connsiteY2" fmla="*/ 6737 h 57687"/>
                      <a:gd name="connsiteX3" fmla="*/ 31495 w 58644"/>
                      <a:gd name="connsiteY3" fmla="*/ 43 h 57687"/>
                      <a:gd name="connsiteX4" fmla="*/ 85 w 58644"/>
                      <a:gd name="connsiteY4" fmla="*/ 28591 h 57687"/>
                      <a:gd name="connsiteX5" fmla="*/ 33284 w 58644"/>
                      <a:gd name="connsiteY5" fmla="*/ 57731 h 57687"/>
                      <a:gd name="connsiteX6" fmla="*/ 58729 w 58644"/>
                      <a:gd name="connsiteY6" fmla="*/ 42176 h 57687"/>
                      <a:gd name="connsiteX7" fmla="*/ 55747 w 58644"/>
                      <a:gd name="connsiteY7" fmla="*/ 40011 h 57687"/>
                      <a:gd name="connsiteX8" fmla="*/ 52567 w 58644"/>
                      <a:gd name="connsiteY8" fmla="*/ 42570 h 57687"/>
                      <a:gd name="connsiteX9" fmla="*/ 34476 w 58644"/>
                      <a:gd name="connsiteY9" fmla="*/ 52611 h 57687"/>
                      <a:gd name="connsiteX10" fmla="*/ 16386 w 58644"/>
                      <a:gd name="connsiteY10" fmla="*/ 29576 h 57687"/>
                      <a:gd name="connsiteX11" fmla="*/ 16386 w 58644"/>
                      <a:gd name="connsiteY11" fmla="*/ 25441 h 57687"/>
                      <a:gd name="connsiteX12" fmla="*/ 19368 w 58644"/>
                      <a:gd name="connsiteY12" fmla="*/ 11068 h 57687"/>
                      <a:gd name="connsiteX13" fmla="*/ 31495 w 58644"/>
                      <a:gd name="connsiteY13" fmla="*/ 4571 h 57687"/>
                      <a:gd name="connsiteX14" fmla="*/ 46802 w 58644"/>
                      <a:gd name="connsiteY14" fmla="*/ 2544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53" y="29576"/>
                        </a:moveTo>
                        <a:cubicBezTo>
                          <a:pt x="57537" y="29576"/>
                          <a:pt x="58729" y="29576"/>
                          <a:pt x="58729" y="26229"/>
                        </a:cubicBezTo>
                        <a:cubicBezTo>
                          <a:pt x="58729" y="22291"/>
                          <a:pt x="57934" y="13037"/>
                          <a:pt x="51573" y="6737"/>
                        </a:cubicBezTo>
                        <a:cubicBezTo>
                          <a:pt x="47000" y="2208"/>
                          <a:pt x="40241" y="43"/>
                          <a:pt x="31495" y="43"/>
                        </a:cubicBezTo>
                        <a:cubicBezTo>
                          <a:pt x="11217" y="43"/>
                          <a:pt x="85" y="13037"/>
                          <a:pt x="85" y="28591"/>
                        </a:cubicBezTo>
                        <a:cubicBezTo>
                          <a:pt x="85" y="45524"/>
                          <a:pt x="12808" y="57731"/>
                          <a:pt x="33284" y="57731"/>
                        </a:cubicBezTo>
                        <a:cubicBezTo>
                          <a:pt x="53362" y="57731"/>
                          <a:pt x="58729" y="44342"/>
                          <a:pt x="58729" y="42176"/>
                        </a:cubicBezTo>
                        <a:cubicBezTo>
                          <a:pt x="58729" y="40011"/>
                          <a:pt x="56344" y="40011"/>
                          <a:pt x="55747" y="40011"/>
                        </a:cubicBezTo>
                        <a:cubicBezTo>
                          <a:pt x="53561" y="40011"/>
                          <a:pt x="53362" y="40601"/>
                          <a:pt x="52567" y="42570"/>
                        </a:cubicBezTo>
                        <a:cubicBezTo>
                          <a:pt x="49982" y="48674"/>
                          <a:pt x="42627" y="52611"/>
                          <a:pt x="34476" y="52611"/>
                        </a:cubicBezTo>
                        <a:cubicBezTo>
                          <a:pt x="16585" y="52611"/>
                          <a:pt x="16386" y="35876"/>
                          <a:pt x="16386" y="29576"/>
                        </a:cubicBezTo>
                        <a:close/>
                        <a:moveTo>
                          <a:pt x="16386" y="25441"/>
                        </a:moveTo>
                        <a:cubicBezTo>
                          <a:pt x="16585" y="20519"/>
                          <a:pt x="16784" y="15203"/>
                          <a:pt x="19368" y="11068"/>
                        </a:cubicBezTo>
                        <a:cubicBezTo>
                          <a:pt x="22748" y="6146"/>
                          <a:pt x="27916" y="4571"/>
                          <a:pt x="31495" y="4571"/>
                        </a:cubicBezTo>
                        <a:cubicBezTo>
                          <a:pt x="46404" y="4571"/>
                          <a:pt x="46603" y="21110"/>
                          <a:pt x="46802" y="254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id="{F6E25D7F-A5FB-9EC9-D44B-7E771217E5C9}"/>
                      </a:ext>
                    </a:extLst>
                  </p:cNvPr>
                  <p:cNvSpPr/>
                  <p:nvPr/>
                </p:nvSpPr>
                <p:spPr>
                  <a:xfrm>
                    <a:off x="6016293" y="5220868"/>
                    <a:ext cx="51288" cy="56506"/>
                  </a:xfrm>
                  <a:custGeom>
                    <a:avLst/>
                    <a:gdLst>
                      <a:gd name="connsiteX0" fmla="*/ 21159 w 51288"/>
                      <a:gd name="connsiteY0" fmla="*/ 14218 h 56506"/>
                      <a:gd name="connsiteX1" fmla="*/ 21159 w 51288"/>
                      <a:gd name="connsiteY1" fmla="*/ 43 h 56506"/>
                      <a:gd name="connsiteX2" fmla="*/ 87 w 51288"/>
                      <a:gd name="connsiteY2" fmla="*/ 1027 h 56506"/>
                      <a:gd name="connsiteX3" fmla="*/ 87 w 51288"/>
                      <a:gd name="connsiteY3" fmla="*/ 6934 h 56506"/>
                      <a:gd name="connsiteX4" fmla="*/ 8834 w 51288"/>
                      <a:gd name="connsiteY4" fmla="*/ 11856 h 56506"/>
                      <a:gd name="connsiteX5" fmla="*/ 8834 w 51288"/>
                      <a:gd name="connsiteY5" fmla="*/ 50643 h 56506"/>
                      <a:gd name="connsiteX6" fmla="*/ 87 w 51288"/>
                      <a:gd name="connsiteY6" fmla="*/ 50643 h 56506"/>
                      <a:gd name="connsiteX7" fmla="*/ 87 w 51288"/>
                      <a:gd name="connsiteY7" fmla="*/ 56549 h 56506"/>
                      <a:gd name="connsiteX8" fmla="*/ 15991 w 51288"/>
                      <a:gd name="connsiteY8" fmla="*/ 56155 h 56506"/>
                      <a:gd name="connsiteX9" fmla="*/ 33484 w 51288"/>
                      <a:gd name="connsiteY9" fmla="*/ 56549 h 56506"/>
                      <a:gd name="connsiteX10" fmla="*/ 33484 w 51288"/>
                      <a:gd name="connsiteY10" fmla="*/ 50643 h 56506"/>
                      <a:gd name="connsiteX11" fmla="*/ 22551 w 51288"/>
                      <a:gd name="connsiteY11" fmla="*/ 50643 h 56506"/>
                      <a:gd name="connsiteX12" fmla="*/ 22551 w 51288"/>
                      <a:gd name="connsiteY12" fmla="*/ 28591 h 56506"/>
                      <a:gd name="connsiteX13" fmla="*/ 38256 w 51288"/>
                      <a:gd name="connsiteY13" fmla="*/ 4571 h 56506"/>
                      <a:gd name="connsiteX14" fmla="*/ 35870 w 51288"/>
                      <a:gd name="connsiteY14" fmla="*/ 10281 h 56506"/>
                      <a:gd name="connsiteX15" fmla="*/ 43623 w 51288"/>
                      <a:gd name="connsiteY15" fmla="*/ 17959 h 56506"/>
                      <a:gd name="connsiteX16" fmla="*/ 51376 w 51288"/>
                      <a:gd name="connsiteY16" fmla="*/ 10281 h 56506"/>
                      <a:gd name="connsiteX17" fmla="*/ 37858 w 51288"/>
                      <a:gd name="connsiteY17" fmla="*/ 43 h 56506"/>
                      <a:gd name="connsiteX18" fmla="*/ 21159 w 51288"/>
                      <a:gd name="connsiteY18" fmla="*/ 14218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1288" h="56506">
                        <a:moveTo>
                          <a:pt x="21159" y="14218"/>
                        </a:moveTo>
                        <a:lnTo>
                          <a:pt x="21159" y="43"/>
                        </a:lnTo>
                        <a:lnTo>
                          <a:pt x="87" y="1027"/>
                        </a:lnTo>
                        <a:lnTo>
                          <a:pt x="87" y="6934"/>
                        </a:lnTo>
                        <a:cubicBezTo>
                          <a:pt x="7840" y="6934"/>
                          <a:pt x="8834" y="6934"/>
                          <a:pt x="8834" y="11856"/>
                        </a:cubicBezTo>
                        <a:lnTo>
                          <a:pt x="8834" y="50643"/>
                        </a:lnTo>
                        <a:lnTo>
                          <a:pt x="87" y="50643"/>
                        </a:lnTo>
                        <a:lnTo>
                          <a:pt x="87" y="56549"/>
                        </a:lnTo>
                        <a:cubicBezTo>
                          <a:pt x="4460" y="56352"/>
                          <a:pt x="10226" y="56155"/>
                          <a:pt x="15991" y="56155"/>
                        </a:cubicBezTo>
                        <a:cubicBezTo>
                          <a:pt x="20762" y="56155"/>
                          <a:pt x="28912" y="56155"/>
                          <a:pt x="33484" y="56549"/>
                        </a:cubicBezTo>
                        <a:lnTo>
                          <a:pt x="33484" y="50643"/>
                        </a:lnTo>
                        <a:lnTo>
                          <a:pt x="22551" y="50643"/>
                        </a:lnTo>
                        <a:lnTo>
                          <a:pt x="22551" y="28591"/>
                        </a:lnTo>
                        <a:cubicBezTo>
                          <a:pt x="22551" y="19928"/>
                          <a:pt x="25533" y="4571"/>
                          <a:pt x="38256" y="4571"/>
                        </a:cubicBezTo>
                        <a:cubicBezTo>
                          <a:pt x="38256" y="4768"/>
                          <a:pt x="35870" y="6737"/>
                          <a:pt x="35870" y="10281"/>
                        </a:cubicBezTo>
                        <a:cubicBezTo>
                          <a:pt x="35870" y="15400"/>
                          <a:pt x="40045" y="17959"/>
                          <a:pt x="43623" y="17959"/>
                        </a:cubicBezTo>
                        <a:cubicBezTo>
                          <a:pt x="47400" y="17959"/>
                          <a:pt x="51376" y="15400"/>
                          <a:pt x="51376" y="10281"/>
                        </a:cubicBezTo>
                        <a:cubicBezTo>
                          <a:pt x="51376" y="3587"/>
                          <a:pt x="44617" y="43"/>
                          <a:pt x="37858" y="43"/>
                        </a:cubicBezTo>
                        <a:cubicBezTo>
                          <a:pt x="29111" y="43"/>
                          <a:pt x="23942" y="6343"/>
                          <a:pt x="21159" y="14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42" name="Graphic 9">
                  <a:extLst>
                    <a:ext uri="{FF2B5EF4-FFF2-40B4-BE49-F238E27FC236}">
                      <a16:creationId xmlns:a16="http://schemas.microsoft.com/office/drawing/2014/main" id="{03E90E84-D0CD-DAD8-791D-4FEBA9290A36}"/>
                    </a:ext>
                  </a:extLst>
                </p:cNvPr>
                <p:cNvGrpSpPr/>
                <p:nvPr/>
              </p:nvGrpSpPr>
              <p:grpSpPr>
                <a:xfrm>
                  <a:off x="6128249" y="5189760"/>
                  <a:ext cx="247939" cy="88993"/>
                  <a:chOff x="6128249" y="5189760"/>
                  <a:chExt cx="247939" cy="88993"/>
                </a:xfrm>
                <a:solidFill>
                  <a:srgbClr val="000000"/>
                </a:solidFill>
              </p:grpSpPr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id="{3C86210A-8BE2-DB01-FA5C-6C6E949C0106}"/>
                      </a:ext>
                    </a:extLst>
                  </p:cNvPr>
                  <p:cNvSpPr/>
                  <p:nvPr/>
                </p:nvSpPr>
                <p:spPr>
                  <a:xfrm>
                    <a:off x="6128249" y="5189760"/>
                    <a:ext cx="89059" cy="88993"/>
                  </a:xfrm>
                  <a:custGeom>
                    <a:avLst/>
                    <a:gdLst>
                      <a:gd name="connsiteX0" fmla="*/ 89149 w 89059"/>
                      <a:gd name="connsiteY0" fmla="*/ 3587 h 88993"/>
                      <a:gd name="connsiteX1" fmla="*/ 86763 w 89059"/>
                      <a:gd name="connsiteY1" fmla="*/ 43 h 88993"/>
                      <a:gd name="connsiteX2" fmla="*/ 84378 w 89059"/>
                      <a:gd name="connsiteY2" fmla="*/ 1225 h 88993"/>
                      <a:gd name="connsiteX3" fmla="*/ 76028 w 89059"/>
                      <a:gd name="connsiteY3" fmla="*/ 8706 h 88993"/>
                      <a:gd name="connsiteX4" fmla="*/ 50980 w 89059"/>
                      <a:gd name="connsiteY4" fmla="*/ 43 h 88993"/>
                      <a:gd name="connsiteX5" fmla="*/ 89 w 89059"/>
                      <a:gd name="connsiteY5" fmla="*/ 44540 h 88993"/>
                      <a:gd name="connsiteX6" fmla="*/ 50980 w 89059"/>
                      <a:gd name="connsiteY6" fmla="*/ 89036 h 88993"/>
                      <a:gd name="connsiteX7" fmla="*/ 89149 w 89059"/>
                      <a:gd name="connsiteY7" fmla="*/ 59110 h 88993"/>
                      <a:gd name="connsiteX8" fmla="*/ 85968 w 89059"/>
                      <a:gd name="connsiteY8" fmla="*/ 56550 h 88993"/>
                      <a:gd name="connsiteX9" fmla="*/ 83185 w 89059"/>
                      <a:gd name="connsiteY9" fmla="*/ 58716 h 88993"/>
                      <a:gd name="connsiteX10" fmla="*/ 54161 w 89059"/>
                      <a:gd name="connsiteY10" fmla="*/ 83130 h 88993"/>
                      <a:gd name="connsiteX11" fmla="*/ 26926 w 89059"/>
                      <a:gd name="connsiteY11" fmla="*/ 72498 h 88993"/>
                      <a:gd name="connsiteX12" fmla="*/ 19372 w 89059"/>
                      <a:gd name="connsiteY12" fmla="*/ 44540 h 88993"/>
                      <a:gd name="connsiteX13" fmla="*/ 27920 w 89059"/>
                      <a:gd name="connsiteY13" fmla="*/ 15597 h 88993"/>
                      <a:gd name="connsiteX14" fmla="*/ 53763 w 89059"/>
                      <a:gd name="connsiteY14" fmla="*/ 5950 h 88993"/>
                      <a:gd name="connsiteX15" fmla="*/ 82191 w 89059"/>
                      <a:gd name="connsiteY15" fmla="*/ 31545 h 88993"/>
                      <a:gd name="connsiteX16" fmla="*/ 85570 w 89059"/>
                      <a:gd name="connsiteY16" fmla="*/ 34105 h 88993"/>
                      <a:gd name="connsiteX17" fmla="*/ 89149 w 89059"/>
                      <a:gd name="connsiteY17" fmla="*/ 30561 h 88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9059" h="88993">
                        <a:moveTo>
                          <a:pt x="89149" y="3587"/>
                        </a:moveTo>
                        <a:cubicBezTo>
                          <a:pt x="89149" y="1225"/>
                          <a:pt x="89149" y="43"/>
                          <a:pt x="86763" y="43"/>
                        </a:cubicBezTo>
                        <a:cubicBezTo>
                          <a:pt x="85570" y="43"/>
                          <a:pt x="85372" y="437"/>
                          <a:pt x="84378" y="1225"/>
                        </a:cubicBezTo>
                        <a:lnTo>
                          <a:pt x="76028" y="8706"/>
                        </a:lnTo>
                        <a:cubicBezTo>
                          <a:pt x="68077" y="2406"/>
                          <a:pt x="59727" y="43"/>
                          <a:pt x="50980" y="43"/>
                        </a:cubicBezTo>
                        <a:cubicBezTo>
                          <a:pt x="19372" y="43"/>
                          <a:pt x="89" y="18748"/>
                          <a:pt x="89" y="44540"/>
                        </a:cubicBezTo>
                        <a:cubicBezTo>
                          <a:pt x="89" y="70332"/>
                          <a:pt x="19372" y="89036"/>
                          <a:pt x="50980" y="89036"/>
                        </a:cubicBezTo>
                        <a:cubicBezTo>
                          <a:pt x="74836" y="89036"/>
                          <a:pt x="89149" y="73679"/>
                          <a:pt x="89149" y="59110"/>
                        </a:cubicBezTo>
                        <a:cubicBezTo>
                          <a:pt x="89149" y="56550"/>
                          <a:pt x="88155" y="56550"/>
                          <a:pt x="85968" y="56550"/>
                        </a:cubicBezTo>
                        <a:cubicBezTo>
                          <a:pt x="84378" y="56550"/>
                          <a:pt x="83185" y="56550"/>
                          <a:pt x="83185" y="58716"/>
                        </a:cubicBezTo>
                        <a:cubicBezTo>
                          <a:pt x="82191" y="75451"/>
                          <a:pt x="66884" y="83130"/>
                          <a:pt x="54161" y="83130"/>
                        </a:cubicBezTo>
                        <a:cubicBezTo>
                          <a:pt x="44221" y="83130"/>
                          <a:pt x="33486" y="80176"/>
                          <a:pt x="26926" y="72498"/>
                        </a:cubicBezTo>
                        <a:cubicBezTo>
                          <a:pt x="20962" y="65213"/>
                          <a:pt x="19372" y="55959"/>
                          <a:pt x="19372" y="44540"/>
                        </a:cubicBezTo>
                        <a:cubicBezTo>
                          <a:pt x="19372" y="37452"/>
                          <a:pt x="19770" y="24064"/>
                          <a:pt x="27920" y="15597"/>
                        </a:cubicBezTo>
                        <a:cubicBezTo>
                          <a:pt x="36071" y="7328"/>
                          <a:pt x="47203" y="5950"/>
                          <a:pt x="53763" y="5950"/>
                        </a:cubicBezTo>
                        <a:cubicBezTo>
                          <a:pt x="67480" y="5950"/>
                          <a:pt x="79408" y="15597"/>
                          <a:pt x="82191" y="31545"/>
                        </a:cubicBezTo>
                        <a:cubicBezTo>
                          <a:pt x="82589" y="33908"/>
                          <a:pt x="82787" y="34105"/>
                          <a:pt x="85570" y="34105"/>
                        </a:cubicBezTo>
                        <a:cubicBezTo>
                          <a:pt x="88950" y="34105"/>
                          <a:pt x="89149" y="33908"/>
                          <a:pt x="89149" y="305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id="{45B4D5FF-F84C-8BEA-8134-3F4981214F1E}"/>
                      </a:ext>
                    </a:extLst>
                  </p:cNvPr>
                  <p:cNvSpPr/>
                  <p:nvPr/>
                </p:nvSpPr>
                <p:spPr>
                  <a:xfrm>
                    <a:off x="6229355" y="5220474"/>
                    <a:ext cx="64806" cy="57687"/>
                  </a:xfrm>
                  <a:custGeom>
                    <a:avLst/>
                    <a:gdLst>
                      <a:gd name="connsiteX0" fmla="*/ 64900 w 64806"/>
                      <a:gd name="connsiteY0" fmla="*/ 29576 h 57687"/>
                      <a:gd name="connsiteX1" fmla="*/ 32496 w 64806"/>
                      <a:gd name="connsiteY1" fmla="*/ 43 h 57687"/>
                      <a:gd name="connsiteX2" fmla="*/ 93 w 64806"/>
                      <a:gd name="connsiteY2" fmla="*/ 29576 h 57687"/>
                      <a:gd name="connsiteX3" fmla="*/ 32496 w 64806"/>
                      <a:gd name="connsiteY3" fmla="*/ 57731 h 57687"/>
                      <a:gd name="connsiteX4" fmla="*/ 64900 w 64806"/>
                      <a:gd name="connsiteY4" fmla="*/ 29576 h 57687"/>
                      <a:gd name="connsiteX5" fmla="*/ 32496 w 64806"/>
                      <a:gd name="connsiteY5" fmla="*/ 52611 h 57687"/>
                      <a:gd name="connsiteX6" fmla="*/ 16394 w 64806"/>
                      <a:gd name="connsiteY6" fmla="*/ 28197 h 57687"/>
                      <a:gd name="connsiteX7" fmla="*/ 18580 w 64806"/>
                      <a:gd name="connsiteY7" fmla="*/ 11856 h 57687"/>
                      <a:gd name="connsiteX8" fmla="*/ 32496 w 64806"/>
                      <a:gd name="connsiteY8" fmla="*/ 4571 h 57687"/>
                      <a:gd name="connsiteX9" fmla="*/ 46014 w 64806"/>
                      <a:gd name="connsiteY9" fmla="*/ 10871 h 57687"/>
                      <a:gd name="connsiteX10" fmla="*/ 48598 w 64806"/>
                      <a:gd name="connsiteY10" fmla="*/ 28197 h 57687"/>
                      <a:gd name="connsiteX11" fmla="*/ 32496 w 64806"/>
                      <a:gd name="connsiteY11" fmla="*/ 5261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900" y="29576"/>
                        </a:moveTo>
                        <a:cubicBezTo>
                          <a:pt x="64900" y="12643"/>
                          <a:pt x="53171" y="43"/>
                          <a:pt x="32496" y="43"/>
                        </a:cubicBezTo>
                        <a:cubicBezTo>
                          <a:pt x="11623" y="43"/>
                          <a:pt x="93" y="12840"/>
                          <a:pt x="93" y="29576"/>
                        </a:cubicBezTo>
                        <a:cubicBezTo>
                          <a:pt x="93" y="45130"/>
                          <a:pt x="11424" y="57731"/>
                          <a:pt x="32496" y="57731"/>
                        </a:cubicBezTo>
                        <a:cubicBezTo>
                          <a:pt x="53767" y="57731"/>
                          <a:pt x="64900" y="44933"/>
                          <a:pt x="64900" y="29576"/>
                        </a:cubicBezTo>
                        <a:close/>
                        <a:moveTo>
                          <a:pt x="32496" y="52611"/>
                        </a:moveTo>
                        <a:cubicBezTo>
                          <a:pt x="16394" y="52611"/>
                          <a:pt x="16394" y="39026"/>
                          <a:pt x="16394" y="28197"/>
                        </a:cubicBezTo>
                        <a:cubicBezTo>
                          <a:pt x="16394" y="22488"/>
                          <a:pt x="16394" y="16187"/>
                          <a:pt x="18580" y="11856"/>
                        </a:cubicBezTo>
                        <a:cubicBezTo>
                          <a:pt x="20966" y="7131"/>
                          <a:pt x="26333" y="4571"/>
                          <a:pt x="32496" y="4571"/>
                        </a:cubicBezTo>
                        <a:cubicBezTo>
                          <a:pt x="37864" y="4571"/>
                          <a:pt x="43231" y="6540"/>
                          <a:pt x="46014" y="10871"/>
                        </a:cubicBezTo>
                        <a:cubicBezTo>
                          <a:pt x="48598" y="15203"/>
                          <a:pt x="48598" y="22094"/>
                          <a:pt x="48598" y="28197"/>
                        </a:cubicBezTo>
                        <a:cubicBezTo>
                          <a:pt x="48598" y="39026"/>
                          <a:pt x="48598" y="52611"/>
                          <a:pt x="32496" y="526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id="{8938A234-4BB6-F65F-7DCB-193046A25A9F}"/>
                      </a:ext>
                    </a:extLst>
                  </p:cNvPr>
                  <p:cNvSpPr/>
                  <p:nvPr/>
                </p:nvSpPr>
                <p:spPr>
                  <a:xfrm>
                    <a:off x="6304027" y="5220868"/>
                    <a:ext cx="72162" cy="56506"/>
                  </a:xfrm>
                  <a:custGeom>
                    <a:avLst/>
                    <a:gdLst>
                      <a:gd name="connsiteX0" fmla="*/ 8841 w 72162"/>
                      <a:gd name="connsiteY0" fmla="*/ 11856 h 56506"/>
                      <a:gd name="connsiteX1" fmla="*/ 8841 w 72162"/>
                      <a:gd name="connsiteY1" fmla="*/ 50643 h 56506"/>
                      <a:gd name="connsiteX2" fmla="*/ 94 w 72162"/>
                      <a:gd name="connsiteY2" fmla="*/ 50643 h 56506"/>
                      <a:gd name="connsiteX3" fmla="*/ 94 w 72162"/>
                      <a:gd name="connsiteY3" fmla="*/ 56549 h 56506"/>
                      <a:gd name="connsiteX4" fmla="*/ 15998 w 72162"/>
                      <a:gd name="connsiteY4" fmla="*/ 56155 h 56506"/>
                      <a:gd name="connsiteX5" fmla="*/ 31901 w 72162"/>
                      <a:gd name="connsiteY5" fmla="*/ 56549 h 56506"/>
                      <a:gd name="connsiteX6" fmla="*/ 31901 w 72162"/>
                      <a:gd name="connsiteY6" fmla="*/ 50643 h 56506"/>
                      <a:gd name="connsiteX7" fmla="*/ 23155 w 72162"/>
                      <a:gd name="connsiteY7" fmla="*/ 50643 h 56506"/>
                      <a:gd name="connsiteX8" fmla="*/ 23155 w 72162"/>
                      <a:gd name="connsiteY8" fmla="*/ 24457 h 56506"/>
                      <a:gd name="connsiteX9" fmla="*/ 42239 w 72162"/>
                      <a:gd name="connsiteY9" fmla="*/ 4571 h 56506"/>
                      <a:gd name="connsiteX10" fmla="*/ 49197 w 72162"/>
                      <a:gd name="connsiteY10" fmla="*/ 16778 h 56506"/>
                      <a:gd name="connsiteX11" fmla="*/ 49197 w 72162"/>
                      <a:gd name="connsiteY11" fmla="*/ 50643 h 56506"/>
                      <a:gd name="connsiteX12" fmla="*/ 40450 w 72162"/>
                      <a:gd name="connsiteY12" fmla="*/ 50643 h 56506"/>
                      <a:gd name="connsiteX13" fmla="*/ 40450 w 72162"/>
                      <a:gd name="connsiteY13" fmla="*/ 56549 h 56506"/>
                      <a:gd name="connsiteX14" fmla="*/ 56353 w 72162"/>
                      <a:gd name="connsiteY14" fmla="*/ 56155 h 56506"/>
                      <a:gd name="connsiteX15" fmla="*/ 72257 w 72162"/>
                      <a:gd name="connsiteY15" fmla="*/ 56549 h 56506"/>
                      <a:gd name="connsiteX16" fmla="*/ 72257 w 72162"/>
                      <a:gd name="connsiteY16" fmla="*/ 50643 h 56506"/>
                      <a:gd name="connsiteX17" fmla="*/ 63510 w 72162"/>
                      <a:gd name="connsiteY17" fmla="*/ 50643 h 56506"/>
                      <a:gd name="connsiteX18" fmla="*/ 63510 w 72162"/>
                      <a:gd name="connsiteY18" fmla="*/ 18156 h 56506"/>
                      <a:gd name="connsiteX19" fmla="*/ 44028 w 72162"/>
                      <a:gd name="connsiteY19" fmla="*/ 43 h 56506"/>
                      <a:gd name="connsiteX20" fmla="*/ 21763 w 72162"/>
                      <a:gd name="connsiteY20" fmla="*/ 13628 h 56506"/>
                      <a:gd name="connsiteX21" fmla="*/ 21763 w 72162"/>
                      <a:gd name="connsiteY21" fmla="*/ 43 h 56506"/>
                      <a:gd name="connsiteX22" fmla="*/ 94 w 72162"/>
                      <a:gd name="connsiteY22" fmla="*/ 1027 h 56506"/>
                      <a:gd name="connsiteX23" fmla="*/ 94 w 72162"/>
                      <a:gd name="connsiteY23" fmla="*/ 6934 h 56506"/>
                      <a:gd name="connsiteX24" fmla="*/ 8841 w 72162"/>
                      <a:gd name="connsiteY24" fmla="*/ 11856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72162" h="56506">
                        <a:moveTo>
                          <a:pt x="8841" y="11856"/>
                        </a:moveTo>
                        <a:lnTo>
                          <a:pt x="8841" y="50643"/>
                        </a:lnTo>
                        <a:lnTo>
                          <a:pt x="94" y="50643"/>
                        </a:lnTo>
                        <a:lnTo>
                          <a:pt x="94" y="56549"/>
                        </a:lnTo>
                        <a:cubicBezTo>
                          <a:pt x="3673" y="56352"/>
                          <a:pt x="11227" y="56155"/>
                          <a:pt x="15998" y="56155"/>
                        </a:cubicBezTo>
                        <a:cubicBezTo>
                          <a:pt x="20968" y="56155"/>
                          <a:pt x="28522" y="56352"/>
                          <a:pt x="31901" y="56549"/>
                        </a:cubicBezTo>
                        <a:lnTo>
                          <a:pt x="31901" y="50643"/>
                        </a:lnTo>
                        <a:lnTo>
                          <a:pt x="23155" y="50643"/>
                        </a:lnTo>
                        <a:lnTo>
                          <a:pt x="23155" y="24457"/>
                        </a:lnTo>
                        <a:cubicBezTo>
                          <a:pt x="23155" y="10675"/>
                          <a:pt x="34088" y="4571"/>
                          <a:pt x="42239" y="4571"/>
                        </a:cubicBezTo>
                        <a:cubicBezTo>
                          <a:pt x="46413" y="4571"/>
                          <a:pt x="49197" y="7131"/>
                          <a:pt x="49197" y="16778"/>
                        </a:cubicBezTo>
                        <a:lnTo>
                          <a:pt x="49197" y="50643"/>
                        </a:lnTo>
                        <a:lnTo>
                          <a:pt x="40450" y="50643"/>
                        </a:lnTo>
                        <a:lnTo>
                          <a:pt x="40450" y="56549"/>
                        </a:lnTo>
                        <a:cubicBezTo>
                          <a:pt x="43829" y="56352"/>
                          <a:pt x="51582" y="56155"/>
                          <a:pt x="56353" y="56155"/>
                        </a:cubicBezTo>
                        <a:cubicBezTo>
                          <a:pt x="61323" y="56155"/>
                          <a:pt x="68877" y="56352"/>
                          <a:pt x="72257" y="56549"/>
                        </a:cubicBezTo>
                        <a:lnTo>
                          <a:pt x="72257" y="50643"/>
                        </a:lnTo>
                        <a:lnTo>
                          <a:pt x="63510" y="50643"/>
                        </a:lnTo>
                        <a:lnTo>
                          <a:pt x="63510" y="18156"/>
                        </a:lnTo>
                        <a:cubicBezTo>
                          <a:pt x="63510" y="4965"/>
                          <a:pt x="56751" y="43"/>
                          <a:pt x="44028" y="43"/>
                        </a:cubicBezTo>
                        <a:cubicBezTo>
                          <a:pt x="31901" y="43"/>
                          <a:pt x="25142" y="7131"/>
                          <a:pt x="21763" y="13628"/>
                        </a:cubicBezTo>
                        <a:lnTo>
                          <a:pt x="21763" y="43"/>
                        </a:lnTo>
                        <a:lnTo>
                          <a:pt x="94" y="1027"/>
                        </a:lnTo>
                        <a:lnTo>
                          <a:pt x="94" y="6934"/>
                        </a:lnTo>
                        <a:cubicBezTo>
                          <a:pt x="7847" y="6934"/>
                          <a:pt x="8841" y="6934"/>
                          <a:pt x="8841" y="118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46" name="Graphic 9">
                  <a:extLst>
                    <a:ext uri="{FF2B5EF4-FFF2-40B4-BE49-F238E27FC236}">
                      <a16:creationId xmlns:a16="http://schemas.microsoft.com/office/drawing/2014/main" id="{F1EC2C64-86B2-57F7-24EE-8C143D3BDBE9}"/>
                    </a:ext>
                  </a:extLst>
                </p:cNvPr>
                <p:cNvGrpSpPr/>
                <p:nvPr/>
              </p:nvGrpSpPr>
              <p:grpSpPr>
                <a:xfrm>
                  <a:off x="6377772" y="5190154"/>
                  <a:ext cx="224186" cy="88008"/>
                  <a:chOff x="6377772" y="5190154"/>
                  <a:chExt cx="224186" cy="88008"/>
                </a:xfrm>
                <a:solidFill>
                  <a:srgbClr val="000000"/>
                </a:solidFill>
              </p:grpSpPr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id="{FC767371-18DA-0BED-9310-9FB6EF973644}"/>
                      </a:ext>
                    </a:extLst>
                  </p:cNvPr>
                  <p:cNvSpPr/>
                  <p:nvPr/>
                </p:nvSpPr>
                <p:spPr>
                  <a:xfrm>
                    <a:off x="6377772" y="5197635"/>
                    <a:ext cx="45921" cy="80526"/>
                  </a:xfrm>
                  <a:custGeom>
                    <a:avLst/>
                    <a:gdLst>
                      <a:gd name="connsiteX0" fmla="*/ 10633 w 45921"/>
                      <a:gd name="connsiteY0" fmla="*/ 29970 h 80526"/>
                      <a:gd name="connsiteX1" fmla="*/ 10633 w 45921"/>
                      <a:gd name="connsiteY1" fmla="*/ 64425 h 80526"/>
                      <a:gd name="connsiteX2" fmla="*/ 30712 w 45921"/>
                      <a:gd name="connsiteY2" fmla="*/ 80570 h 80526"/>
                      <a:gd name="connsiteX3" fmla="*/ 46019 w 45921"/>
                      <a:gd name="connsiteY3" fmla="*/ 64228 h 80526"/>
                      <a:gd name="connsiteX4" fmla="*/ 46019 w 45921"/>
                      <a:gd name="connsiteY4" fmla="*/ 57534 h 80526"/>
                      <a:gd name="connsiteX5" fmla="*/ 40055 w 45921"/>
                      <a:gd name="connsiteY5" fmla="*/ 57534 h 80526"/>
                      <a:gd name="connsiteX6" fmla="*/ 40055 w 45921"/>
                      <a:gd name="connsiteY6" fmla="*/ 64032 h 80526"/>
                      <a:gd name="connsiteX7" fmla="*/ 32302 w 45921"/>
                      <a:gd name="connsiteY7" fmla="*/ 75451 h 80526"/>
                      <a:gd name="connsiteX8" fmla="*/ 24947 w 45921"/>
                      <a:gd name="connsiteY8" fmla="*/ 64622 h 80526"/>
                      <a:gd name="connsiteX9" fmla="*/ 24947 w 45921"/>
                      <a:gd name="connsiteY9" fmla="*/ 29970 h 80526"/>
                      <a:gd name="connsiteX10" fmla="*/ 43633 w 45921"/>
                      <a:gd name="connsiteY10" fmla="*/ 29970 h 80526"/>
                      <a:gd name="connsiteX11" fmla="*/ 43633 w 45921"/>
                      <a:gd name="connsiteY11" fmla="*/ 24063 h 80526"/>
                      <a:gd name="connsiteX12" fmla="*/ 24947 w 45921"/>
                      <a:gd name="connsiteY12" fmla="*/ 24063 h 80526"/>
                      <a:gd name="connsiteX13" fmla="*/ 24947 w 45921"/>
                      <a:gd name="connsiteY13" fmla="*/ 43 h 80526"/>
                      <a:gd name="connsiteX14" fmla="*/ 18983 w 45921"/>
                      <a:gd name="connsiteY14" fmla="*/ 43 h 80526"/>
                      <a:gd name="connsiteX15" fmla="*/ 97 w 45921"/>
                      <a:gd name="connsiteY15" fmla="*/ 25442 h 80526"/>
                      <a:gd name="connsiteX16" fmla="*/ 97 w 45921"/>
                      <a:gd name="connsiteY16" fmla="*/ 29970 h 8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5921" h="80526">
                        <a:moveTo>
                          <a:pt x="10633" y="29970"/>
                        </a:moveTo>
                        <a:lnTo>
                          <a:pt x="10633" y="64425"/>
                        </a:lnTo>
                        <a:cubicBezTo>
                          <a:pt x="10633" y="77814"/>
                          <a:pt x="21567" y="80570"/>
                          <a:pt x="30712" y="80570"/>
                        </a:cubicBezTo>
                        <a:cubicBezTo>
                          <a:pt x="40254" y="80570"/>
                          <a:pt x="46019" y="73285"/>
                          <a:pt x="46019" y="64228"/>
                        </a:cubicBezTo>
                        <a:lnTo>
                          <a:pt x="46019" y="57534"/>
                        </a:lnTo>
                        <a:lnTo>
                          <a:pt x="40055" y="57534"/>
                        </a:lnTo>
                        <a:lnTo>
                          <a:pt x="40055" y="64032"/>
                        </a:lnTo>
                        <a:cubicBezTo>
                          <a:pt x="40055" y="72498"/>
                          <a:pt x="35880" y="75451"/>
                          <a:pt x="32302" y="75451"/>
                        </a:cubicBezTo>
                        <a:cubicBezTo>
                          <a:pt x="24947" y="75451"/>
                          <a:pt x="24947" y="67379"/>
                          <a:pt x="24947" y="64622"/>
                        </a:cubicBezTo>
                        <a:lnTo>
                          <a:pt x="24947" y="29970"/>
                        </a:lnTo>
                        <a:lnTo>
                          <a:pt x="43633" y="29970"/>
                        </a:lnTo>
                        <a:lnTo>
                          <a:pt x="43633" y="24063"/>
                        </a:lnTo>
                        <a:lnTo>
                          <a:pt x="24947" y="24063"/>
                        </a:lnTo>
                        <a:lnTo>
                          <a:pt x="24947" y="43"/>
                        </a:lnTo>
                        <a:lnTo>
                          <a:pt x="18983" y="43"/>
                        </a:lnTo>
                        <a:cubicBezTo>
                          <a:pt x="18983" y="12644"/>
                          <a:pt x="12820" y="25048"/>
                          <a:pt x="97" y="25442"/>
                        </a:cubicBezTo>
                        <a:lnTo>
                          <a:pt x="97" y="2997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id="{05637AEC-447D-4C5A-80D8-B9ACEA85EA3B}"/>
                      </a:ext>
                    </a:extLst>
                  </p:cNvPr>
                  <p:cNvSpPr/>
                  <p:nvPr/>
                </p:nvSpPr>
                <p:spPr>
                  <a:xfrm>
                    <a:off x="6436643" y="5220868"/>
                    <a:ext cx="51288" cy="56506"/>
                  </a:xfrm>
                  <a:custGeom>
                    <a:avLst/>
                    <a:gdLst>
                      <a:gd name="connsiteX0" fmla="*/ 21171 w 51288"/>
                      <a:gd name="connsiteY0" fmla="*/ 14218 h 56506"/>
                      <a:gd name="connsiteX1" fmla="*/ 21171 w 51288"/>
                      <a:gd name="connsiteY1" fmla="*/ 43 h 56506"/>
                      <a:gd name="connsiteX2" fmla="*/ 99 w 51288"/>
                      <a:gd name="connsiteY2" fmla="*/ 1027 h 56506"/>
                      <a:gd name="connsiteX3" fmla="*/ 99 w 51288"/>
                      <a:gd name="connsiteY3" fmla="*/ 6934 h 56506"/>
                      <a:gd name="connsiteX4" fmla="*/ 8846 w 51288"/>
                      <a:gd name="connsiteY4" fmla="*/ 11856 h 56506"/>
                      <a:gd name="connsiteX5" fmla="*/ 8846 w 51288"/>
                      <a:gd name="connsiteY5" fmla="*/ 50643 h 56506"/>
                      <a:gd name="connsiteX6" fmla="*/ 99 w 51288"/>
                      <a:gd name="connsiteY6" fmla="*/ 50643 h 56506"/>
                      <a:gd name="connsiteX7" fmla="*/ 99 w 51288"/>
                      <a:gd name="connsiteY7" fmla="*/ 56549 h 56506"/>
                      <a:gd name="connsiteX8" fmla="*/ 16002 w 51288"/>
                      <a:gd name="connsiteY8" fmla="*/ 56155 h 56506"/>
                      <a:gd name="connsiteX9" fmla="*/ 33496 w 51288"/>
                      <a:gd name="connsiteY9" fmla="*/ 56549 h 56506"/>
                      <a:gd name="connsiteX10" fmla="*/ 33496 w 51288"/>
                      <a:gd name="connsiteY10" fmla="*/ 50643 h 56506"/>
                      <a:gd name="connsiteX11" fmla="*/ 22562 w 51288"/>
                      <a:gd name="connsiteY11" fmla="*/ 50643 h 56506"/>
                      <a:gd name="connsiteX12" fmla="*/ 22562 w 51288"/>
                      <a:gd name="connsiteY12" fmla="*/ 28591 h 56506"/>
                      <a:gd name="connsiteX13" fmla="*/ 38267 w 51288"/>
                      <a:gd name="connsiteY13" fmla="*/ 4571 h 56506"/>
                      <a:gd name="connsiteX14" fmla="*/ 35882 w 51288"/>
                      <a:gd name="connsiteY14" fmla="*/ 10281 h 56506"/>
                      <a:gd name="connsiteX15" fmla="*/ 43635 w 51288"/>
                      <a:gd name="connsiteY15" fmla="*/ 17959 h 56506"/>
                      <a:gd name="connsiteX16" fmla="*/ 51388 w 51288"/>
                      <a:gd name="connsiteY16" fmla="*/ 10281 h 56506"/>
                      <a:gd name="connsiteX17" fmla="*/ 37870 w 51288"/>
                      <a:gd name="connsiteY17" fmla="*/ 43 h 56506"/>
                      <a:gd name="connsiteX18" fmla="*/ 21171 w 51288"/>
                      <a:gd name="connsiteY18" fmla="*/ 14218 h 565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1288" h="56506">
                        <a:moveTo>
                          <a:pt x="21171" y="14218"/>
                        </a:moveTo>
                        <a:lnTo>
                          <a:pt x="21171" y="43"/>
                        </a:lnTo>
                        <a:lnTo>
                          <a:pt x="99" y="1027"/>
                        </a:lnTo>
                        <a:lnTo>
                          <a:pt x="99" y="6934"/>
                        </a:lnTo>
                        <a:cubicBezTo>
                          <a:pt x="7852" y="6934"/>
                          <a:pt x="8846" y="6934"/>
                          <a:pt x="8846" y="11856"/>
                        </a:cubicBezTo>
                        <a:lnTo>
                          <a:pt x="8846" y="50643"/>
                        </a:lnTo>
                        <a:lnTo>
                          <a:pt x="99" y="50643"/>
                        </a:lnTo>
                        <a:lnTo>
                          <a:pt x="99" y="56549"/>
                        </a:lnTo>
                        <a:cubicBezTo>
                          <a:pt x="4472" y="56352"/>
                          <a:pt x="10237" y="56155"/>
                          <a:pt x="16002" y="56155"/>
                        </a:cubicBezTo>
                        <a:cubicBezTo>
                          <a:pt x="20773" y="56155"/>
                          <a:pt x="28924" y="56155"/>
                          <a:pt x="33496" y="56549"/>
                        </a:cubicBezTo>
                        <a:lnTo>
                          <a:pt x="33496" y="50643"/>
                        </a:lnTo>
                        <a:lnTo>
                          <a:pt x="22562" y="50643"/>
                        </a:lnTo>
                        <a:lnTo>
                          <a:pt x="22562" y="28591"/>
                        </a:lnTo>
                        <a:cubicBezTo>
                          <a:pt x="22562" y="19928"/>
                          <a:pt x="25544" y="4571"/>
                          <a:pt x="38267" y="4571"/>
                        </a:cubicBezTo>
                        <a:cubicBezTo>
                          <a:pt x="38267" y="4768"/>
                          <a:pt x="35882" y="6737"/>
                          <a:pt x="35882" y="10281"/>
                        </a:cubicBezTo>
                        <a:cubicBezTo>
                          <a:pt x="35882" y="15400"/>
                          <a:pt x="40056" y="17959"/>
                          <a:pt x="43635" y="17959"/>
                        </a:cubicBezTo>
                        <a:cubicBezTo>
                          <a:pt x="47412" y="17959"/>
                          <a:pt x="51388" y="15400"/>
                          <a:pt x="51388" y="10281"/>
                        </a:cubicBezTo>
                        <a:cubicBezTo>
                          <a:pt x="51388" y="3587"/>
                          <a:pt x="44629" y="43"/>
                          <a:pt x="37870" y="43"/>
                        </a:cubicBezTo>
                        <a:cubicBezTo>
                          <a:pt x="29123" y="43"/>
                          <a:pt x="23954" y="6343"/>
                          <a:pt x="21171" y="1421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id="{5933BA41-1C3B-8AA8-7F10-F2B418A29258}"/>
                      </a:ext>
                    </a:extLst>
                  </p:cNvPr>
                  <p:cNvSpPr/>
                  <p:nvPr/>
                </p:nvSpPr>
                <p:spPr>
                  <a:xfrm>
                    <a:off x="6495878" y="5220474"/>
                    <a:ext cx="64806" cy="57687"/>
                  </a:xfrm>
                  <a:custGeom>
                    <a:avLst/>
                    <a:gdLst>
                      <a:gd name="connsiteX0" fmla="*/ 64907 w 64806"/>
                      <a:gd name="connsiteY0" fmla="*/ 29576 h 57687"/>
                      <a:gd name="connsiteX1" fmla="*/ 32503 w 64806"/>
                      <a:gd name="connsiteY1" fmla="*/ 43 h 57687"/>
                      <a:gd name="connsiteX2" fmla="*/ 100 w 64806"/>
                      <a:gd name="connsiteY2" fmla="*/ 29576 h 57687"/>
                      <a:gd name="connsiteX3" fmla="*/ 32503 w 64806"/>
                      <a:gd name="connsiteY3" fmla="*/ 57731 h 57687"/>
                      <a:gd name="connsiteX4" fmla="*/ 64907 w 64806"/>
                      <a:gd name="connsiteY4" fmla="*/ 29576 h 57687"/>
                      <a:gd name="connsiteX5" fmla="*/ 32503 w 64806"/>
                      <a:gd name="connsiteY5" fmla="*/ 52611 h 57687"/>
                      <a:gd name="connsiteX6" fmla="*/ 16401 w 64806"/>
                      <a:gd name="connsiteY6" fmla="*/ 28197 h 57687"/>
                      <a:gd name="connsiteX7" fmla="*/ 18588 w 64806"/>
                      <a:gd name="connsiteY7" fmla="*/ 11856 h 57687"/>
                      <a:gd name="connsiteX8" fmla="*/ 32503 w 64806"/>
                      <a:gd name="connsiteY8" fmla="*/ 4571 h 57687"/>
                      <a:gd name="connsiteX9" fmla="*/ 46022 w 64806"/>
                      <a:gd name="connsiteY9" fmla="*/ 10871 h 57687"/>
                      <a:gd name="connsiteX10" fmla="*/ 48606 w 64806"/>
                      <a:gd name="connsiteY10" fmla="*/ 28197 h 57687"/>
                      <a:gd name="connsiteX11" fmla="*/ 32503 w 64806"/>
                      <a:gd name="connsiteY11" fmla="*/ 5261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907" y="29576"/>
                        </a:moveTo>
                        <a:cubicBezTo>
                          <a:pt x="64907" y="12643"/>
                          <a:pt x="53178" y="43"/>
                          <a:pt x="32503" y="43"/>
                        </a:cubicBezTo>
                        <a:cubicBezTo>
                          <a:pt x="11630" y="43"/>
                          <a:pt x="100" y="12840"/>
                          <a:pt x="100" y="29576"/>
                        </a:cubicBezTo>
                        <a:cubicBezTo>
                          <a:pt x="100" y="45130"/>
                          <a:pt x="11431" y="57731"/>
                          <a:pt x="32503" y="57731"/>
                        </a:cubicBezTo>
                        <a:cubicBezTo>
                          <a:pt x="53774" y="57731"/>
                          <a:pt x="64907" y="44933"/>
                          <a:pt x="64907" y="29576"/>
                        </a:cubicBezTo>
                        <a:close/>
                        <a:moveTo>
                          <a:pt x="32503" y="52611"/>
                        </a:moveTo>
                        <a:cubicBezTo>
                          <a:pt x="16401" y="52611"/>
                          <a:pt x="16401" y="39026"/>
                          <a:pt x="16401" y="28197"/>
                        </a:cubicBezTo>
                        <a:cubicBezTo>
                          <a:pt x="16401" y="22488"/>
                          <a:pt x="16401" y="16187"/>
                          <a:pt x="18588" y="11856"/>
                        </a:cubicBezTo>
                        <a:cubicBezTo>
                          <a:pt x="20973" y="7131"/>
                          <a:pt x="26341" y="4571"/>
                          <a:pt x="32503" y="4571"/>
                        </a:cubicBezTo>
                        <a:cubicBezTo>
                          <a:pt x="37871" y="4571"/>
                          <a:pt x="43238" y="6540"/>
                          <a:pt x="46022" y="10871"/>
                        </a:cubicBezTo>
                        <a:cubicBezTo>
                          <a:pt x="48606" y="15203"/>
                          <a:pt x="48606" y="22094"/>
                          <a:pt x="48606" y="28197"/>
                        </a:cubicBezTo>
                        <a:cubicBezTo>
                          <a:pt x="48606" y="39026"/>
                          <a:pt x="48606" y="52611"/>
                          <a:pt x="32503" y="526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id="{AAC28001-82DB-AB12-DD8C-0D2C986C03FB}"/>
                      </a:ext>
                    </a:extLst>
                  </p:cNvPr>
                  <p:cNvSpPr/>
                  <p:nvPr/>
                </p:nvSpPr>
                <p:spPr>
                  <a:xfrm>
                    <a:off x="6570748" y="5190154"/>
                    <a:ext cx="31210" cy="87221"/>
                  </a:xfrm>
                  <a:custGeom>
                    <a:avLst/>
                    <a:gdLst>
                      <a:gd name="connsiteX0" fmla="*/ 22567 w 31210"/>
                      <a:gd name="connsiteY0" fmla="*/ 43 h 87221"/>
                      <a:gd name="connsiteX1" fmla="*/ 103 w 31210"/>
                      <a:gd name="connsiteY1" fmla="*/ 1028 h 87221"/>
                      <a:gd name="connsiteX2" fmla="*/ 103 w 31210"/>
                      <a:gd name="connsiteY2" fmla="*/ 6934 h 87221"/>
                      <a:gd name="connsiteX3" fmla="*/ 8850 w 31210"/>
                      <a:gd name="connsiteY3" fmla="*/ 11857 h 87221"/>
                      <a:gd name="connsiteX4" fmla="*/ 8850 w 31210"/>
                      <a:gd name="connsiteY4" fmla="*/ 81358 h 87221"/>
                      <a:gd name="connsiteX5" fmla="*/ 103 w 31210"/>
                      <a:gd name="connsiteY5" fmla="*/ 81358 h 87221"/>
                      <a:gd name="connsiteX6" fmla="*/ 103 w 31210"/>
                      <a:gd name="connsiteY6" fmla="*/ 87264 h 87221"/>
                      <a:gd name="connsiteX7" fmla="*/ 15609 w 31210"/>
                      <a:gd name="connsiteY7" fmla="*/ 86871 h 87221"/>
                      <a:gd name="connsiteX8" fmla="*/ 31314 w 31210"/>
                      <a:gd name="connsiteY8" fmla="*/ 87264 h 87221"/>
                      <a:gd name="connsiteX9" fmla="*/ 31314 w 31210"/>
                      <a:gd name="connsiteY9" fmla="*/ 81358 h 87221"/>
                      <a:gd name="connsiteX10" fmla="*/ 22567 w 31210"/>
                      <a:gd name="connsiteY10" fmla="*/ 81358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1210" h="87221">
                        <a:moveTo>
                          <a:pt x="22567" y="43"/>
                        </a:moveTo>
                        <a:lnTo>
                          <a:pt x="103" y="1028"/>
                        </a:lnTo>
                        <a:lnTo>
                          <a:pt x="103" y="6934"/>
                        </a:lnTo>
                        <a:cubicBezTo>
                          <a:pt x="8055" y="6934"/>
                          <a:pt x="8850" y="6934"/>
                          <a:pt x="8850" y="11857"/>
                        </a:cubicBezTo>
                        <a:lnTo>
                          <a:pt x="8850" y="81358"/>
                        </a:lnTo>
                        <a:lnTo>
                          <a:pt x="103" y="81358"/>
                        </a:lnTo>
                        <a:lnTo>
                          <a:pt x="103" y="87264"/>
                        </a:lnTo>
                        <a:cubicBezTo>
                          <a:pt x="4079" y="87068"/>
                          <a:pt x="10241" y="86871"/>
                          <a:pt x="15609" y="86871"/>
                        </a:cubicBezTo>
                        <a:cubicBezTo>
                          <a:pt x="21175" y="86871"/>
                          <a:pt x="26940" y="87068"/>
                          <a:pt x="31314" y="87264"/>
                        </a:cubicBezTo>
                        <a:lnTo>
                          <a:pt x="31314" y="81358"/>
                        </a:lnTo>
                        <a:lnTo>
                          <a:pt x="22567" y="8135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228" name="Group 1227">
                <a:extLst>
                  <a:ext uri="{FF2B5EF4-FFF2-40B4-BE49-F238E27FC236}">
                    <a16:creationId xmlns:a16="http://schemas.microsoft.com/office/drawing/2014/main" id="{4702C47F-933B-46EE-C98E-F30C7D022E32}"/>
                  </a:ext>
                </a:extLst>
              </p:cNvPr>
              <p:cNvGrpSpPr/>
              <p:nvPr/>
            </p:nvGrpSpPr>
            <p:grpSpPr>
              <a:xfrm>
                <a:off x="6926315" y="3643522"/>
                <a:ext cx="166673" cy="256928"/>
                <a:chOff x="6881101" y="3890742"/>
                <a:chExt cx="166673" cy="256928"/>
              </a:xfrm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264C91C2-2182-1F3C-10D3-FEA6A4F2F3FC}"/>
                    </a:ext>
                  </a:extLst>
                </p:cNvPr>
                <p:cNvSpPr/>
                <p:nvPr/>
              </p:nvSpPr>
              <p:spPr>
                <a:xfrm>
                  <a:off x="6881101" y="3921540"/>
                  <a:ext cx="66198" cy="79936"/>
                </a:xfrm>
                <a:custGeom>
                  <a:avLst/>
                  <a:gdLst>
                    <a:gd name="connsiteX0" fmla="*/ 9852 w 66198"/>
                    <a:gd name="connsiteY0" fmla="*/ 70885 h 79936"/>
                    <a:gd name="connsiteX1" fmla="*/ 2894 w 66198"/>
                    <a:gd name="connsiteY1" fmla="*/ 76004 h 79936"/>
                    <a:gd name="connsiteX2" fmla="*/ 111 w 66198"/>
                    <a:gd name="connsiteY2" fmla="*/ 78367 h 79936"/>
                    <a:gd name="connsiteX3" fmla="*/ 1702 w 66198"/>
                    <a:gd name="connsiteY3" fmla="*/ 79942 h 79936"/>
                    <a:gd name="connsiteX4" fmla="*/ 12238 w 66198"/>
                    <a:gd name="connsiteY4" fmla="*/ 79548 h 79936"/>
                    <a:gd name="connsiteX5" fmla="*/ 24961 w 66198"/>
                    <a:gd name="connsiteY5" fmla="*/ 79942 h 79936"/>
                    <a:gd name="connsiteX6" fmla="*/ 27147 w 66198"/>
                    <a:gd name="connsiteY6" fmla="*/ 77382 h 79936"/>
                    <a:gd name="connsiteX7" fmla="*/ 24165 w 66198"/>
                    <a:gd name="connsiteY7" fmla="*/ 76004 h 79936"/>
                    <a:gd name="connsiteX8" fmla="*/ 17804 w 66198"/>
                    <a:gd name="connsiteY8" fmla="*/ 74035 h 79936"/>
                    <a:gd name="connsiteX9" fmla="*/ 23967 w 66198"/>
                    <a:gd name="connsiteY9" fmla="*/ 48834 h 79936"/>
                    <a:gd name="connsiteX10" fmla="*/ 35695 w 66198"/>
                    <a:gd name="connsiteY10" fmla="*/ 56906 h 79936"/>
                    <a:gd name="connsiteX11" fmla="*/ 66310 w 66198"/>
                    <a:gd name="connsiteY11" fmla="*/ 20088 h 79936"/>
                    <a:gd name="connsiteX12" fmla="*/ 49412 w 66198"/>
                    <a:gd name="connsiteY12" fmla="*/ 6 h 79936"/>
                    <a:gd name="connsiteX13" fmla="*/ 32714 w 66198"/>
                    <a:gd name="connsiteY13" fmla="*/ 9456 h 79936"/>
                    <a:gd name="connsiteX14" fmla="*/ 21382 w 66198"/>
                    <a:gd name="connsiteY14" fmla="*/ 6 h 79936"/>
                    <a:gd name="connsiteX15" fmla="*/ 12039 w 66198"/>
                    <a:gd name="connsiteY15" fmla="*/ 7093 h 79936"/>
                    <a:gd name="connsiteX16" fmla="*/ 8063 w 66198"/>
                    <a:gd name="connsiteY16" fmla="*/ 19300 h 79936"/>
                    <a:gd name="connsiteX17" fmla="*/ 9455 w 66198"/>
                    <a:gd name="connsiteY17" fmla="*/ 20679 h 79936"/>
                    <a:gd name="connsiteX18" fmla="*/ 11641 w 66198"/>
                    <a:gd name="connsiteY18" fmla="*/ 17725 h 79936"/>
                    <a:gd name="connsiteX19" fmla="*/ 20985 w 66198"/>
                    <a:gd name="connsiteY19" fmla="*/ 2762 h 79936"/>
                    <a:gd name="connsiteX20" fmla="*/ 24961 w 66198"/>
                    <a:gd name="connsiteY20" fmla="*/ 8472 h 79936"/>
                    <a:gd name="connsiteX21" fmla="*/ 23967 w 66198"/>
                    <a:gd name="connsiteY21" fmla="*/ 14969 h 79936"/>
                    <a:gd name="connsiteX22" fmla="*/ 32117 w 66198"/>
                    <a:gd name="connsiteY22" fmla="*/ 16347 h 79936"/>
                    <a:gd name="connsiteX23" fmla="*/ 38677 w 66198"/>
                    <a:gd name="connsiteY23" fmla="*/ 7487 h 79936"/>
                    <a:gd name="connsiteX24" fmla="*/ 49015 w 66198"/>
                    <a:gd name="connsiteY24" fmla="*/ 2762 h 79936"/>
                    <a:gd name="connsiteX25" fmla="*/ 57165 w 66198"/>
                    <a:gd name="connsiteY25" fmla="*/ 14575 h 79936"/>
                    <a:gd name="connsiteX26" fmla="*/ 50605 w 66198"/>
                    <a:gd name="connsiteY26" fmla="*/ 41155 h 79936"/>
                    <a:gd name="connsiteX27" fmla="*/ 35497 w 66198"/>
                    <a:gd name="connsiteY27" fmla="*/ 54150 h 79936"/>
                    <a:gd name="connsiteX28" fmla="*/ 25557 w 66198"/>
                    <a:gd name="connsiteY28" fmla="*/ 42927 h 79936"/>
                    <a:gd name="connsiteX29" fmla="*/ 25955 w 66198"/>
                    <a:gd name="connsiteY29" fmla="*/ 40958 h 7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6198" h="79936">
                      <a:moveTo>
                        <a:pt x="9852" y="70885"/>
                      </a:moveTo>
                      <a:cubicBezTo>
                        <a:pt x="8858" y="75216"/>
                        <a:pt x="8461" y="76004"/>
                        <a:pt x="2894" y="76004"/>
                      </a:cubicBezTo>
                      <a:cubicBezTo>
                        <a:pt x="1503" y="76004"/>
                        <a:pt x="111" y="76004"/>
                        <a:pt x="111" y="78367"/>
                      </a:cubicBezTo>
                      <a:cubicBezTo>
                        <a:pt x="111" y="79351"/>
                        <a:pt x="708" y="79942"/>
                        <a:pt x="1702" y="79942"/>
                      </a:cubicBezTo>
                      <a:cubicBezTo>
                        <a:pt x="5081" y="79942"/>
                        <a:pt x="8858" y="79548"/>
                        <a:pt x="12238" y="79548"/>
                      </a:cubicBezTo>
                      <a:cubicBezTo>
                        <a:pt x="16611" y="79548"/>
                        <a:pt x="20786" y="79942"/>
                        <a:pt x="24961" y="79942"/>
                      </a:cubicBezTo>
                      <a:cubicBezTo>
                        <a:pt x="25557" y="79942"/>
                        <a:pt x="27147" y="79942"/>
                        <a:pt x="27147" y="77382"/>
                      </a:cubicBezTo>
                      <a:cubicBezTo>
                        <a:pt x="27147" y="76004"/>
                        <a:pt x="25955" y="76004"/>
                        <a:pt x="24165" y="76004"/>
                      </a:cubicBezTo>
                      <a:cubicBezTo>
                        <a:pt x="17804" y="76004"/>
                        <a:pt x="17804" y="75216"/>
                        <a:pt x="17804" y="74035"/>
                      </a:cubicBezTo>
                      <a:cubicBezTo>
                        <a:pt x="17804" y="72460"/>
                        <a:pt x="23171" y="51984"/>
                        <a:pt x="23967" y="48834"/>
                      </a:cubicBezTo>
                      <a:cubicBezTo>
                        <a:pt x="25557" y="52574"/>
                        <a:pt x="29135" y="56906"/>
                        <a:pt x="35695" y="56906"/>
                      </a:cubicBezTo>
                      <a:cubicBezTo>
                        <a:pt x="50406" y="56906"/>
                        <a:pt x="66310" y="38595"/>
                        <a:pt x="66310" y="20088"/>
                      </a:cubicBezTo>
                      <a:cubicBezTo>
                        <a:pt x="66310" y="8275"/>
                        <a:pt x="58954" y="6"/>
                        <a:pt x="49412" y="6"/>
                      </a:cubicBezTo>
                      <a:cubicBezTo>
                        <a:pt x="43051" y="6"/>
                        <a:pt x="36888" y="4534"/>
                        <a:pt x="32714" y="9456"/>
                      </a:cubicBezTo>
                      <a:cubicBezTo>
                        <a:pt x="31521" y="2565"/>
                        <a:pt x="25955" y="6"/>
                        <a:pt x="21382" y="6"/>
                      </a:cubicBezTo>
                      <a:cubicBezTo>
                        <a:pt x="15418" y="6"/>
                        <a:pt x="13033" y="4928"/>
                        <a:pt x="12039" y="7093"/>
                      </a:cubicBezTo>
                      <a:cubicBezTo>
                        <a:pt x="9653" y="11425"/>
                        <a:pt x="8063" y="18907"/>
                        <a:pt x="8063" y="19300"/>
                      </a:cubicBezTo>
                      <a:cubicBezTo>
                        <a:pt x="8063" y="20679"/>
                        <a:pt x="9256" y="20679"/>
                        <a:pt x="9455" y="20679"/>
                      </a:cubicBezTo>
                      <a:cubicBezTo>
                        <a:pt x="10846" y="20679"/>
                        <a:pt x="10846" y="20482"/>
                        <a:pt x="11641" y="17725"/>
                      </a:cubicBezTo>
                      <a:cubicBezTo>
                        <a:pt x="13828" y="8865"/>
                        <a:pt x="16412" y="2762"/>
                        <a:pt x="20985" y="2762"/>
                      </a:cubicBezTo>
                      <a:cubicBezTo>
                        <a:pt x="23171" y="2762"/>
                        <a:pt x="24961" y="3746"/>
                        <a:pt x="24961" y="8472"/>
                      </a:cubicBezTo>
                      <a:cubicBezTo>
                        <a:pt x="24961" y="11425"/>
                        <a:pt x="24563" y="12803"/>
                        <a:pt x="23967" y="14969"/>
                      </a:cubicBezTo>
                      <a:close/>
                      <a:moveTo>
                        <a:pt x="32117" y="16347"/>
                      </a:moveTo>
                      <a:cubicBezTo>
                        <a:pt x="32912" y="13000"/>
                        <a:pt x="36491" y="9456"/>
                        <a:pt x="38677" y="7487"/>
                      </a:cubicBezTo>
                      <a:cubicBezTo>
                        <a:pt x="43250" y="3746"/>
                        <a:pt x="46828" y="2762"/>
                        <a:pt x="49015" y="2762"/>
                      </a:cubicBezTo>
                      <a:cubicBezTo>
                        <a:pt x="53985" y="2762"/>
                        <a:pt x="57165" y="7093"/>
                        <a:pt x="57165" y="14575"/>
                      </a:cubicBezTo>
                      <a:cubicBezTo>
                        <a:pt x="57165" y="22057"/>
                        <a:pt x="52991" y="36430"/>
                        <a:pt x="50605" y="41155"/>
                      </a:cubicBezTo>
                      <a:cubicBezTo>
                        <a:pt x="46232" y="50015"/>
                        <a:pt x="40268" y="54150"/>
                        <a:pt x="35497" y="54150"/>
                      </a:cubicBezTo>
                      <a:cubicBezTo>
                        <a:pt x="27147" y="54150"/>
                        <a:pt x="25557" y="43715"/>
                        <a:pt x="25557" y="42927"/>
                      </a:cubicBezTo>
                      <a:cubicBezTo>
                        <a:pt x="25557" y="42730"/>
                        <a:pt x="25557" y="42533"/>
                        <a:pt x="25955" y="4095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E1815EFE-B61F-37AE-CECF-B9ACF143F48B}"/>
                    </a:ext>
                  </a:extLst>
                </p:cNvPr>
                <p:cNvSpPr/>
                <p:nvPr/>
              </p:nvSpPr>
              <p:spPr>
                <a:xfrm>
                  <a:off x="6956808" y="3890742"/>
                  <a:ext cx="35981" cy="37802"/>
                </a:xfrm>
                <a:custGeom>
                  <a:avLst/>
                  <a:gdLst>
                    <a:gd name="connsiteX0" fmla="*/ 20788 w 35981"/>
                    <a:gd name="connsiteY0" fmla="*/ 18906 h 37802"/>
                    <a:gd name="connsiteX1" fmla="*/ 33511 w 35981"/>
                    <a:gd name="connsiteY1" fmla="*/ 13393 h 37802"/>
                    <a:gd name="connsiteX2" fmla="*/ 36095 w 35981"/>
                    <a:gd name="connsiteY2" fmla="*/ 10637 h 37802"/>
                    <a:gd name="connsiteX3" fmla="*/ 33312 w 35981"/>
                    <a:gd name="connsiteY3" fmla="*/ 7880 h 37802"/>
                    <a:gd name="connsiteX4" fmla="*/ 31523 w 35981"/>
                    <a:gd name="connsiteY4" fmla="*/ 8668 h 37802"/>
                    <a:gd name="connsiteX5" fmla="*/ 19396 w 35981"/>
                    <a:gd name="connsiteY5" fmla="*/ 16740 h 37802"/>
                    <a:gd name="connsiteX6" fmla="*/ 20788 w 35981"/>
                    <a:gd name="connsiteY6" fmla="*/ 3745 h 37802"/>
                    <a:gd name="connsiteX7" fmla="*/ 18005 w 35981"/>
                    <a:gd name="connsiteY7" fmla="*/ 5 h 37802"/>
                    <a:gd name="connsiteX8" fmla="*/ 15222 w 35981"/>
                    <a:gd name="connsiteY8" fmla="*/ 2564 h 37802"/>
                    <a:gd name="connsiteX9" fmla="*/ 15818 w 35981"/>
                    <a:gd name="connsiteY9" fmla="*/ 6896 h 37802"/>
                    <a:gd name="connsiteX10" fmla="*/ 16812 w 35981"/>
                    <a:gd name="connsiteY10" fmla="*/ 16740 h 37802"/>
                    <a:gd name="connsiteX11" fmla="*/ 4685 w 35981"/>
                    <a:gd name="connsiteY11" fmla="*/ 8668 h 37802"/>
                    <a:gd name="connsiteX12" fmla="*/ 2896 w 35981"/>
                    <a:gd name="connsiteY12" fmla="*/ 7880 h 37802"/>
                    <a:gd name="connsiteX13" fmla="*/ 113 w 35981"/>
                    <a:gd name="connsiteY13" fmla="*/ 10637 h 37802"/>
                    <a:gd name="connsiteX14" fmla="*/ 1902 w 35981"/>
                    <a:gd name="connsiteY14" fmla="*/ 13196 h 37802"/>
                    <a:gd name="connsiteX15" fmla="*/ 15222 w 35981"/>
                    <a:gd name="connsiteY15" fmla="*/ 18906 h 37802"/>
                    <a:gd name="connsiteX16" fmla="*/ 2499 w 35981"/>
                    <a:gd name="connsiteY16" fmla="*/ 24222 h 37802"/>
                    <a:gd name="connsiteX17" fmla="*/ 113 w 35981"/>
                    <a:gd name="connsiteY17" fmla="*/ 26978 h 37802"/>
                    <a:gd name="connsiteX18" fmla="*/ 2896 w 35981"/>
                    <a:gd name="connsiteY18" fmla="*/ 29735 h 37802"/>
                    <a:gd name="connsiteX19" fmla="*/ 4685 w 35981"/>
                    <a:gd name="connsiteY19" fmla="*/ 28947 h 37802"/>
                    <a:gd name="connsiteX20" fmla="*/ 16812 w 35981"/>
                    <a:gd name="connsiteY20" fmla="*/ 21072 h 37802"/>
                    <a:gd name="connsiteX21" fmla="*/ 15222 w 35981"/>
                    <a:gd name="connsiteY21" fmla="*/ 35051 h 37802"/>
                    <a:gd name="connsiteX22" fmla="*/ 18005 w 35981"/>
                    <a:gd name="connsiteY22" fmla="*/ 37807 h 37802"/>
                    <a:gd name="connsiteX23" fmla="*/ 20788 w 35981"/>
                    <a:gd name="connsiteY23" fmla="*/ 35051 h 37802"/>
                    <a:gd name="connsiteX24" fmla="*/ 20390 w 35981"/>
                    <a:gd name="connsiteY24" fmla="*/ 30916 h 37802"/>
                    <a:gd name="connsiteX25" fmla="*/ 19396 w 35981"/>
                    <a:gd name="connsiteY25" fmla="*/ 21072 h 37802"/>
                    <a:gd name="connsiteX26" fmla="*/ 29932 w 35981"/>
                    <a:gd name="connsiteY26" fmla="*/ 27963 h 37802"/>
                    <a:gd name="connsiteX27" fmla="*/ 33312 w 35981"/>
                    <a:gd name="connsiteY27" fmla="*/ 29735 h 37802"/>
                    <a:gd name="connsiteX28" fmla="*/ 36095 w 35981"/>
                    <a:gd name="connsiteY28" fmla="*/ 26978 h 37802"/>
                    <a:gd name="connsiteX29" fmla="*/ 34107 w 35981"/>
                    <a:gd name="connsiteY29" fmla="*/ 24419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788" y="18906"/>
                      </a:moveTo>
                      <a:cubicBezTo>
                        <a:pt x="28143" y="15756"/>
                        <a:pt x="31324" y="14574"/>
                        <a:pt x="33511" y="13393"/>
                      </a:cubicBezTo>
                      <a:cubicBezTo>
                        <a:pt x="35300" y="12802"/>
                        <a:pt x="36095" y="12408"/>
                        <a:pt x="36095" y="10637"/>
                      </a:cubicBezTo>
                      <a:cubicBezTo>
                        <a:pt x="36095" y="9258"/>
                        <a:pt x="34902" y="7880"/>
                        <a:pt x="33312" y="7880"/>
                      </a:cubicBezTo>
                      <a:cubicBezTo>
                        <a:pt x="32715" y="7880"/>
                        <a:pt x="32517" y="7880"/>
                        <a:pt x="31523" y="8668"/>
                      </a:cubicBezTo>
                      <a:lnTo>
                        <a:pt x="19396" y="16740"/>
                      </a:lnTo>
                      <a:lnTo>
                        <a:pt x="20788" y="3745"/>
                      </a:lnTo>
                      <a:cubicBezTo>
                        <a:pt x="20987" y="2170"/>
                        <a:pt x="20788" y="5"/>
                        <a:pt x="18005" y="5"/>
                      </a:cubicBezTo>
                      <a:cubicBezTo>
                        <a:pt x="17011" y="5"/>
                        <a:pt x="15222" y="595"/>
                        <a:pt x="15222" y="2564"/>
                      </a:cubicBezTo>
                      <a:cubicBezTo>
                        <a:pt x="15222" y="3352"/>
                        <a:pt x="15619" y="5911"/>
                        <a:pt x="15818" y="6896"/>
                      </a:cubicBezTo>
                      <a:cubicBezTo>
                        <a:pt x="16017" y="8274"/>
                        <a:pt x="16613" y="14771"/>
                        <a:pt x="16812" y="16740"/>
                      </a:cubicBezTo>
                      <a:lnTo>
                        <a:pt x="4685" y="8668"/>
                      </a:lnTo>
                      <a:cubicBezTo>
                        <a:pt x="3890" y="8274"/>
                        <a:pt x="3692" y="7880"/>
                        <a:pt x="2896" y="7880"/>
                      </a:cubicBezTo>
                      <a:cubicBezTo>
                        <a:pt x="1107" y="7880"/>
                        <a:pt x="113" y="9258"/>
                        <a:pt x="113" y="10637"/>
                      </a:cubicBezTo>
                      <a:cubicBezTo>
                        <a:pt x="113" y="12408"/>
                        <a:pt x="1107" y="12999"/>
                        <a:pt x="1902" y="13196"/>
                      </a:cubicBezTo>
                      <a:lnTo>
                        <a:pt x="15222" y="18906"/>
                      </a:lnTo>
                      <a:cubicBezTo>
                        <a:pt x="8065" y="22056"/>
                        <a:pt x="4685" y="23237"/>
                        <a:pt x="2499" y="24222"/>
                      </a:cubicBezTo>
                      <a:cubicBezTo>
                        <a:pt x="908" y="25009"/>
                        <a:pt x="113" y="25403"/>
                        <a:pt x="113" y="26978"/>
                      </a:cubicBezTo>
                      <a:cubicBezTo>
                        <a:pt x="113" y="28553"/>
                        <a:pt x="1107" y="29735"/>
                        <a:pt x="2896" y="29735"/>
                      </a:cubicBezTo>
                      <a:cubicBezTo>
                        <a:pt x="3493" y="29735"/>
                        <a:pt x="3692" y="29735"/>
                        <a:pt x="4685" y="28947"/>
                      </a:cubicBezTo>
                      <a:lnTo>
                        <a:pt x="16812" y="21072"/>
                      </a:lnTo>
                      <a:lnTo>
                        <a:pt x="15222" y="35051"/>
                      </a:lnTo>
                      <a:cubicBezTo>
                        <a:pt x="15222" y="37019"/>
                        <a:pt x="17011" y="37807"/>
                        <a:pt x="18005" y="37807"/>
                      </a:cubicBezTo>
                      <a:cubicBezTo>
                        <a:pt x="19197" y="37807"/>
                        <a:pt x="20788" y="37019"/>
                        <a:pt x="20788" y="35051"/>
                      </a:cubicBezTo>
                      <a:cubicBezTo>
                        <a:pt x="20788" y="34263"/>
                        <a:pt x="20390" y="31703"/>
                        <a:pt x="20390" y="30916"/>
                      </a:cubicBezTo>
                      <a:cubicBezTo>
                        <a:pt x="20191" y="29341"/>
                        <a:pt x="19595" y="23040"/>
                        <a:pt x="19396" y="21072"/>
                      </a:cubicBezTo>
                      <a:lnTo>
                        <a:pt x="29932" y="27963"/>
                      </a:lnTo>
                      <a:cubicBezTo>
                        <a:pt x="32318" y="29735"/>
                        <a:pt x="32517" y="29735"/>
                        <a:pt x="33312" y="29735"/>
                      </a:cubicBezTo>
                      <a:cubicBezTo>
                        <a:pt x="34902" y="29735"/>
                        <a:pt x="36095" y="28553"/>
                        <a:pt x="36095" y="26978"/>
                      </a:cubicBezTo>
                      <a:cubicBezTo>
                        <a:pt x="36095" y="25206"/>
                        <a:pt x="34902" y="24812"/>
                        <a:pt x="34107" y="244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67" name="Graphic 9">
                  <a:extLst>
                    <a:ext uri="{FF2B5EF4-FFF2-40B4-BE49-F238E27FC236}">
                      <a16:creationId xmlns:a16="http://schemas.microsoft.com/office/drawing/2014/main" id="{31FAE5FA-C6CA-889D-1D97-AF1ECFD2AEAE}"/>
                    </a:ext>
                  </a:extLst>
                </p:cNvPr>
                <p:cNvGrpSpPr/>
                <p:nvPr/>
              </p:nvGrpSpPr>
              <p:grpSpPr>
                <a:xfrm>
                  <a:off x="6954224" y="3969311"/>
                  <a:ext cx="93550" cy="39574"/>
                  <a:chOff x="6954224" y="3969311"/>
                  <a:chExt cx="93550" cy="39574"/>
                </a:xfrm>
                <a:solidFill>
                  <a:srgbClr val="000000"/>
                </a:solidFill>
              </p:grpSpPr>
              <p:sp>
                <p:nvSpPr>
                  <p:cNvPr id="1169" name="Freeform: Shape 1168">
                    <a:extLst>
                      <a:ext uri="{FF2B5EF4-FFF2-40B4-BE49-F238E27FC236}">
                        <a16:creationId xmlns:a16="http://schemas.microsoft.com/office/drawing/2014/main" id="{2051590A-652D-5A0E-A18E-55710F140228}"/>
                      </a:ext>
                    </a:extLst>
                  </p:cNvPr>
                  <p:cNvSpPr/>
                  <p:nvPr/>
                </p:nvSpPr>
                <p:spPr>
                  <a:xfrm>
                    <a:off x="6954224" y="3969311"/>
                    <a:ext cx="45325" cy="39574"/>
                  </a:xfrm>
                  <a:custGeom>
                    <a:avLst/>
                    <a:gdLst>
                      <a:gd name="connsiteX0" fmla="*/ 32119 w 45325"/>
                      <a:gd name="connsiteY0" fmla="*/ 5323 h 39574"/>
                      <a:gd name="connsiteX1" fmla="*/ 22974 w 45325"/>
                      <a:gd name="connsiteY1" fmla="*/ 7 h 39574"/>
                      <a:gd name="connsiteX2" fmla="*/ 113 w 45325"/>
                      <a:gd name="connsiteY2" fmla="*/ 25011 h 39574"/>
                      <a:gd name="connsiteX3" fmla="*/ 13631 w 45325"/>
                      <a:gd name="connsiteY3" fmla="*/ 39581 h 39574"/>
                      <a:gd name="connsiteX4" fmla="*/ 26155 w 45325"/>
                      <a:gd name="connsiteY4" fmla="*/ 33477 h 39574"/>
                      <a:gd name="connsiteX5" fmla="*/ 35300 w 45325"/>
                      <a:gd name="connsiteY5" fmla="*/ 39581 h 39574"/>
                      <a:gd name="connsiteX6" fmla="*/ 42258 w 45325"/>
                      <a:gd name="connsiteY6" fmla="*/ 35053 h 39574"/>
                      <a:gd name="connsiteX7" fmla="*/ 45438 w 45325"/>
                      <a:gd name="connsiteY7" fmla="*/ 26193 h 39574"/>
                      <a:gd name="connsiteX8" fmla="*/ 44047 w 45325"/>
                      <a:gd name="connsiteY8" fmla="*/ 25011 h 39574"/>
                      <a:gd name="connsiteX9" fmla="*/ 42059 w 45325"/>
                      <a:gd name="connsiteY9" fmla="*/ 27768 h 39574"/>
                      <a:gd name="connsiteX10" fmla="*/ 35499 w 45325"/>
                      <a:gd name="connsiteY10" fmla="*/ 37218 h 39574"/>
                      <a:gd name="connsiteX11" fmla="*/ 32517 w 45325"/>
                      <a:gd name="connsiteY11" fmla="*/ 32887 h 39574"/>
                      <a:gd name="connsiteX12" fmla="*/ 33908 w 45325"/>
                      <a:gd name="connsiteY12" fmla="*/ 25996 h 39574"/>
                      <a:gd name="connsiteX13" fmla="*/ 35896 w 45325"/>
                      <a:gd name="connsiteY13" fmla="*/ 18120 h 39574"/>
                      <a:gd name="connsiteX14" fmla="*/ 37685 w 45325"/>
                      <a:gd name="connsiteY14" fmla="*/ 11426 h 39574"/>
                      <a:gd name="connsiteX15" fmla="*/ 39276 w 45325"/>
                      <a:gd name="connsiteY15" fmla="*/ 4535 h 39574"/>
                      <a:gd name="connsiteX16" fmla="*/ 36294 w 45325"/>
                      <a:gd name="connsiteY16" fmla="*/ 1779 h 39574"/>
                      <a:gd name="connsiteX17" fmla="*/ 32119 w 45325"/>
                      <a:gd name="connsiteY17" fmla="*/ 5323 h 39574"/>
                      <a:gd name="connsiteX18" fmla="*/ 26553 w 45325"/>
                      <a:gd name="connsiteY18" fmla="*/ 27768 h 39574"/>
                      <a:gd name="connsiteX19" fmla="*/ 21980 w 45325"/>
                      <a:gd name="connsiteY19" fmla="*/ 33674 h 39574"/>
                      <a:gd name="connsiteX20" fmla="*/ 13830 w 45325"/>
                      <a:gd name="connsiteY20" fmla="*/ 37218 h 39574"/>
                      <a:gd name="connsiteX21" fmla="*/ 7270 w 45325"/>
                      <a:gd name="connsiteY21" fmla="*/ 28752 h 39574"/>
                      <a:gd name="connsiteX22" fmla="*/ 12041 w 45325"/>
                      <a:gd name="connsiteY22" fmla="*/ 10835 h 39574"/>
                      <a:gd name="connsiteX23" fmla="*/ 22974 w 45325"/>
                      <a:gd name="connsiteY23" fmla="*/ 2566 h 39574"/>
                      <a:gd name="connsiteX24" fmla="*/ 30926 w 45325"/>
                      <a:gd name="connsiteY24" fmla="*/ 10245 h 39574"/>
                      <a:gd name="connsiteX25" fmla="*/ 30727 w 45325"/>
                      <a:gd name="connsiteY25" fmla="*/ 11426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5325" h="39574">
                        <a:moveTo>
                          <a:pt x="32119" y="5323"/>
                        </a:moveTo>
                        <a:cubicBezTo>
                          <a:pt x="30330" y="2369"/>
                          <a:pt x="27348" y="7"/>
                          <a:pt x="22974" y="7"/>
                        </a:cubicBezTo>
                        <a:cubicBezTo>
                          <a:pt x="11643" y="7"/>
                          <a:pt x="113" y="12410"/>
                          <a:pt x="113" y="25011"/>
                        </a:cubicBezTo>
                        <a:cubicBezTo>
                          <a:pt x="113" y="33674"/>
                          <a:pt x="5878" y="39581"/>
                          <a:pt x="13631" y="39581"/>
                        </a:cubicBezTo>
                        <a:cubicBezTo>
                          <a:pt x="18402" y="39581"/>
                          <a:pt x="22577" y="37021"/>
                          <a:pt x="26155" y="33477"/>
                        </a:cubicBezTo>
                        <a:cubicBezTo>
                          <a:pt x="27746" y="38793"/>
                          <a:pt x="32914" y="39581"/>
                          <a:pt x="35300" y="39581"/>
                        </a:cubicBezTo>
                        <a:cubicBezTo>
                          <a:pt x="38480" y="39581"/>
                          <a:pt x="40667" y="37809"/>
                          <a:pt x="42258" y="35053"/>
                        </a:cubicBezTo>
                        <a:cubicBezTo>
                          <a:pt x="44245" y="31509"/>
                          <a:pt x="45438" y="26586"/>
                          <a:pt x="45438" y="26193"/>
                        </a:cubicBezTo>
                        <a:cubicBezTo>
                          <a:pt x="45438" y="25011"/>
                          <a:pt x="44245" y="25011"/>
                          <a:pt x="44047" y="25011"/>
                        </a:cubicBezTo>
                        <a:cubicBezTo>
                          <a:pt x="42655" y="25011"/>
                          <a:pt x="42655" y="25405"/>
                          <a:pt x="42059" y="27768"/>
                        </a:cubicBezTo>
                        <a:cubicBezTo>
                          <a:pt x="40866" y="32099"/>
                          <a:pt x="39276" y="37218"/>
                          <a:pt x="35499" y="37218"/>
                        </a:cubicBezTo>
                        <a:cubicBezTo>
                          <a:pt x="33312" y="37218"/>
                          <a:pt x="32517" y="35249"/>
                          <a:pt x="32517" y="32887"/>
                        </a:cubicBezTo>
                        <a:cubicBezTo>
                          <a:pt x="32517" y="31509"/>
                          <a:pt x="33312" y="28161"/>
                          <a:pt x="33908" y="25996"/>
                        </a:cubicBezTo>
                        <a:cubicBezTo>
                          <a:pt x="34505" y="23633"/>
                          <a:pt x="35499" y="20089"/>
                          <a:pt x="35896" y="18120"/>
                        </a:cubicBezTo>
                        <a:lnTo>
                          <a:pt x="37685" y="11426"/>
                        </a:lnTo>
                        <a:cubicBezTo>
                          <a:pt x="38282" y="9063"/>
                          <a:pt x="39276" y="4929"/>
                          <a:pt x="39276" y="4535"/>
                        </a:cubicBezTo>
                        <a:cubicBezTo>
                          <a:pt x="39276" y="2566"/>
                          <a:pt x="37685" y="1779"/>
                          <a:pt x="36294" y="1779"/>
                        </a:cubicBezTo>
                        <a:cubicBezTo>
                          <a:pt x="34703" y="1779"/>
                          <a:pt x="32715" y="2763"/>
                          <a:pt x="32119" y="5323"/>
                        </a:cubicBezTo>
                        <a:close/>
                        <a:moveTo>
                          <a:pt x="26553" y="27768"/>
                        </a:moveTo>
                        <a:cubicBezTo>
                          <a:pt x="25956" y="30327"/>
                          <a:pt x="23968" y="32099"/>
                          <a:pt x="21980" y="33674"/>
                        </a:cubicBezTo>
                        <a:cubicBezTo>
                          <a:pt x="21185" y="34462"/>
                          <a:pt x="17607" y="37218"/>
                          <a:pt x="13830" y="37218"/>
                        </a:cubicBezTo>
                        <a:cubicBezTo>
                          <a:pt x="10450" y="37218"/>
                          <a:pt x="7270" y="34856"/>
                          <a:pt x="7270" y="28752"/>
                        </a:cubicBezTo>
                        <a:cubicBezTo>
                          <a:pt x="7270" y="24027"/>
                          <a:pt x="9854" y="14379"/>
                          <a:pt x="12041" y="10835"/>
                        </a:cubicBezTo>
                        <a:cubicBezTo>
                          <a:pt x="16017" y="3747"/>
                          <a:pt x="20589" y="2566"/>
                          <a:pt x="22974" y="2566"/>
                        </a:cubicBezTo>
                        <a:cubicBezTo>
                          <a:pt x="29137" y="2566"/>
                          <a:pt x="30926" y="9260"/>
                          <a:pt x="30926" y="10245"/>
                        </a:cubicBezTo>
                        <a:cubicBezTo>
                          <a:pt x="30926" y="10442"/>
                          <a:pt x="30727" y="11229"/>
                          <a:pt x="30727" y="114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71" name="Freeform: Shape 1170">
                    <a:extLst>
                      <a:ext uri="{FF2B5EF4-FFF2-40B4-BE49-F238E27FC236}">
                        <a16:creationId xmlns:a16="http://schemas.microsoft.com/office/drawing/2014/main" id="{8F475557-B204-995F-1EDD-8512352C897C}"/>
                      </a:ext>
                    </a:extLst>
                  </p:cNvPr>
                  <p:cNvSpPr/>
                  <p:nvPr/>
                </p:nvSpPr>
                <p:spPr>
                  <a:xfrm>
                    <a:off x="7009406" y="3969311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26 h 39574"/>
                      <a:gd name="connsiteX1" fmla="*/ 28940 w 38367"/>
                      <a:gd name="connsiteY1" fmla="*/ 10048 h 39574"/>
                      <a:gd name="connsiteX2" fmla="*/ 32319 w 38367"/>
                      <a:gd name="connsiteY2" fmla="*/ 13395 h 39574"/>
                      <a:gd name="connsiteX3" fmla="*/ 37289 w 38367"/>
                      <a:gd name="connsiteY3" fmla="*/ 7685 h 39574"/>
                      <a:gd name="connsiteX4" fmla="*/ 25759 w 38367"/>
                      <a:gd name="connsiteY4" fmla="*/ 7 h 39574"/>
                      <a:gd name="connsiteX5" fmla="*/ 115 w 38367"/>
                      <a:gd name="connsiteY5" fmla="*/ 24421 h 39574"/>
                      <a:gd name="connsiteX6" fmla="*/ 16416 w 38367"/>
                      <a:gd name="connsiteY6" fmla="*/ 39581 h 39574"/>
                      <a:gd name="connsiteX7" fmla="*/ 38482 w 38367"/>
                      <a:gd name="connsiteY7" fmla="*/ 29737 h 39574"/>
                      <a:gd name="connsiteX8" fmla="*/ 36892 w 38367"/>
                      <a:gd name="connsiteY8" fmla="*/ 28161 h 39574"/>
                      <a:gd name="connsiteX9" fmla="*/ 35500 w 38367"/>
                      <a:gd name="connsiteY9" fmla="*/ 29146 h 39574"/>
                      <a:gd name="connsiteX10" fmla="*/ 16615 w 38367"/>
                      <a:gd name="connsiteY10" fmla="*/ 37218 h 39574"/>
                      <a:gd name="connsiteX11" fmla="*/ 7470 w 38367"/>
                      <a:gd name="connsiteY11" fmla="*/ 27374 h 39574"/>
                      <a:gd name="connsiteX12" fmla="*/ 13235 w 38367"/>
                      <a:gd name="connsiteY12" fmla="*/ 9260 h 39574"/>
                      <a:gd name="connsiteX13" fmla="*/ 25759 w 38367"/>
                      <a:gd name="connsiteY13" fmla="*/ 2566 h 39574"/>
                      <a:gd name="connsiteX14" fmla="*/ 33313 w 38367"/>
                      <a:gd name="connsiteY14" fmla="*/ 5126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26"/>
                        </a:moveTo>
                        <a:cubicBezTo>
                          <a:pt x="30133" y="5716"/>
                          <a:pt x="28940" y="8079"/>
                          <a:pt x="28940" y="10048"/>
                        </a:cubicBezTo>
                        <a:cubicBezTo>
                          <a:pt x="28940" y="12410"/>
                          <a:pt x="30729" y="13395"/>
                          <a:pt x="32319" y="13395"/>
                        </a:cubicBezTo>
                        <a:cubicBezTo>
                          <a:pt x="34307" y="13395"/>
                          <a:pt x="37289" y="12017"/>
                          <a:pt x="37289" y="7685"/>
                        </a:cubicBezTo>
                        <a:cubicBezTo>
                          <a:pt x="37289" y="1779"/>
                          <a:pt x="30530" y="7"/>
                          <a:pt x="25759" y="7"/>
                        </a:cubicBezTo>
                        <a:cubicBezTo>
                          <a:pt x="12440" y="7"/>
                          <a:pt x="115" y="12214"/>
                          <a:pt x="115" y="24421"/>
                        </a:cubicBezTo>
                        <a:cubicBezTo>
                          <a:pt x="115" y="31902"/>
                          <a:pt x="5283" y="39581"/>
                          <a:pt x="16416" y="39581"/>
                        </a:cubicBezTo>
                        <a:cubicBezTo>
                          <a:pt x="31524" y="39581"/>
                          <a:pt x="38482" y="30918"/>
                          <a:pt x="38482" y="29737"/>
                        </a:cubicBezTo>
                        <a:cubicBezTo>
                          <a:pt x="38482" y="29146"/>
                          <a:pt x="37687" y="28161"/>
                          <a:pt x="36892" y="28161"/>
                        </a:cubicBezTo>
                        <a:cubicBezTo>
                          <a:pt x="36494" y="28161"/>
                          <a:pt x="36295" y="28358"/>
                          <a:pt x="35500" y="29146"/>
                        </a:cubicBezTo>
                        <a:cubicBezTo>
                          <a:pt x="28542" y="37218"/>
                          <a:pt x="18205" y="37218"/>
                          <a:pt x="16615" y="37218"/>
                        </a:cubicBezTo>
                        <a:cubicBezTo>
                          <a:pt x="10253" y="37218"/>
                          <a:pt x="7470" y="32887"/>
                          <a:pt x="7470" y="27374"/>
                        </a:cubicBezTo>
                        <a:cubicBezTo>
                          <a:pt x="7470" y="25011"/>
                          <a:pt x="8663" y="15364"/>
                          <a:pt x="13235" y="9260"/>
                        </a:cubicBezTo>
                        <a:cubicBezTo>
                          <a:pt x="16615" y="4929"/>
                          <a:pt x="21187" y="2566"/>
                          <a:pt x="25759" y="2566"/>
                        </a:cubicBezTo>
                        <a:cubicBezTo>
                          <a:pt x="26952" y="2566"/>
                          <a:pt x="31127" y="2763"/>
                          <a:pt x="33313" y="512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32ABFAEE-2FE1-2D0A-4E46-2CB2BF0B666A}"/>
                    </a:ext>
                  </a:extLst>
                </p:cNvPr>
                <p:cNvSpPr/>
                <p:nvPr/>
              </p:nvSpPr>
              <p:spPr>
                <a:xfrm>
                  <a:off x="6881101" y="4067734"/>
                  <a:ext cx="66198" cy="79936"/>
                </a:xfrm>
                <a:custGeom>
                  <a:avLst/>
                  <a:gdLst>
                    <a:gd name="connsiteX0" fmla="*/ 9852 w 66198"/>
                    <a:gd name="connsiteY0" fmla="*/ 70889 h 79936"/>
                    <a:gd name="connsiteX1" fmla="*/ 2894 w 66198"/>
                    <a:gd name="connsiteY1" fmla="*/ 76008 h 79936"/>
                    <a:gd name="connsiteX2" fmla="*/ 111 w 66198"/>
                    <a:gd name="connsiteY2" fmla="*/ 78371 h 79936"/>
                    <a:gd name="connsiteX3" fmla="*/ 1702 w 66198"/>
                    <a:gd name="connsiteY3" fmla="*/ 79946 h 79936"/>
                    <a:gd name="connsiteX4" fmla="*/ 12238 w 66198"/>
                    <a:gd name="connsiteY4" fmla="*/ 79552 h 79936"/>
                    <a:gd name="connsiteX5" fmla="*/ 24961 w 66198"/>
                    <a:gd name="connsiteY5" fmla="*/ 79946 h 79936"/>
                    <a:gd name="connsiteX6" fmla="*/ 27147 w 66198"/>
                    <a:gd name="connsiteY6" fmla="*/ 77386 h 79936"/>
                    <a:gd name="connsiteX7" fmla="*/ 24165 w 66198"/>
                    <a:gd name="connsiteY7" fmla="*/ 76008 h 79936"/>
                    <a:gd name="connsiteX8" fmla="*/ 17804 w 66198"/>
                    <a:gd name="connsiteY8" fmla="*/ 74039 h 79936"/>
                    <a:gd name="connsiteX9" fmla="*/ 23967 w 66198"/>
                    <a:gd name="connsiteY9" fmla="*/ 48838 h 79936"/>
                    <a:gd name="connsiteX10" fmla="*/ 35695 w 66198"/>
                    <a:gd name="connsiteY10" fmla="*/ 56910 h 79936"/>
                    <a:gd name="connsiteX11" fmla="*/ 66310 w 66198"/>
                    <a:gd name="connsiteY11" fmla="*/ 20092 h 79936"/>
                    <a:gd name="connsiteX12" fmla="*/ 49412 w 66198"/>
                    <a:gd name="connsiteY12" fmla="*/ 10 h 79936"/>
                    <a:gd name="connsiteX13" fmla="*/ 32714 w 66198"/>
                    <a:gd name="connsiteY13" fmla="*/ 9460 h 79936"/>
                    <a:gd name="connsiteX14" fmla="*/ 21382 w 66198"/>
                    <a:gd name="connsiteY14" fmla="*/ 10 h 79936"/>
                    <a:gd name="connsiteX15" fmla="*/ 12039 w 66198"/>
                    <a:gd name="connsiteY15" fmla="*/ 7098 h 79936"/>
                    <a:gd name="connsiteX16" fmla="*/ 8063 w 66198"/>
                    <a:gd name="connsiteY16" fmla="*/ 19305 h 79936"/>
                    <a:gd name="connsiteX17" fmla="*/ 9455 w 66198"/>
                    <a:gd name="connsiteY17" fmla="*/ 20683 h 79936"/>
                    <a:gd name="connsiteX18" fmla="*/ 11641 w 66198"/>
                    <a:gd name="connsiteY18" fmla="*/ 17729 h 79936"/>
                    <a:gd name="connsiteX19" fmla="*/ 20985 w 66198"/>
                    <a:gd name="connsiteY19" fmla="*/ 2766 h 79936"/>
                    <a:gd name="connsiteX20" fmla="*/ 24961 w 66198"/>
                    <a:gd name="connsiteY20" fmla="*/ 8476 h 79936"/>
                    <a:gd name="connsiteX21" fmla="*/ 23967 w 66198"/>
                    <a:gd name="connsiteY21" fmla="*/ 14973 h 79936"/>
                    <a:gd name="connsiteX22" fmla="*/ 32117 w 66198"/>
                    <a:gd name="connsiteY22" fmla="*/ 16351 h 79936"/>
                    <a:gd name="connsiteX23" fmla="*/ 38677 w 66198"/>
                    <a:gd name="connsiteY23" fmla="*/ 7491 h 79936"/>
                    <a:gd name="connsiteX24" fmla="*/ 49015 w 66198"/>
                    <a:gd name="connsiteY24" fmla="*/ 2766 h 79936"/>
                    <a:gd name="connsiteX25" fmla="*/ 57165 w 66198"/>
                    <a:gd name="connsiteY25" fmla="*/ 14579 h 79936"/>
                    <a:gd name="connsiteX26" fmla="*/ 50605 w 66198"/>
                    <a:gd name="connsiteY26" fmla="*/ 41159 h 79936"/>
                    <a:gd name="connsiteX27" fmla="*/ 35497 w 66198"/>
                    <a:gd name="connsiteY27" fmla="*/ 54154 h 79936"/>
                    <a:gd name="connsiteX28" fmla="*/ 25557 w 66198"/>
                    <a:gd name="connsiteY28" fmla="*/ 42931 h 79936"/>
                    <a:gd name="connsiteX29" fmla="*/ 25955 w 66198"/>
                    <a:gd name="connsiteY29" fmla="*/ 40962 h 7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66198" h="79936">
                      <a:moveTo>
                        <a:pt x="9852" y="70889"/>
                      </a:moveTo>
                      <a:cubicBezTo>
                        <a:pt x="8858" y="75221"/>
                        <a:pt x="8461" y="76008"/>
                        <a:pt x="2894" y="76008"/>
                      </a:cubicBezTo>
                      <a:cubicBezTo>
                        <a:pt x="1503" y="76008"/>
                        <a:pt x="111" y="76008"/>
                        <a:pt x="111" y="78371"/>
                      </a:cubicBezTo>
                      <a:cubicBezTo>
                        <a:pt x="111" y="79355"/>
                        <a:pt x="708" y="79946"/>
                        <a:pt x="1702" y="79946"/>
                      </a:cubicBezTo>
                      <a:cubicBezTo>
                        <a:pt x="5081" y="79946"/>
                        <a:pt x="8858" y="79552"/>
                        <a:pt x="12238" y="79552"/>
                      </a:cubicBezTo>
                      <a:cubicBezTo>
                        <a:pt x="16611" y="79552"/>
                        <a:pt x="20786" y="79946"/>
                        <a:pt x="24961" y="79946"/>
                      </a:cubicBezTo>
                      <a:cubicBezTo>
                        <a:pt x="25557" y="79946"/>
                        <a:pt x="27147" y="79946"/>
                        <a:pt x="27147" y="77386"/>
                      </a:cubicBezTo>
                      <a:cubicBezTo>
                        <a:pt x="27147" y="76008"/>
                        <a:pt x="25955" y="76008"/>
                        <a:pt x="24165" y="76008"/>
                      </a:cubicBezTo>
                      <a:cubicBezTo>
                        <a:pt x="17804" y="76008"/>
                        <a:pt x="17804" y="75221"/>
                        <a:pt x="17804" y="74039"/>
                      </a:cubicBezTo>
                      <a:cubicBezTo>
                        <a:pt x="17804" y="72464"/>
                        <a:pt x="23171" y="51988"/>
                        <a:pt x="23967" y="48838"/>
                      </a:cubicBezTo>
                      <a:cubicBezTo>
                        <a:pt x="25557" y="52579"/>
                        <a:pt x="29135" y="56910"/>
                        <a:pt x="35695" y="56910"/>
                      </a:cubicBezTo>
                      <a:cubicBezTo>
                        <a:pt x="50406" y="56910"/>
                        <a:pt x="66310" y="38600"/>
                        <a:pt x="66310" y="20092"/>
                      </a:cubicBezTo>
                      <a:cubicBezTo>
                        <a:pt x="66310" y="8279"/>
                        <a:pt x="58954" y="10"/>
                        <a:pt x="49412" y="10"/>
                      </a:cubicBezTo>
                      <a:cubicBezTo>
                        <a:pt x="43051" y="10"/>
                        <a:pt x="36888" y="4538"/>
                        <a:pt x="32714" y="9460"/>
                      </a:cubicBezTo>
                      <a:cubicBezTo>
                        <a:pt x="31521" y="2569"/>
                        <a:pt x="25955" y="10"/>
                        <a:pt x="21382" y="10"/>
                      </a:cubicBezTo>
                      <a:cubicBezTo>
                        <a:pt x="15418" y="10"/>
                        <a:pt x="13033" y="4932"/>
                        <a:pt x="12039" y="7098"/>
                      </a:cubicBezTo>
                      <a:cubicBezTo>
                        <a:pt x="9653" y="11429"/>
                        <a:pt x="8063" y="18911"/>
                        <a:pt x="8063" y="19305"/>
                      </a:cubicBezTo>
                      <a:cubicBezTo>
                        <a:pt x="8063" y="20683"/>
                        <a:pt x="9256" y="20683"/>
                        <a:pt x="9455" y="20683"/>
                      </a:cubicBezTo>
                      <a:cubicBezTo>
                        <a:pt x="10846" y="20683"/>
                        <a:pt x="10846" y="20486"/>
                        <a:pt x="11641" y="17729"/>
                      </a:cubicBezTo>
                      <a:cubicBezTo>
                        <a:pt x="13828" y="8870"/>
                        <a:pt x="16412" y="2766"/>
                        <a:pt x="20985" y="2766"/>
                      </a:cubicBezTo>
                      <a:cubicBezTo>
                        <a:pt x="23171" y="2766"/>
                        <a:pt x="24961" y="3751"/>
                        <a:pt x="24961" y="8476"/>
                      </a:cubicBezTo>
                      <a:cubicBezTo>
                        <a:pt x="24961" y="11429"/>
                        <a:pt x="24563" y="12807"/>
                        <a:pt x="23967" y="14973"/>
                      </a:cubicBezTo>
                      <a:close/>
                      <a:moveTo>
                        <a:pt x="32117" y="16351"/>
                      </a:moveTo>
                      <a:cubicBezTo>
                        <a:pt x="32912" y="13004"/>
                        <a:pt x="36491" y="9460"/>
                        <a:pt x="38677" y="7491"/>
                      </a:cubicBezTo>
                      <a:cubicBezTo>
                        <a:pt x="43250" y="3751"/>
                        <a:pt x="46828" y="2766"/>
                        <a:pt x="49015" y="2766"/>
                      </a:cubicBezTo>
                      <a:cubicBezTo>
                        <a:pt x="53985" y="2766"/>
                        <a:pt x="57165" y="7098"/>
                        <a:pt x="57165" y="14579"/>
                      </a:cubicBezTo>
                      <a:cubicBezTo>
                        <a:pt x="57165" y="22061"/>
                        <a:pt x="52991" y="36434"/>
                        <a:pt x="50605" y="41159"/>
                      </a:cubicBezTo>
                      <a:cubicBezTo>
                        <a:pt x="46232" y="50019"/>
                        <a:pt x="40268" y="54154"/>
                        <a:pt x="35497" y="54154"/>
                      </a:cubicBezTo>
                      <a:cubicBezTo>
                        <a:pt x="27147" y="54154"/>
                        <a:pt x="25557" y="43719"/>
                        <a:pt x="25557" y="42931"/>
                      </a:cubicBezTo>
                      <a:cubicBezTo>
                        <a:pt x="25557" y="42734"/>
                        <a:pt x="25557" y="42537"/>
                        <a:pt x="25955" y="409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89" name="Graphic 9">
                  <a:extLst>
                    <a:ext uri="{FF2B5EF4-FFF2-40B4-BE49-F238E27FC236}">
                      <a16:creationId xmlns:a16="http://schemas.microsoft.com/office/drawing/2014/main" id="{36F8E760-E2F9-0EC8-CBF0-AC0212C8B856}"/>
                    </a:ext>
                  </a:extLst>
                </p:cNvPr>
                <p:cNvGrpSpPr/>
                <p:nvPr/>
              </p:nvGrpSpPr>
              <p:grpSpPr>
                <a:xfrm>
                  <a:off x="6954224" y="4103308"/>
                  <a:ext cx="93550" cy="39574"/>
                  <a:chOff x="6954224" y="4103308"/>
                  <a:chExt cx="93550" cy="39574"/>
                </a:xfrm>
                <a:solidFill>
                  <a:srgbClr val="000000"/>
                </a:solidFill>
              </p:grpSpPr>
              <p:sp>
                <p:nvSpPr>
                  <p:cNvPr id="1190" name="Freeform: Shape 1189">
                    <a:extLst>
                      <a:ext uri="{FF2B5EF4-FFF2-40B4-BE49-F238E27FC236}">
                        <a16:creationId xmlns:a16="http://schemas.microsoft.com/office/drawing/2014/main" id="{B62CFCE1-C38C-1DEF-C916-9A2B29C97B26}"/>
                      </a:ext>
                    </a:extLst>
                  </p:cNvPr>
                  <p:cNvSpPr/>
                  <p:nvPr/>
                </p:nvSpPr>
                <p:spPr>
                  <a:xfrm>
                    <a:off x="6954224" y="4103308"/>
                    <a:ext cx="45325" cy="39574"/>
                  </a:xfrm>
                  <a:custGeom>
                    <a:avLst/>
                    <a:gdLst>
                      <a:gd name="connsiteX0" fmla="*/ 32119 w 45325"/>
                      <a:gd name="connsiteY0" fmla="*/ 5326 h 39574"/>
                      <a:gd name="connsiteX1" fmla="*/ 22974 w 45325"/>
                      <a:gd name="connsiteY1" fmla="*/ 10 h 39574"/>
                      <a:gd name="connsiteX2" fmla="*/ 113 w 45325"/>
                      <a:gd name="connsiteY2" fmla="*/ 25015 h 39574"/>
                      <a:gd name="connsiteX3" fmla="*/ 13631 w 45325"/>
                      <a:gd name="connsiteY3" fmla="*/ 39585 h 39574"/>
                      <a:gd name="connsiteX4" fmla="*/ 26155 w 45325"/>
                      <a:gd name="connsiteY4" fmla="*/ 33481 h 39574"/>
                      <a:gd name="connsiteX5" fmla="*/ 35300 w 45325"/>
                      <a:gd name="connsiteY5" fmla="*/ 39585 h 39574"/>
                      <a:gd name="connsiteX6" fmla="*/ 42258 w 45325"/>
                      <a:gd name="connsiteY6" fmla="*/ 35056 h 39574"/>
                      <a:gd name="connsiteX7" fmla="*/ 45438 w 45325"/>
                      <a:gd name="connsiteY7" fmla="*/ 26196 h 39574"/>
                      <a:gd name="connsiteX8" fmla="*/ 44047 w 45325"/>
                      <a:gd name="connsiteY8" fmla="*/ 25015 h 39574"/>
                      <a:gd name="connsiteX9" fmla="*/ 42059 w 45325"/>
                      <a:gd name="connsiteY9" fmla="*/ 27771 h 39574"/>
                      <a:gd name="connsiteX10" fmla="*/ 35499 w 45325"/>
                      <a:gd name="connsiteY10" fmla="*/ 37222 h 39574"/>
                      <a:gd name="connsiteX11" fmla="*/ 32517 w 45325"/>
                      <a:gd name="connsiteY11" fmla="*/ 32891 h 39574"/>
                      <a:gd name="connsiteX12" fmla="*/ 33908 w 45325"/>
                      <a:gd name="connsiteY12" fmla="*/ 25999 h 39574"/>
                      <a:gd name="connsiteX13" fmla="*/ 35896 w 45325"/>
                      <a:gd name="connsiteY13" fmla="*/ 18124 h 39574"/>
                      <a:gd name="connsiteX14" fmla="*/ 37685 w 45325"/>
                      <a:gd name="connsiteY14" fmla="*/ 11430 h 39574"/>
                      <a:gd name="connsiteX15" fmla="*/ 39276 w 45325"/>
                      <a:gd name="connsiteY15" fmla="*/ 4539 h 39574"/>
                      <a:gd name="connsiteX16" fmla="*/ 36294 w 45325"/>
                      <a:gd name="connsiteY16" fmla="*/ 1782 h 39574"/>
                      <a:gd name="connsiteX17" fmla="*/ 32119 w 45325"/>
                      <a:gd name="connsiteY17" fmla="*/ 5326 h 39574"/>
                      <a:gd name="connsiteX18" fmla="*/ 26553 w 45325"/>
                      <a:gd name="connsiteY18" fmla="*/ 27771 h 39574"/>
                      <a:gd name="connsiteX19" fmla="*/ 21980 w 45325"/>
                      <a:gd name="connsiteY19" fmla="*/ 33678 h 39574"/>
                      <a:gd name="connsiteX20" fmla="*/ 13830 w 45325"/>
                      <a:gd name="connsiteY20" fmla="*/ 37222 h 39574"/>
                      <a:gd name="connsiteX21" fmla="*/ 7270 w 45325"/>
                      <a:gd name="connsiteY21" fmla="*/ 28756 h 39574"/>
                      <a:gd name="connsiteX22" fmla="*/ 12041 w 45325"/>
                      <a:gd name="connsiteY22" fmla="*/ 10839 h 39574"/>
                      <a:gd name="connsiteX23" fmla="*/ 22974 w 45325"/>
                      <a:gd name="connsiteY23" fmla="*/ 2570 h 39574"/>
                      <a:gd name="connsiteX24" fmla="*/ 30926 w 45325"/>
                      <a:gd name="connsiteY24" fmla="*/ 10248 h 39574"/>
                      <a:gd name="connsiteX25" fmla="*/ 30727 w 45325"/>
                      <a:gd name="connsiteY25" fmla="*/ 11430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5325" h="39574">
                        <a:moveTo>
                          <a:pt x="32119" y="5326"/>
                        </a:moveTo>
                        <a:cubicBezTo>
                          <a:pt x="30330" y="2373"/>
                          <a:pt x="27348" y="10"/>
                          <a:pt x="22974" y="10"/>
                        </a:cubicBezTo>
                        <a:cubicBezTo>
                          <a:pt x="11643" y="10"/>
                          <a:pt x="113" y="12414"/>
                          <a:pt x="113" y="25015"/>
                        </a:cubicBezTo>
                        <a:cubicBezTo>
                          <a:pt x="113" y="33678"/>
                          <a:pt x="5878" y="39585"/>
                          <a:pt x="13631" y="39585"/>
                        </a:cubicBezTo>
                        <a:cubicBezTo>
                          <a:pt x="18402" y="39585"/>
                          <a:pt x="22577" y="37025"/>
                          <a:pt x="26155" y="33481"/>
                        </a:cubicBezTo>
                        <a:cubicBezTo>
                          <a:pt x="27746" y="38797"/>
                          <a:pt x="32914" y="39585"/>
                          <a:pt x="35300" y="39585"/>
                        </a:cubicBezTo>
                        <a:cubicBezTo>
                          <a:pt x="38480" y="39585"/>
                          <a:pt x="40667" y="37813"/>
                          <a:pt x="42258" y="35056"/>
                        </a:cubicBezTo>
                        <a:cubicBezTo>
                          <a:pt x="44245" y="31512"/>
                          <a:pt x="45438" y="26590"/>
                          <a:pt x="45438" y="26196"/>
                        </a:cubicBezTo>
                        <a:cubicBezTo>
                          <a:pt x="45438" y="25015"/>
                          <a:pt x="44245" y="25015"/>
                          <a:pt x="44047" y="25015"/>
                        </a:cubicBezTo>
                        <a:cubicBezTo>
                          <a:pt x="42655" y="25015"/>
                          <a:pt x="42655" y="25409"/>
                          <a:pt x="42059" y="27771"/>
                        </a:cubicBezTo>
                        <a:cubicBezTo>
                          <a:pt x="40866" y="32103"/>
                          <a:pt x="39276" y="37222"/>
                          <a:pt x="35499" y="37222"/>
                        </a:cubicBezTo>
                        <a:cubicBezTo>
                          <a:pt x="33312" y="37222"/>
                          <a:pt x="32517" y="35253"/>
                          <a:pt x="32517" y="32891"/>
                        </a:cubicBezTo>
                        <a:cubicBezTo>
                          <a:pt x="32517" y="31512"/>
                          <a:pt x="33312" y="28165"/>
                          <a:pt x="33908" y="25999"/>
                        </a:cubicBezTo>
                        <a:cubicBezTo>
                          <a:pt x="34505" y="23637"/>
                          <a:pt x="35499" y="20093"/>
                          <a:pt x="35896" y="18124"/>
                        </a:cubicBezTo>
                        <a:lnTo>
                          <a:pt x="37685" y="11430"/>
                        </a:lnTo>
                        <a:cubicBezTo>
                          <a:pt x="38282" y="9067"/>
                          <a:pt x="39276" y="4933"/>
                          <a:pt x="39276" y="4539"/>
                        </a:cubicBezTo>
                        <a:cubicBezTo>
                          <a:pt x="39276" y="2570"/>
                          <a:pt x="37685" y="1782"/>
                          <a:pt x="36294" y="1782"/>
                        </a:cubicBezTo>
                        <a:cubicBezTo>
                          <a:pt x="34703" y="1782"/>
                          <a:pt x="32715" y="2767"/>
                          <a:pt x="32119" y="5326"/>
                        </a:cubicBezTo>
                        <a:close/>
                        <a:moveTo>
                          <a:pt x="26553" y="27771"/>
                        </a:moveTo>
                        <a:cubicBezTo>
                          <a:pt x="25956" y="30331"/>
                          <a:pt x="23968" y="32103"/>
                          <a:pt x="21980" y="33678"/>
                        </a:cubicBezTo>
                        <a:cubicBezTo>
                          <a:pt x="21185" y="34466"/>
                          <a:pt x="17607" y="37222"/>
                          <a:pt x="13830" y="37222"/>
                        </a:cubicBezTo>
                        <a:cubicBezTo>
                          <a:pt x="10450" y="37222"/>
                          <a:pt x="7270" y="34859"/>
                          <a:pt x="7270" y="28756"/>
                        </a:cubicBezTo>
                        <a:cubicBezTo>
                          <a:pt x="7270" y="24031"/>
                          <a:pt x="9854" y="14383"/>
                          <a:pt x="12041" y="10839"/>
                        </a:cubicBezTo>
                        <a:cubicBezTo>
                          <a:pt x="16017" y="3751"/>
                          <a:pt x="20589" y="2570"/>
                          <a:pt x="22974" y="2570"/>
                        </a:cubicBezTo>
                        <a:cubicBezTo>
                          <a:pt x="29137" y="2570"/>
                          <a:pt x="30926" y="9264"/>
                          <a:pt x="30926" y="10248"/>
                        </a:cubicBezTo>
                        <a:cubicBezTo>
                          <a:pt x="30926" y="10445"/>
                          <a:pt x="30727" y="11233"/>
                          <a:pt x="30727" y="1143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id="{69AA0371-4632-151A-4E27-C8D7AADA0EF0}"/>
                      </a:ext>
                    </a:extLst>
                  </p:cNvPr>
                  <p:cNvSpPr/>
                  <p:nvPr/>
                </p:nvSpPr>
                <p:spPr>
                  <a:xfrm>
                    <a:off x="7009406" y="4103308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29 h 39574"/>
                      <a:gd name="connsiteX1" fmla="*/ 28940 w 38367"/>
                      <a:gd name="connsiteY1" fmla="*/ 10052 h 39574"/>
                      <a:gd name="connsiteX2" fmla="*/ 32319 w 38367"/>
                      <a:gd name="connsiteY2" fmla="*/ 13399 h 39574"/>
                      <a:gd name="connsiteX3" fmla="*/ 37289 w 38367"/>
                      <a:gd name="connsiteY3" fmla="*/ 7689 h 39574"/>
                      <a:gd name="connsiteX4" fmla="*/ 25759 w 38367"/>
                      <a:gd name="connsiteY4" fmla="*/ 10 h 39574"/>
                      <a:gd name="connsiteX5" fmla="*/ 115 w 38367"/>
                      <a:gd name="connsiteY5" fmla="*/ 24424 h 39574"/>
                      <a:gd name="connsiteX6" fmla="*/ 16416 w 38367"/>
                      <a:gd name="connsiteY6" fmla="*/ 39585 h 39574"/>
                      <a:gd name="connsiteX7" fmla="*/ 38482 w 38367"/>
                      <a:gd name="connsiteY7" fmla="*/ 29740 h 39574"/>
                      <a:gd name="connsiteX8" fmla="*/ 36892 w 38367"/>
                      <a:gd name="connsiteY8" fmla="*/ 28165 h 39574"/>
                      <a:gd name="connsiteX9" fmla="*/ 35500 w 38367"/>
                      <a:gd name="connsiteY9" fmla="*/ 29150 h 39574"/>
                      <a:gd name="connsiteX10" fmla="*/ 16615 w 38367"/>
                      <a:gd name="connsiteY10" fmla="*/ 37222 h 39574"/>
                      <a:gd name="connsiteX11" fmla="*/ 7470 w 38367"/>
                      <a:gd name="connsiteY11" fmla="*/ 27378 h 39574"/>
                      <a:gd name="connsiteX12" fmla="*/ 13235 w 38367"/>
                      <a:gd name="connsiteY12" fmla="*/ 9264 h 39574"/>
                      <a:gd name="connsiteX13" fmla="*/ 25759 w 38367"/>
                      <a:gd name="connsiteY13" fmla="*/ 2570 h 39574"/>
                      <a:gd name="connsiteX14" fmla="*/ 33313 w 38367"/>
                      <a:gd name="connsiteY14" fmla="*/ 5129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29"/>
                        </a:moveTo>
                        <a:cubicBezTo>
                          <a:pt x="30133" y="5720"/>
                          <a:pt x="28940" y="8083"/>
                          <a:pt x="28940" y="10052"/>
                        </a:cubicBezTo>
                        <a:cubicBezTo>
                          <a:pt x="28940" y="12414"/>
                          <a:pt x="30729" y="13399"/>
                          <a:pt x="32319" y="13399"/>
                        </a:cubicBezTo>
                        <a:cubicBezTo>
                          <a:pt x="34307" y="13399"/>
                          <a:pt x="37289" y="12020"/>
                          <a:pt x="37289" y="7689"/>
                        </a:cubicBezTo>
                        <a:cubicBezTo>
                          <a:pt x="37289" y="1782"/>
                          <a:pt x="30530" y="10"/>
                          <a:pt x="25759" y="10"/>
                        </a:cubicBezTo>
                        <a:cubicBezTo>
                          <a:pt x="12440" y="10"/>
                          <a:pt x="115" y="12217"/>
                          <a:pt x="115" y="24424"/>
                        </a:cubicBezTo>
                        <a:cubicBezTo>
                          <a:pt x="115" y="31906"/>
                          <a:pt x="5283" y="39585"/>
                          <a:pt x="16416" y="39585"/>
                        </a:cubicBezTo>
                        <a:cubicBezTo>
                          <a:pt x="31524" y="39585"/>
                          <a:pt x="38482" y="30922"/>
                          <a:pt x="38482" y="29740"/>
                        </a:cubicBezTo>
                        <a:cubicBezTo>
                          <a:pt x="38482" y="29150"/>
                          <a:pt x="37687" y="28165"/>
                          <a:pt x="36892" y="28165"/>
                        </a:cubicBezTo>
                        <a:cubicBezTo>
                          <a:pt x="36494" y="28165"/>
                          <a:pt x="36295" y="28362"/>
                          <a:pt x="35500" y="29150"/>
                        </a:cubicBezTo>
                        <a:cubicBezTo>
                          <a:pt x="28542" y="37222"/>
                          <a:pt x="18205" y="37222"/>
                          <a:pt x="16615" y="37222"/>
                        </a:cubicBezTo>
                        <a:cubicBezTo>
                          <a:pt x="10253" y="37222"/>
                          <a:pt x="7470" y="32891"/>
                          <a:pt x="7470" y="27378"/>
                        </a:cubicBezTo>
                        <a:cubicBezTo>
                          <a:pt x="7470" y="25015"/>
                          <a:pt x="8663" y="15368"/>
                          <a:pt x="13235" y="9264"/>
                        </a:cubicBezTo>
                        <a:cubicBezTo>
                          <a:pt x="16615" y="4933"/>
                          <a:pt x="21187" y="2570"/>
                          <a:pt x="25759" y="2570"/>
                        </a:cubicBezTo>
                        <a:cubicBezTo>
                          <a:pt x="26952" y="2570"/>
                          <a:pt x="31127" y="2767"/>
                          <a:pt x="33313" y="512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230" name="Group 1229">
                <a:extLst>
                  <a:ext uri="{FF2B5EF4-FFF2-40B4-BE49-F238E27FC236}">
                    <a16:creationId xmlns:a16="http://schemas.microsoft.com/office/drawing/2014/main" id="{12CB8DC1-3BB4-8ED3-5CAE-2AF175398837}"/>
                  </a:ext>
                </a:extLst>
              </p:cNvPr>
              <p:cNvGrpSpPr/>
              <p:nvPr/>
            </p:nvGrpSpPr>
            <p:grpSpPr>
              <a:xfrm>
                <a:off x="6945749" y="4643370"/>
                <a:ext cx="150326" cy="256929"/>
                <a:chOff x="6874762" y="5084313"/>
                <a:chExt cx="150326" cy="256929"/>
              </a:xfrm>
            </p:grpSpPr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1388F6AA-C7D8-6609-49E9-3BFADB35FCCE}"/>
                    </a:ext>
                  </a:extLst>
                </p:cNvPr>
                <p:cNvSpPr/>
                <p:nvPr/>
              </p:nvSpPr>
              <p:spPr>
                <a:xfrm>
                  <a:off x="6874762" y="5115099"/>
                  <a:ext cx="52084" cy="79936"/>
                </a:xfrm>
                <a:custGeom>
                  <a:avLst/>
                  <a:gdLst>
                    <a:gd name="connsiteX0" fmla="*/ 52195 w 52084"/>
                    <a:gd name="connsiteY0" fmla="*/ 1417 h 79936"/>
                    <a:gd name="connsiteX1" fmla="*/ 51002 w 52084"/>
                    <a:gd name="connsiteY1" fmla="*/ 236 h 79936"/>
                    <a:gd name="connsiteX2" fmla="*/ 42454 w 52084"/>
                    <a:gd name="connsiteY2" fmla="*/ 8899 h 79936"/>
                    <a:gd name="connsiteX3" fmla="*/ 30526 w 52084"/>
                    <a:gd name="connsiteY3" fmla="*/ 39 h 79936"/>
                    <a:gd name="connsiteX4" fmla="*/ 111 w 52084"/>
                    <a:gd name="connsiteY4" fmla="*/ 36857 h 79936"/>
                    <a:gd name="connsiteX5" fmla="*/ 16809 w 52084"/>
                    <a:gd name="connsiteY5" fmla="*/ 56939 h 79936"/>
                    <a:gd name="connsiteX6" fmla="*/ 31719 w 52084"/>
                    <a:gd name="connsiteY6" fmla="*/ 49458 h 79936"/>
                    <a:gd name="connsiteX7" fmla="*/ 25954 w 52084"/>
                    <a:gd name="connsiteY7" fmla="*/ 71903 h 79936"/>
                    <a:gd name="connsiteX8" fmla="*/ 16809 w 52084"/>
                    <a:gd name="connsiteY8" fmla="*/ 76037 h 79936"/>
                    <a:gd name="connsiteX9" fmla="*/ 14026 w 52084"/>
                    <a:gd name="connsiteY9" fmla="*/ 78597 h 79936"/>
                    <a:gd name="connsiteX10" fmla="*/ 15617 w 52084"/>
                    <a:gd name="connsiteY10" fmla="*/ 79975 h 79936"/>
                    <a:gd name="connsiteX11" fmla="*/ 28340 w 52084"/>
                    <a:gd name="connsiteY11" fmla="*/ 79581 h 79936"/>
                    <a:gd name="connsiteX12" fmla="*/ 41460 w 52084"/>
                    <a:gd name="connsiteY12" fmla="*/ 79975 h 79936"/>
                    <a:gd name="connsiteX13" fmla="*/ 43647 w 52084"/>
                    <a:gd name="connsiteY13" fmla="*/ 77416 h 79936"/>
                    <a:gd name="connsiteX14" fmla="*/ 40267 w 52084"/>
                    <a:gd name="connsiteY14" fmla="*/ 76037 h 79936"/>
                    <a:gd name="connsiteX15" fmla="*/ 34303 w 52084"/>
                    <a:gd name="connsiteY15" fmla="*/ 74069 h 79936"/>
                    <a:gd name="connsiteX16" fmla="*/ 34701 w 52084"/>
                    <a:gd name="connsiteY16" fmla="*/ 71312 h 79936"/>
                    <a:gd name="connsiteX17" fmla="*/ 17207 w 52084"/>
                    <a:gd name="connsiteY17" fmla="*/ 54183 h 79936"/>
                    <a:gd name="connsiteX18" fmla="*/ 9056 w 52084"/>
                    <a:gd name="connsiteY18" fmla="*/ 42370 h 79936"/>
                    <a:gd name="connsiteX19" fmla="*/ 14822 w 52084"/>
                    <a:gd name="connsiteY19" fmla="*/ 17365 h 79936"/>
                    <a:gd name="connsiteX20" fmla="*/ 30526 w 52084"/>
                    <a:gd name="connsiteY20" fmla="*/ 2795 h 79936"/>
                    <a:gd name="connsiteX21" fmla="*/ 40665 w 52084"/>
                    <a:gd name="connsiteY21" fmla="*/ 13821 h 79936"/>
                    <a:gd name="connsiteX22" fmla="*/ 33309 w 52084"/>
                    <a:gd name="connsiteY22" fmla="*/ 42567 h 79936"/>
                    <a:gd name="connsiteX23" fmla="*/ 17207 w 52084"/>
                    <a:gd name="connsiteY23" fmla="*/ 54183 h 7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2084" h="79936">
                      <a:moveTo>
                        <a:pt x="52195" y="1417"/>
                      </a:moveTo>
                      <a:cubicBezTo>
                        <a:pt x="52195" y="827"/>
                        <a:pt x="51797" y="236"/>
                        <a:pt x="51002" y="236"/>
                      </a:cubicBezTo>
                      <a:cubicBezTo>
                        <a:pt x="49611" y="236"/>
                        <a:pt x="44442" y="5158"/>
                        <a:pt x="42454" y="8899"/>
                      </a:cubicBezTo>
                      <a:cubicBezTo>
                        <a:pt x="39671" y="2008"/>
                        <a:pt x="34701" y="39"/>
                        <a:pt x="30526" y="39"/>
                      </a:cubicBezTo>
                      <a:cubicBezTo>
                        <a:pt x="15617" y="39"/>
                        <a:pt x="111" y="18546"/>
                        <a:pt x="111" y="36857"/>
                      </a:cubicBezTo>
                      <a:cubicBezTo>
                        <a:pt x="111" y="49064"/>
                        <a:pt x="7466" y="56939"/>
                        <a:pt x="16809" y="56939"/>
                      </a:cubicBezTo>
                      <a:cubicBezTo>
                        <a:pt x="22177" y="56939"/>
                        <a:pt x="27147" y="53986"/>
                        <a:pt x="31719" y="49458"/>
                      </a:cubicBezTo>
                      <a:cubicBezTo>
                        <a:pt x="30526" y="53789"/>
                        <a:pt x="26352" y="70721"/>
                        <a:pt x="25954" y="71903"/>
                      </a:cubicBezTo>
                      <a:cubicBezTo>
                        <a:pt x="24960" y="75447"/>
                        <a:pt x="23966" y="75841"/>
                        <a:pt x="16809" y="76037"/>
                      </a:cubicBezTo>
                      <a:cubicBezTo>
                        <a:pt x="15219" y="76037"/>
                        <a:pt x="14026" y="76037"/>
                        <a:pt x="14026" y="78597"/>
                      </a:cubicBezTo>
                      <a:cubicBezTo>
                        <a:pt x="14026" y="78597"/>
                        <a:pt x="14026" y="79975"/>
                        <a:pt x="15617" y="79975"/>
                      </a:cubicBezTo>
                      <a:cubicBezTo>
                        <a:pt x="19593" y="79975"/>
                        <a:pt x="24165" y="79581"/>
                        <a:pt x="28340" y="79581"/>
                      </a:cubicBezTo>
                      <a:cubicBezTo>
                        <a:pt x="32514" y="79581"/>
                        <a:pt x="37087" y="79975"/>
                        <a:pt x="41460" y="79975"/>
                      </a:cubicBezTo>
                      <a:cubicBezTo>
                        <a:pt x="42056" y="79975"/>
                        <a:pt x="43647" y="79975"/>
                        <a:pt x="43647" y="77416"/>
                      </a:cubicBezTo>
                      <a:cubicBezTo>
                        <a:pt x="43647" y="76037"/>
                        <a:pt x="42454" y="76037"/>
                        <a:pt x="40267" y="76037"/>
                      </a:cubicBezTo>
                      <a:cubicBezTo>
                        <a:pt x="34303" y="76037"/>
                        <a:pt x="34303" y="75250"/>
                        <a:pt x="34303" y="74069"/>
                      </a:cubicBezTo>
                      <a:cubicBezTo>
                        <a:pt x="34303" y="73084"/>
                        <a:pt x="34502" y="72297"/>
                        <a:pt x="34701" y="71312"/>
                      </a:cubicBezTo>
                      <a:close/>
                      <a:moveTo>
                        <a:pt x="17207" y="54183"/>
                      </a:moveTo>
                      <a:cubicBezTo>
                        <a:pt x="9454" y="54183"/>
                        <a:pt x="9056" y="44535"/>
                        <a:pt x="9056" y="42370"/>
                      </a:cubicBezTo>
                      <a:cubicBezTo>
                        <a:pt x="9056" y="36266"/>
                        <a:pt x="12635" y="22681"/>
                        <a:pt x="14822" y="17365"/>
                      </a:cubicBezTo>
                      <a:cubicBezTo>
                        <a:pt x="18797" y="8111"/>
                        <a:pt x="25358" y="2795"/>
                        <a:pt x="30526" y="2795"/>
                      </a:cubicBezTo>
                      <a:cubicBezTo>
                        <a:pt x="38876" y="2795"/>
                        <a:pt x="40665" y="13034"/>
                        <a:pt x="40665" y="13821"/>
                      </a:cubicBezTo>
                      <a:cubicBezTo>
                        <a:pt x="40665" y="14609"/>
                        <a:pt x="33707" y="42173"/>
                        <a:pt x="33309" y="42567"/>
                      </a:cubicBezTo>
                      <a:cubicBezTo>
                        <a:pt x="31321" y="46111"/>
                        <a:pt x="24165" y="54183"/>
                        <a:pt x="17207" y="541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18C8D31E-B403-1FAC-3DCE-D9CA3D21B0E5}"/>
                    </a:ext>
                  </a:extLst>
                </p:cNvPr>
                <p:cNvSpPr/>
                <p:nvPr/>
              </p:nvSpPr>
              <p:spPr>
                <a:xfrm>
                  <a:off x="6938665" y="5084313"/>
                  <a:ext cx="35981" cy="37802"/>
                </a:xfrm>
                <a:custGeom>
                  <a:avLst/>
                  <a:gdLst>
                    <a:gd name="connsiteX0" fmla="*/ 20787 w 35981"/>
                    <a:gd name="connsiteY0" fmla="*/ 18939 h 37802"/>
                    <a:gd name="connsiteX1" fmla="*/ 33510 w 35981"/>
                    <a:gd name="connsiteY1" fmla="*/ 13426 h 37802"/>
                    <a:gd name="connsiteX2" fmla="*/ 36094 w 35981"/>
                    <a:gd name="connsiteY2" fmla="*/ 10670 h 37802"/>
                    <a:gd name="connsiteX3" fmla="*/ 33311 w 35981"/>
                    <a:gd name="connsiteY3" fmla="*/ 7914 h 37802"/>
                    <a:gd name="connsiteX4" fmla="*/ 31522 w 35981"/>
                    <a:gd name="connsiteY4" fmla="*/ 8701 h 37802"/>
                    <a:gd name="connsiteX5" fmla="*/ 19396 w 35981"/>
                    <a:gd name="connsiteY5" fmla="*/ 16773 h 37802"/>
                    <a:gd name="connsiteX6" fmla="*/ 20787 w 35981"/>
                    <a:gd name="connsiteY6" fmla="*/ 3779 h 37802"/>
                    <a:gd name="connsiteX7" fmla="*/ 18004 w 35981"/>
                    <a:gd name="connsiteY7" fmla="*/ 38 h 37802"/>
                    <a:gd name="connsiteX8" fmla="*/ 15221 w 35981"/>
                    <a:gd name="connsiteY8" fmla="*/ 2598 h 37802"/>
                    <a:gd name="connsiteX9" fmla="*/ 15817 w 35981"/>
                    <a:gd name="connsiteY9" fmla="*/ 6929 h 37802"/>
                    <a:gd name="connsiteX10" fmla="*/ 16811 w 35981"/>
                    <a:gd name="connsiteY10" fmla="*/ 16773 h 37802"/>
                    <a:gd name="connsiteX11" fmla="*/ 4685 w 35981"/>
                    <a:gd name="connsiteY11" fmla="*/ 8701 h 37802"/>
                    <a:gd name="connsiteX12" fmla="*/ 2896 w 35981"/>
                    <a:gd name="connsiteY12" fmla="*/ 7914 h 37802"/>
                    <a:gd name="connsiteX13" fmla="*/ 113 w 35981"/>
                    <a:gd name="connsiteY13" fmla="*/ 10670 h 37802"/>
                    <a:gd name="connsiteX14" fmla="*/ 1902 w 35981"/>
                    <a:gd name="connsiteY14" fmla="*/ 13229 h 37802"/>
                    <a:gd name="connsiteX15" fmla="*/ 15221 w 35981"/>
                    <a:gd name="connsiteY15" fmla="*/ 18939 h 37802"/>
                    <a:gd name="connsiteX16" fmla="*/ 2498 w 35981"/>
                    <a:gd name="connsiteY16" fmla="*/ 24255 h 37802"/>
                    <a:gd name="connsiteX17" fmla="*/ 113 w 35981"/>
                    <a:gd name="connsiteY17" fmla="*/ 27012 h 37802"/>
                    <a:gd name="connsiteX18" fmla="*/ 2896 w 35981"/>
                    <a:gd name="connsiteY18" fmla="*/ 29768 h 37802"/>
                    <a:gd name="connsiteX19" fmla="*/ 4685 w 35981"/>
                    <a:gd name="connsiteY19" fmla="*/ 28980 h 37802"/>
                    <a:gd name="connsiteX20" fmla="*/ 16811 w 35981"/>
                    <a:gd name="connsiteY20" fmla="*/ 21105 h 37802"/>
                    <a:gd name="connsiteX21" fmla="*/ 15221 w 35981"/>
                    <a:gd name="connsiteY21" fmla="*/ 35084 h 37802"/>
                    <a:gd name="connsiteX22" fmla="*/ 18004 w 35981"/>
                    <a:gd name="connsiteY22" fmla="*/ 37840 h 37802"/>
                    <a:gd name="connsiteX23" fmla="*/ 20787 w 35981"/>
                    <a:gd name="connsiteY23" fmla="*/ 35084 h 37802"/>
                    <a:gd name="connsiteX24" fmla="*/ 20390 w 35981"/>
                    <a:gd name="connsiteY24" fmla="*/ 30949 h 37802"/>
                    <a:gd name="connsiteX25" fmla="*/ 19396 w 35981"/>
                    <a:gd name="connsiteY25" fmla="*/ 21105 h 37802"/>
                    <a:gd name="connsiteX26" fmla="*/ 29932 w 35981"/>
                    <a:gd name="connsiteY26" fmla="*/ 27996 h 37802"/>
                    <a:gd name="connsiteX27" fmla="*/ 33311 w 35981"/>
                    <a:gd name="connsiteY27" fmla="*/ 29768 h 37802"/>
                    <a:gd name="connsiteX28" fmla="*/ 36094 w 35981"/>
                    <a:gd name="connsiteY28" fmla="*/ 27012 h 37802"/>
                    <a:gd name="connsiteX29" fmla="*/ 34107 w 35981"/>
                    <a:gd name="connsiteY29" fmla="*/ 24452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787" y="18939"/>
                      </a:moveTo>
                      <a:cubicBezTo>
                        <a:pt x="28143" y="15789"/>
                        <a:pt x="31323" y="14608"/>
                        <a:pt x="33510" y="13426"/>
                      </a:cubicBezTo>
                      <a:cubicBezTo>
                        <a:pt x="35299" y="12836"/>
                        <a:pt x="36094" y="12442"/>
                        <a:pt x="36094" y="10670"/>
                      </a:cubicBezTo>
                      <a:cubicBezTo>
                        <a:pt x="36094" y="9292"/>
                        <a:pt x="34902" y="7914"/>
                        <a:pt x="33311" y="7914"/>
                      </a:cubicBezTo>
                      <a:cubicBezTo>
                        <a:pt x="32715" y="7914"/>
                        <a:pt x="32516" y="7914"/>
                        <a:pt x="31522" y="8701"/>
                      </a:cubicBezTo>
                      <a:lnTo>
                        <a:pt x="19396" y="16773"/>
                      </a:lnTo>
                      <a:lnTo>
                        <a:pt x="20787" y="3779"/>
                      </a:lnTo>
                      <a:cubicBezTo>
                        <a:pt x="20986" y="2204"/>
                        <a:pt x="20787" y="38"/>
                        <a:pt x="18004" y="38"/>
                      </a:cubicBezTo>
                      <a:cubicBezTo>
                        <a:pt x="17010" y="38"/>
                        <a:pt x="15221" y="629"/>
                        <a:pt x="15221" y="2598"/>
                      </a:cubicBezTo>
                      <a:cubicBezTo>
                        <a:pt x="15221" y="3385"/>
                        <a:pt x="15619" y="5945"/>
                        <a:pt x="15817" y="6929"/>
                      </a:cubicBezTo>
                      <a:cubicBezTo>
                        <a:pt x="16016" y="8307"/>
                        <a:pt x="16613" y="14805"/>
                        <a:pt x="16811" y="16773"/>
                      </a:cubicBezTo>
                      <a:lnTo>
                        <a:pt x="4685" y="8701"/>
                      </a:lnTo>
                      <a:cubicBezTo>
                        <a:pt x="3890" y="8307"/>
                        <a:pt x="3691" y="7914"/>
                        <a:pt x="2896" y="7914"/>
                      </a:cubicBezTo>
                      <a:cubicBezTo>
                        <a:pt x="1107" y="7914"/>
                        <a:pt x="113" y="9292"/>
                        <a:pt x="113" y="10670"/>
                      </a:cubicBezTo>
                      <a:cubicBezTo>
                        <a:pt x="113" y="12442"/>
                        <a:pt x="1107" y="13033"/>
                        <a:pt x="1902" y="13229"/>
                      </a:cubicBezTo>
                      <a:lnTo>
                        <a:pt x="15221" y="18939"/>
                      </a:lnTo>
                      <a:cubicBezTo>
                        <a:pt x="8064" y="22089"/>
                        <a:pt x="4685" y="23271"/>
                        <a:pt x="2498" y="24255"/>
                      </a:cubicBezTo>
                      <a:cubicBezTo>
                        <a:pt x="908" y="25043"/>
                        <a:pt x="113" y="25436"/>
                        <a:pt x="113" y="27012"/>
                      </a:cubicBezTo>
                      <a:cubicBezTo>
                        <a:pt x="113" y="28587"/>
                        <a:pt x="1107" y="29768"/>
                        <a:pt x="2896" y="29768"/>
                      </a:cubicBezTo>
                      <a:cubicBezTo>
                        <a:pt x="3492" y="29768"/>
                        <a:pt x="3691" y="29768"/>
                        <a:pt x="4685" y="28980"/>
                      </a:cubicBezTo>
                      <a:lnTo>
                        <a:pt x="16811" y="21105"/>
                      </a:lnTo>
                      <a:lnTo>
                        <a:pt x="15221" y="35084"/>
                      </a:lnTo>
                      <a:cubicBezTo>
                        <a:pt x="15221" y="37053"/>
                        <a:pt x="17010" y="37840"/>
                        <a:pt x="18004" y="37840"/>
                      </a:cubicBezTo>
                      <a:cubicBezTo>
                        <a:pt x="19197" y="37840"/>
                        <a:pt x="20787" y="37053"/>
                        <a:pt x="20787" y="35084"/>
                      </a:cubicBezTo>
                      <a:cubicBezTo>
                        <a:pt x="20787" y="34296"/>
                        <a:pt x="20390" y="31737"/>
                        <a:pt x="20390" y="30949"/>
                      </a:cubicBezTo>
                      <a:cubicBezTo>
                        <a:pt x="20191" y="29374"/>
                        <a:pt x="19595" y="23074"/>
                        <a:pt x="19396" y="21105"/>
                      </a:cubicBezTo>
                      <a:lnTo>
                        <a:pt x="29932" y="27996"/>
                      </a:lnTo>
                      <a:cubicBezTo>
                        <a:pt x="32317" y="29768"/>
                        <a:pt x="32516" y="29768"/>
                        <a:pt x="33311" y="29768"/>
                      </a:cubicBezTo>
                      <a:cubicBezTo>
                        <a:pt x="34902" y="29768"/>
                        <a:pt x="36094" y="28587"/>
                        <a:pt x="36094" y="27012"/>
                      </a:cubicBezTo>
                      <a:cubicBezTo>
                        <a:pt x="36094" y="25240"/>
                        <a:pt x="34902" y="24846"/>
                        <a:pt x="34107" y="2445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80" name="Graphic 9">
                  <a:extLst>
                    <a:ext uri="{FF2B5EF4-FFF2-40B4-BE49-F238E27FC236}">
                      <a16:creationId xmlns:a16="http://schemas.microsoft.com/office/drawing/2014/main" id="{E370CF88-E971-1A84-7207-5C3E0E3627DD}"/>
                    </a:ext>
                  </a:extLst>
                </p:cNvPr>
                <p:cNvGrpSpPr/>
                <p:nvPr/>
              </p:nvGrpSpPr>
              <p:grpSpPr>
                <a:xfrm>
                  <a:off x="6931539" y="5162870"/>
                  <a:ext cx="93549" cy="39574"/>
                  <a:chOff x="6931539" y="5162870"/>
                  <a:chExt cx="93549" cy="39574"/>
                </a:xfrm>
                <a:solidFill>
                  <a:srgbClr val="000000"/>
                </a:solidFill>
              </p:grpSpPr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id="{5B27A892-5366-E9F7-83B9-689194254E5D}"/>
                      </a:ext>
                    </a:extLst>
                  </p:cNvPr>
                  <p:cNvSpPr/>
                  <p:nvPr/>
                </p:nvSpPr>
                <p:spPr>
                  <a:xfrm>
                    <a:off x="6931539" y="5162870"/>
                    <a:ext cx="45325" cy="39574"/>
                  </a:xfrm>
                  <a:custGeom>
                    <a:avLst/>
                    <a:gdLst>
                      <a:gd name="connsiteX0" fmla="*/ 32118 w 45325"/>
                      <a:gd name="connsiteY0" fmla="*/ 5356 h 39574"/>
                      <a:gd name="connsiteX1" fmla="*/ 22974 w 45325"/>
                      <a:gd name="connsiteY1" fmla="*/ 40 h 39574"/>
                      <a:gd name="connsiteX2" fmla="*/ 112 w 45325"/>
                      <a:gd name="connsiteY2" fmla="*/ 25045 h 39574"/>
                      <a:gd name="connsiteX3" fmla="*/ 13630 w 45325"/>
                      <a:gd name="connsiteY3" fmla="*/ 39614 h 39574"/>
                      <a:gd name="connsiteX4" fmla="*/ 26155 w 45325"/>
                      <a:gd name="connsiteY4" fmla="*/ 33511 h 39574"/>
                      <a:gd name="connsiteX5" fmla="*/ 35299 w 45325"/>
                      <a:gd name="connsiteY5" fmla="*/ 39614 h 39574"/>
                      <a:gd name="connsiteX6" fmla="*/ 42257 w 45325"/>
                      <a:gd name="connsiteY6" fmla="*/ 35086 h 39574"/>
                      <a:gd name="connsiteX7" fmla="*/ 45438 w 45325"/>
                      <a:gd name="connsiteY7" fmla="*/ 26226 h 39574"/>
                      <a:gd name="connsiteX8" fmla="*/ 44046 w 45325"/>
                      <a:gd name="connsiteY8" fmla="*/ 25045 h 39574"/>
                      <a:gd name="connsiteX9" fmla="*/ 42058 w 45325"/>
                      <a:gd name="connsiteY9" fmla="*/ 27801 h 39574"/>
                      <a:gd name="connsiteX10" fmla="*/ 35498 w 45325"/>
                      <a:gd name="connsiteY10" fmla="*/ 37252 h 39574"/>
                      <a:gd name="connsiteX11" fmla="*/ 32516 w 45325"/>
                      <a:gd name="connsiteY11" fmla="*/ 32920 h 39574"/>
                      <a:gd name="connsiteX12" fmla="*/ 33908 w 45325"/>
                      <a:gd name="connsiteY12" fmla="*/ 26029 h 39574"/>
                      <a:gd name="connsiteX13" fmla="*/ 35895 w 45325"/>
                      <a:gd name="connsiteY13" fmla="*/ 18154 h 39574"/>
                      <a:gd name="connsiteX14" fmla="*/ 37685 w 45325"/>
                      <a:gd name="connsiteY14" fmla="*/ 11459 h 39574"/>
                      <a:gd name="connsiteX15" fmla="*/ 39275 w 45325"/>
                      <a:gd name="connsiteY15" fmla="*/ 4568 h 39574"/>
                      <a:gd name="connsiteX16" fmla="*/ 36293 w 45325"/>
                      <a:gd name="connsiteY16" fmla="*/ 1812 h 39574"/>
                      <a:gd name="connsiteX17" fmla="*/ 32118 w 45325"/>
                      <a:gd name="connsiteY17" fmla="*/ 5356 h 39574"/>
                      <a:gd name="connsiteX18" fmla="*/ 26552 w 45325"/>
                      <a:gd name="connsiteY18" fmla="*/ 27801 h 39574"/>
                      <a:gd name="connsiteX19" fmla="*/ 21980 w 45325"/>
                      <a:gd name="connsiteY19" fmla="*/ 33708 h 39574"/>
                      <a:gd name="connsiteX20" fmla="*/ 13829 w 45325"/>
                      <a:gd name="connsiteY20" fmla="*/ 37252 h 39574"/>
                      <a:gd name="connsiteX21" fmla="*/ 7269 w 45325"/>
                      <a:gd name="connsiteY21" fmla="*/ 28786 h 39574"/>
                      <a:gd name="connsiteX22" fmla="*/ 12040 w 45325"/>
                      <a:gd name="connsiteY22" fmla="*/ 10869 h 39574"/>
                      <a:gd name="connsiteX23" fmla="*/ 22974 w 45325"/>
                      <a:gd name="connsiteY23" fmla="*/ 2600 h 39574"/>
                      <a:gd name="connsiteX24" fmla="*/ 30926 w 45325"/>
                      <a:gd name="connsiteY24" fmla="*/ 10278 h 39574"/>
                      <a:gd name="connsiteX25" fmla="*/ 30727 w 45325"/>
                      <a:gd name="connsiteY25" fmla="*/ 11459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5325" h="39574">
                        <a:moveTo>
                          <a:pt x="32118" y="5356"/>
                        </a:moveTo>
                        <a:cubicBezTo>
                          <a:pt x="30329" y="2403"/>
                          <a:pt x="27347" y="40"/>
                          <a:pt x="22974" y="40"/>
                        </a:cubicBezTo>
                        <a:cubicBezTo>
                          <a:pt x="11643" y="40"/>
                          <a:pt x="112" y="12444"/>
                          <a:pt x="112" y="25045"/>
                        </a:cubicBezTo>
                        <a:cubicBezTo>
                          <a:pt x="112" y="33708"/>
                          <a:pt x="5878" y="39614"/>
                          <a:pt x="13630" y="39614"/>
                        </a:cubicBezTo>
                        <a:cubicBezTo>
                          <a:pt x="18402" y="39614"/>
                          <a:pt x="22576" y="37055"/>
                          <a:pt x="26155" y="33511"/>
                        </a:cubicBezTo>
                        <a:cubicBezTo>
                          <a:pt x="27745" y="38827"/>
                          <a:pt x="32914" y="39614"/>
                          <a:pt x="35299" y="39614"/>
                        </a:cubicBezTo>
                        <a:cubicBezTo>
                          <a:pt x="38480" y="39614"/>
                          <a:pt x="40667" y="37842"/>
                          <a:pt x="42257" y="35086"/>
                        </a:cubicBezTo>
                        <a:cubicBezTo>
                          <a:pt x="44245" y="31542"/>
                          <a:pt x="45438" y="26620"/>
                          <a:pt x="45438" y="26226"/>
                        </a:cubicBezTo>
                        <a:cubicBezTo>
                          <a:pt x="45438" y="25045"/>
                          <a:pt x="44245" y="25045"/>
                          <a:pt x="44046" y="25045"/>
                        </a:cubicBezTo>
                        <a:cubicBezTo>
                          <a:pt x="42654" y="25045"/>
                          <a:pt x="42654" y="25438"/>
                          <a:pt x="42058" y="27801"/>
                        </a:cubicBezTo>
                        <a:cubicBezTo>
                          <a:pt x="40865" y="32133"/>
                          <a:pt x="39275" y="37252"/>
                          <a:pt x="35498" y="37252"/>
                        </a:cubicBezTo>
                        <a:cubicBezTo>
                          <a:pt x="33311" y="37252"/>
                          <a:pt x="32516" y="35283"/>
                          <a:pt x="32516" y="32920"/>
                        </a:cubicBezTo>
                        <a:cubicBezTo>
                          <a:pt x="32516" y="31542"/>
                          <a:pt x="33311" y="28195"/>
                          <a:pt x="33908" y="26029"/>
                        </a:cubicBezTo>
                        <a:cubicBezTo>
                          <a:pt x="34504" y="23666"/>
                          <a:pt x="35498" y="20123"/>
                          <a:pt x="35895" y="18154"/>
                        </a:cubicBezTo>
                        <a:lnTo>
                          <a:pt x="37685" y="11459"/>
                        </a:lnTo>
                        <a:cubicBezTo>
                          <a:pt x="38281" y="9097"/>
                          <a:pt x="39275" y="4962"/>
                          <a:pt x="39275" y="4568"/>
                        </a:cubicBezTo>
                        <a:cubicBezTo>
                          <a:pt x="39275" y="2600"/>
                          <a:pt x="37685" y="1812"/>
                          <a:pt x="36293" y="1812"/>
                        </a:cubicBezTo>
                        <a:cubicBezTo>
                          <a:pt x="34703" y="1812"/>
                          <a:pt x="32715" y="2796"/>
                          <a:pt x="32118" y="5356"/>
                        </a:cubicBezTo>
                        <a:close/>
                        <a:moveTo>
                          <a:pt x="26552" y="27801"/>
                        </a:moveTo>
                        <a:cubicBezTo>
                          <a:pt x="25956" y="30361"/>
                          <a:pt x="23968" y="32133"/>
                          <a:pt x="21980" y="33708"/>
                        </a:cubicBezTo>
                        <a:cubicBezTo>
                          <a:pt x="21185" y="34495"/>
                          <a:pt x="17606" y="37252"/>
                          <a:pt x="13829" y="37252"/>
                        </a:cubicBezTo>
                        <a:cubicBezTo>
                          <a:pt x="10450" y="37252"/>
                          <a:pt x="7269" y="34889"/>
                          <a:pt x="7269" y="28786"/>
                        </a:cubicBezTo>
                        <a:cubicBezTo>
                          <a:pt x="7269" y="24060"/>
                          <a:pt x="9853" y="14413"/>
                          <a:pt x="12040" y="10869"/>
                        </a:cubicBezTo>
                        <a:cubicBezTo>
                          <a:pt x="16016" y="3781"/>
                          <a:pt x="20588" y="2600"/>
                          <a:pt x="22974" y="2600"/>
                        </a:cubicBezTo>
                        <a:cubicBezTo>
                          <a:pt x="29136" y="2600"/>
                          <a:pt x="30926" y="9294"/>
                          <a:pt x="30926" y="10278"/>
                        </a:cubicBezTo>
                        <a:cubicBezTo>
                          <a:pt x="30926" y="10475"/>
                          <a:pt x="30727" y="11263"/>
                          <a:pt x="30727" y="114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id="{AAFBBF6D-16C0-E453-230A-32625FDE25AD}"/>
                      </a:ext>
                    </a:extLst>
                  </p:cNvPr>
                  <p:cNvSpPr/>
                  <p:nvPr/>
                </p:nvSpPr>
                <p:spPr>
                  <a:xfrm>
                    <a:off x="6986722" y="5162870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59 h 39574"/>
                      <a:gd name="connsiteX1" fmla="*/ 28939 w 38367"/>
                      <a:gd name="connsiteY1" fmla="*/ 10081 h 39574"/>
                      <a:gd name="connsiteX2" fmla="*/ 32319 w 38367"/>
                      <a:gd name="connsiteY2" fmla="*/ 13428 h 39574"/>
                      <a:gd name="connsiteX3" fmla="*/ 37289 w 38367"/>
                      <a:gd name="connsiteY3" fmla="*/ 7719 h 39574"/>
                      <a:gd name="connsiteX4" fmla="*/ 25759 w 38367"/>
                      <a:gd name="connsiteY4" fmla="*/ 40 h 39574"/>
                      <a:gd name="connsiteX5" fmla="*/ 114 w 38367"/>
                      <a:gd name="connsiteY5" fmla="*/ 24454 h 39574"/>
                      <a:gd name="connsiteX6" fmla="*/ 16415 w 38367"/>
                      <a:gd name="connsiteY6" fmla="*/ 39614 h 39574"/>
                      <a:gd name="connsiteX7" fmla="*/ 38481 w 38367"/>
                      <a:gd name="connsiteY7" fmla="*/ 29770 h 39574"/>
                      <a:gd name="connsiteX8" fmla="*/ 36891 w 38367"/>
                      <a:gd name="connsiteY8" fmla="*/ 28195 h 39574"/>
                      <a:gd name="connsiteX9" fmla="*/ 35500 w 38367"/>
                      <a:gd name="connsiteY9" fmla="*/ 29179 h 39574"/>
                      <a:gd name="connsiteX10" fmla="*/ 16614 w 38367"/>
                      <a:gd name="connsiteY10" fmla="*/ 37252 h 39574"/>
                      <a:gd name="connsiteX11" fmla="*/ 7470 w 38367"/>
                      <a:gd name="connsiteY11" fmla="*/ 27407 h 39574"/>
                      <a:gd name="connsiteX12" fmla="*/ 13235 w 38367"/>
                      <a:gd name="connsiteY12" fmla="*/ 9294 h 39574"/>
                      <a:gd name="connsiteX13" fmla="*/ 25759 w 38367"/>
                      <a:gd name="connsiteY13" fmla="*/ 2600 h 39574"/>
                      <a:gd name="connsiteX14" fmla="*/ 33313 w 38367"/>
                      <a:gd name="connsiteY14" fmla="*/ 5159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59"/>
                        </a:moveTo>
                        <a:cubicBezTo>
                          <a:pt x="30132" y="5750"/>
                          <a:pt x="28939" y="8112"/>
                          <a:pt x="28939" y="10081"/>
                        </a:cubicBezTo>
                        <a:cubicBezTo>
                          <a:pt x="28939" y="12444"/>
                          <a:pt x="30729" y="13428"/>
                          <a:pt x="32319" y="13428"/>
                        </a:cubicBezTo>
                        <a:cubicBezTo>
                          <a:pt x="34307" y="13428"/>
                          <a:pt x="37289" y="12050"/>
                          <a:pt x="37289" y="7719"/>
                        </a:cubicBezTo>
                        <a:cubicBezTo>
                          <a:pt x="37289" y="1812"/>
                          <a:pt x="30530" y="40"/>
                          <a:pt x="25759" y="40"/>
                        </a:cubicBezTo>
                        <a:cubicBezTo>
                          <a:pt x="12439" y="40"/>
                          <a:pt x="114" y="12247"/>
                          <a:pt x="114" y="24454"/>
                        </a:cubicBezTo>
                        <a:cubicBezTo>
                          <a:pt x="114" y="31936"/>
                          <a:pt x="5283" y="39614"/>
                          <a:pt x="16415" y="39614"/>
                        </a:cubicBezTo>
                        <a:cubicBezTo>
                          <a:pt x="31524" y="39614"/>
                          <a:pt x="38481" y="30951"/>
                          <a:pt x="38481" y="29770"/>
                        </a:cubicBezTo>
                        <a:cubicBezTo>
                          <a:pt x="38481" y="29179"/>
                          <a:pt x="37686" y="28195"/>
                          <a:pt x="36891" y="28195"/>
                        </a:cubicBezTo>
                        <a:cubicBezTo>
                          <a:pt x="36494" y="28195"/>
                          <a:pt x="36295" y="28392"/>
                          <a:pt x="35500" y="29179"/>
                        </a:cubicBezTo>
                        <a:cubicBezTo>
                          <a:pt x="28542" y="37252"/>
                          <a:pt x="18204" y="37252"/>
                          <a:pt x="16614" y="37252"/>
                        </a:cubicBezTo>
                        <a:cubicBezTo>
                          <a:pt x="10253" y="37252"/>
                          <a:pt x="7470" y="32920"/>
                          <a:pt x="7470" y="27407"/>
                        </a:cubicBezTo>
                        <a:cubicBezTo>
                          <a:pt x="7470" y="25045"/>
                          <a:pt x="8662" y="15397"/>
                          <a:pt x="13235" y="9294"/>
                        </a:cubicBezTo>
                        <a:cubicBezTo>
                          <a:pt x="16614" y="4962"/>
                          <a:pt x="21186" y="2600"/>
                          <a:pt x="25759" y="2600"/>
                        </a:cubicBezTo>
                        <a:cubicBezTo>
                          <a:pt x="26951" y="2600"/>
                          <a:pt x="31126" y="2796"/>
                          <a:pt x="33313" y="51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2A79C9AD-5EA7-F783-3E68-B36650FA032E}"/>
                    </a:ext>
                  </a:extLst>
                </p:cNvPr>
                <p:cNvSpPr/>
                <p:nvPr/>
              </p:nvSpPr>
              <p:spPr>
                <a:xfrm>
                  <a:off x="6874762" y="5261306"/>
                  <a:ext cx="52084" cy="79936"/>
                </a:xfrm>
                <a:custGeom>
                  <a:avLst/>
                  <a:gdLst>
                    <a:gd name="connsiteX0" fmla="*/ 52195 w 52084"/>
                    <a:gd name="connsiteY0" fmla="*/ 1421 h 79936"/>
                    <a:gd name="connsiteX1" fmla="*/ 51002 w 52084"/>
                    <a:gd name="connsiteY1" fmla="*/ 240 h 79936"/>
                    <a:gd name="connsiteX2" fmla="*/ 42454 w 52084"/>
                    <a:gd name="connsiteY2" fmla="*/ 8903 h 79936"/>
                    <a:gd name="connsiteX3" fmla="*/ 30526 w 52084"/>
                    <a:gd name="connsiteY3" fmla="*/ 43 h 79936"/>
                    <a:gd name="connsiteX4" fmla="*/ 111 w 52084"/>
                    <a:gd name="connsiteY4" fmla="*/ 36861 h 79936"/>
                    <a:gd name="connsiteX5" fmla="*/ 16809 w 52084"/>
                    <a:gd name="connsiteY5" fmla="*/ 56943 h 79936"/>
                    <a:gd name="connsiteX6" fmla="*/ 31719 w 52084"/>
                    <a:gd name="connsiteY6" fmla="*/ 49462 h 79936"/>
                    <a:gd name="connsiteX7" fmla="*/ 25954 w 52084"/>
                    <a:gd name="connsiteY7" fmla="*/ 71907 h 79936"/>
                    <a:gd name="connsiteX8" fmla="*/ 16809 w 52084"/>
                    <a:gd name="connsiteY8" fmla="*/ 76042 h 79936"/>
                    <a:gd name="connsiteX9" fmla="*/ 14026 w 52084"/>
                    <a:gd name="connsiteY9" fmla="*/ 78601 h 79936"/>
                    <a:gd name="connsiteX10" fmla="*/ 15617 w 52084"/>
                    <a:gd name="connsiteY10" fmla="*/ 79979 h 79936"/>
                    <a:gd name="connsiteX11" fmla="*/ 28340 w 52084"/>
                    <a:gd name="connsiteY11" fmla="*/ 79585 h 79936"/>
                    <a:gd name="connsiteX12" fmla="*/ 41460 w 52084"/>
                    <a:gd name="connsiteY12" fmla="*/ 79979 h 79936"/>
                    <a:gd name="connsiteX13" fmla="*/ 43647 w 52084"/>
                    <a:gd name="connsiteY13" fmla="*/ 77420 h 79936"/>
                    <a:gd name="connsiteX14" fmla="*/ 40267 w 52084"/>
                    <a:gd name="connsiteY14" fmla="*/ 76042 h 79936"/>
                    <a:gd name="connsiteX15" fmla="*/ 34303 w 52084"/>
                    <a:gd name="connsiteY15" fmla="*/ 74073 h 79936"/>
                    <a:gd name="connsiteX16" fmla="*/ 34701 w 52084"/>
                    <a:gd name="connsiteY16" fmla="*/ 71316 h 79936"/>
                    <a:gd name="connsiteX17" fmla="*/ 17207 w 52084"/>
                    <a:gd name="connsiteY17" fmla="*/ 54187 h 79936"/>
                    <a:gd name="connsiteX18" fmla="*/ 9056 w 52084"/>
                    <a:gd name="connsiteY18" fmla="*/ 42374 h 79936"/>
                    <a:gd name="connsiteX19" fmla="*/ 14822 w 52084"/>
                    <a:gd name="connsiteY19" fmla="*/ 17369 h 79936"/>
                    <a:gd name="connsiteX20" fmla="*/ 30526 w 52084"/>
                    <a:gd name="connsiteY20" fmla="*/ 2799 h 79936"/>
                    <a:gd name="connsiteX21" fmla="*/ 40665 w 52084"/>
                    <a:gd name="connsiteY21" fmla="*/ 13825 h 79936"/>
                    <a:gd name="connsiteX22" fmla="*/ 33309 w 52084"/>
                    <a:gd name="connsiteY22" fmla="*/ 42571 h 79936"/>
                    <a:gd name="connsiteX23" fmla="*/ 17207 w 52084"/>
                    <a:gd name="connsiteY23" fmla="*/ 54187 h 79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2084" h="79936">
                      <a:moveTo>
                        <a:pt x="52195" y="1421"/>
                      </a:moveTo>
                      <a:cubicBezTo>
                        <a:pt x="52195" y="831"/>
                        <a:pt x="51797" y="240"/>
                        <a:pt x="51002" y="240"/>
                      </a:cubicBezTo>
                      <a:cubicBezTo>
                        <a:pt x="49611" y="240"/>
                        <a:pt x="44442" y="5162"/>
                        <a:pt x="42454" y="8903"/>
                      </a:cubicBezTo>
                      <a:cubicBezTo>
                        <a:pt x="39671" y="2012"/>
                        <a:pt x="34701" y="43"/>
                        <a:pt x="30526" y="43"/>
                      </a:cubicBezTo>
                      <a:cubicBezTo>
                        <a:pt x="15617" y="43"/>
                        <a:pt x="111" y="18550"/>
                        <a:pt x="111" y="36861"/>
                      </a:cubicBezTo>
                      <a:cubicBezTo>
                        <a:pt x="111" y="49068"/>
                        <a:pt x="7466" y="56943"/>
                        <a:pt x="16809" y="56943"/>
                      </a:cubicBezTo>
                      <a:cubicBezTo>
                        <a:pt x="22177" y="56943"/>
                        <a:pt x="27147" y="53990"/>
                        <a:pt x="31719" y="49462"/>
                      </a:cubicBezTo>
                      <a:cubicBezTo>
                        <a:pt x="30526" y="53793"/>
                        <a:pt x="26352" y="70726"/>
                        <a:pt x="25954" y="71907"/>
                      </a:cubicBezTo>
                      <a:cubicBezTo>
                        <a:pt x="24960" y="75451"/>
                        <a:pt x="23966" y="75845"/>
                        <a:pt x="16809" y="76042"/>
                      </a:cubicBezTo>
                      <a:cubicBezTo>
                        <a:pt x="15219" y="76042"/>
                        <a:pt x="14026" y="76042"/>
                        <a:pt x="14026" y="78601"/>
                      </a:cubicBezTo>
                      <a:cubicBezTo>
                        <a:pt x="14026" y="78601"/>
                        <a:pt x="14026" y="79979"/>
                        <a:pt x="15617" y="79979"/>
                      </a:cubicBezTo>
                      <a:cubicBezTo>
                        <a:pt x="19593" y="79979"/>
                        <a:pt x="24165" y="79585"/>
                        <a:pt x="28340" y="79585"/>
                      </a:cubicBezTo>
                      <a:cubicBezTo>
                        <a:pt x="32514" y="79585"/>
                        <a:pt x="37087" y="79979"/>
                        <a:pt x="41460" y="79979"/>
                      </a:cubicBezTo>
                      <a:cubicBezTo>
                        <a:pt x="42056" y="79979"/>
                        <a:pt x="43647" y="79979"/>
                        <a:pt x="43647" y="77420"/>
                      </a:cubicBezTo>
                      <a:cubicBezTo>
                        <a:pt x="43647" y="76042"/>
                        <a:pt x="42454" y="76042"/>
                        <a:pt x="40267" y="76042"/>
                      </a:cubicBezTo>
                      <a:cubicBezTo>
                        <a:pt x="34303" y="76042"/>
                        <a:pt x="34303" y="75254"/>
                        <a:pt x="34303" y="74073"/>
                      </a:cubicBezTo>
                      <a:cubicBezTo>
                        <a:pt x="34303" y="73088"/>
                        <a:pt x="34502" y="72301"/>
                        <a:pt x="34701" y="71316"/>
                      </a:cubicBezTo>
                      <a:close/>
                      <a:moveTo>
                        <a:pt x="17207" y="54187"/>
                      </a:moveTo>
                      <a:cubicBezTo>
                        <a:pt x="9454" y="54187"/>
                        <a:pt x="9056" y="44540"/>
                        <a:pt x="9056" y="42374"/>
                      </a:cubicBezTo>
                      <a:cubicBezTo>
                        <a:pt x="9056" y="36270"/>
                        <a:pt x="12635" y="22685"/>
                        <a:pt x="14822" y="17369"/>
                      </a:cubicBezTo>
                      <a:cubicBezTo>
                        <a:pt x="18797" y="8115"/>
                        <a:pt x="25358" y="2799"/>
                        <a:pt x="30526" y="2799"/>
                      </a:cubicBezTo>
                      <a:cubicBezTo>
                        <a:pt x="38876" y="2799"/>
                        <a:pt x="40665" y="13038"/>
                        <a:pt x="40665" y="13825"/>
                      </a:cubicBezTo>
                      <a:cubicBezTo>
                        <a:pt x="40665" y="14613"/>
                        <a:pt x="33707" y="42177"/>
                        <a:pt x="33309" y="42571"/>
                      </a:cubicBezTo>
                      <a:cubicBezTo>
                        <a:pt x="31321" y="46115"/>
                        <a:pt x="24165" y="54187"/>
                        <a:pt x="17207" y="541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93" name="Graphic 9">
                  <a:extLst>
                    <a:ext uri="{FF2B5EF4-FFF2-40B4-BE49-F238E27FC236}">
                      <a16:creationId xmlns:a16="http://schemas.microsoft.com/office/drawing/2014/main" id="{DB19A39F-5676-77CF-460A-30C40CE86C04}"/>
                    </a:ext>
                  </a:extLst>
                </p:cNvPr>
                <p:cNvGrpSpPr/>
                <p:nvPr/>
              </p:nvGrpSpPr>
              <p:grpSpPr>
                <a:xfrm>
                  <a:off x="6931539" y="5296866"/>
                  <a:ext cx="93549" cy="39574"/>
                  <a:chOff x="6931539" y="5296866"/>
                  <a:chExt cx="93549" cy="39574"/>
                </a:xfrm>
                <a:solidFill>
                  <a:srgbClr val="000000"/>
                </a:solidFill>
              </p:grpSpPr>
              <p:sp>
                <p:nvSpPr>
                  <p:cNvPr id="1194" name="Freeform: Shape 1193">
                    <a:extLst>
                      <a:ext uri="{FF2B5EF4-FFF2-40B4-BE49-F238E27FC236}">
                        <a16:creationId xmlns:a16="http://schemas.microsoft.com/office/drawing/2014/main" id="{A42F3289-EC48-C7B0-D3CD-156D89EDB4BE}"/>
                      </a:ext>
                    </a:extLst>
                  </p:cNvPr>
                  <p:cNvSpPr/>
                  <p:nvPr/>
                </p:nvSpPr>
                <p:spPr>
                  <a:xfrm>
                    <a:off x="6931539" y="5296866"/>
                    <a:ext cx="45325" cy="39574"/>
                  </a:xfrm>
                  <a:custGeom>
                    <a:avLst/>
                    <a:gdLst>
                      <a:gd name="connsiteX0" fmla="*/ 32118 w 45325"/>
                      <a:gd name="connsiteY0" fmla="*/ 5360 h 39574"/>
                      <a:gd name="connsiteX1" fmla="*/ 22974 w 45325"/>
                      <a:gd name="connsiteY1" fmla="*/ 44 h 39574"/>
                      <a:gd name="connsiteX2" fmla="*/ 112 w 45325"/>
                      <a:gd name="connsiteY2" fmla="*/ 25048 h 39574"/>
                      <a:gd name="connsiteX3" fmla="*/ 13630 w 45325"/>
                      <a:gd name="connsiteY3" fmla="*/ 39618 h 39574"/>
                      <a:gd name="connsiteX4" fmla="*/ 26155 w 45325"/>
                      <a:gd name="connsiteY4" fmla="*/ 33515 h 39574"/>
                      <a:gd name="connsiteX5" fmla="*/ 35299 w 45325"/>
                      <a:gd name="connsiteY5" fmla="*/ 39618 h 39574"/>
                      <a:gd name="connsiteX6" fmla="*/ 42257 w 45325"/>
                      <a:gd name="connsiteY6" fmla="*/ 35090 h 39574"/>
                      <a:gd name="connsiteX7" fmla="*/ 45438 w 45325"/>
                      <a:gd name="connsiteY7" fmla="*/ 26230 h 39574"/>
                      <a:gd name="connsiteX8" fmla="*/ 44046 w 45325"/>
                      <a:gd name="connsiteY8" fmla="*/ 25048 h 39574"/>
                      <a:gd name="connsiteX9" fmla="*/ 42058 w 45325"/>
                      <a:gd name="connsiteY9" fmla="*/ 27805 h 39574"/>
                      <a:gd name="connsiteX10" fmla="*/ 35498 w 45325"/>
                      <a:gd name="connsiteY10" fmla="*/ 37255 h 39574"/>
                      <a:gd name="connsiteX11" fmla="*/ 32516 w 45325"/>
                      <a:gd name="connsiteY11" fmla="*/ 32924 h 39574"/>
                      <a:gd name="connsiteX12" fmla="*/ 33908 w 45325"/>
                      <a:gd name="connsiteY12" fmla="*/ 26033 h 39574"/>
                      <a:gd name="connsiteX13" fmla="*/ 35895 w 45325"/>
                      <a:gd name="connsiteY13" fmla="*/ 18157 h 39574"/>
                      <a:gd name="connsiteX14" fmla="*/ 37685 w 45325"/>
                      <a:gd name="connsiteY14" fmla="*/ 11463 h 39574"/>
                      <a:gd name="connsiteX15" fmla="*/ 39275 w 45325"/>
                      <a:gd name="connsiteY15" fmla="*/ 4572 h 39574"/>
                      <a:gd name="connsiteX16" fmla="*/ 36293 w 45325"/>
                      <a:gd name="connsiteY16" fmla="*/ 1816 h 39574"/>
                      <a:gd name="connsiteX17" fmla="*/ 32118 w 45325"/>
                      <a:gd name="connsiteY17" fmla="*/ 5360 h 39574"/>
                      <a:gd name="connsiteX18" fmla="*/ 26552 w 45325"/>
                      <a:gd name="connsiteY18" fmla="*/ 27805 h 39574"/>
                      <a:gd name="connsiteX19" fmla="*/ 21980 w 45325"/>
                      <a:gd name="connsiteY19" fmla="*/ 33711 h 39574"/>
                      <a:gd name="connsiteX20" fmla="*/ 13829 w 45325"/>
                      <a:gd name="connsiteY20" fmla="*/ 37255 h 39574"/>
                      <a:gd name="connsiteX21" fmla="*/ 7269 w 45325"/>
                      <a:gd name="connsiteY21" fmla="*/ 28789 h 39574"/>
                      <a:gd name="connsiteX22" fmla="*/ 12040 w 45325"/>
                      <a:gd name="connsiteY22" fmla="*/ 10873 h 39574"/>
                      <a:gd name="connsiteX23" fmla="*/ 22974 w 45325"/>
                      <a:gd name="connsiteY23" fmla="*/ 2603 h 39574"/>
                      <a:gd name="connsiteX24" fmla="*/ 30926 w 45325"/>
                      <a:gd name="connsiteY24" fmla="*/ 10282 h 39574"/>
                      <a:gd name="connsiteX25" fmla="*/ 30727 w 45325"/>
                      <a:gd name="connsiteY25" fmla="*/ 11463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45325" h="39574">
                        <a:moveTo>
                          <a:pt x="32118" y="5360"/>
                        </a:moveTo>
                        <a:cubicBezTo>
                          <a:pt x="30329" y="2406"/>
                          <a:pt x="27347" y="44"/>
                          <a:pt x="22974" y="44"/>
                        </a:cubicBezTo>
                        <a:cubicBezTo>
                          <a:pt x="11643" y="44"/>
                          <a:pt x="112" y="12448"/>
                          <a:pt x="112" y="25048"/>
                        </a:cubicBezTo>
                        <a:cubicBezTo>
                          <a:pt x="112" y="33711"/>
                          <a:pt x="5878" y="39618"/>
                          <a:pt x="13630" y="39618"/>
                        </a:cubicBezTo>
                        <a:cubicBezTo>
                          <a:pt x="18402" y="39618"/>
                          <a:pt x="22576" y="37059"/>
                          <a:pt x="26155" y="33515"/>
                        </a:cubicBezTo>
                        <a:cubicBezTo>
                          <a:pt x="27745" y="38831"/>
                          <a:pt x="32914" y="39618"/>
                          <a:pt x="35299" y="39618"/>
                        </a:cubicBezTo>
                        <a:cubicBezTo>
                          <a:pt x="38480" y="39618"/>
                          <a:pt x="40667" y="37846"/>
                          <a:pt x="42257" y="35090"/>
                        </a:cubicBezTo>
                        <a:cubicBezTo>
                          <a:pt x="44245" y="31546"/>
                          <a:pt x="45438" y="26624"/>
                          <a:pt x="45438" y="26230"/>
                        </a:cubicBezTo>
                        <a:cubicBezTo>
                          <a:pt x="45438" y="25048"/>
                          <a:pt x="44245" y="25048"/>
                          <a:pt x="44046" y="25048"/>
                        </a:cubicBezTo>
                        <a:cubicBezTo>
                          <a:pt x="42654" y="25048"/>
                          <a:pt x="42654" y="25442"/>
                          <a:pt x="42058" y="27805"/>
                        </a:cubicBezTo>
                        <a:cubicBezTo>
                          <a:pt x="40865" y="32136"/>
                          <a:pt x="39275" y="37255"/>
                          <a:pt x="35498" y="37255"/>
                        </a:cubicBezTo>
                        <a:cubicBezTo>
                          <a:pt x="33311" y="37255"/>
                          <a:pt x="32516" y="35287"/>
                          <a:pt x="32516" y="32924"/>
                        </a:cubicBezTo>
                        <a:cubicBezTo>
                          <a:pt x="32516" y="31546"/>
                          <a:pt x="33311" y="28199"/>
                          <a:pt x="33908" y="26033"/>
                        </a:cubicBezTo>
                        <a:cubicBezTo>
                          <a:pt x="34504" y="23670"/>
                          <a:pt x="35498" y="20126"/>
                          <a:pt x="35895" y="18157"/>
                        </a:cubicBezTo>
                        <a:lnTo>
                          <a:pt x="37685" y="11463"/>
                        </a:lnTo>
                        <a:cubicBezTo>
                          <a:pt x="38281" y="9101"/>
                          <a:pt x="39275" y="4966"/>
                          <a:pt x="39275" y="4572"/>
                        </a:cubicBezTo>
                        <a:cubicBezTo>
                          <a:pt x="39275" y="2603"/>
                          <a:pt x="37685" y="1816"/>
                          <a:pt x="36293" y="1816"/>
                        </a:cubicBezTo>
                        <a:cubicBezTo>
                          <a:pt x="34703" y="1816"/>
                          <a:pt x="32715" y="2800"/>
                          <a:pt x="32118" y="5360"/>
                        </a:cubicBezTo>
                        <a:close/>
                        <a:moveTo>
                          <a:pt x="26552" y="27805"/>
                        </a:moveTo>
                        <a:cubicBezTo>
                          <a:pt x="25956" y="30364"/>
                          <a:pt x="23968" y="32136"/>
                          <a:pt x="21980" y="33711"/>
                        </a:cubicBezTo>
                        <a:cubicBezTo>
                          <a:pt x="21185" y="34499"/>
                          <a:pt x="17606" y="37255"/>
                          <a:pt x="13829" y="37255"/>
                        </a:cubicBezTo>
                        <a:cubicBezTo>
                          <a:pt x="10450" y="37255"/>
                          <a:pt x="7269" y="34893"/>
                          <a:pt x="7269" y="28789"/>
                        </a:cubicBezTo>
                        <a:cubicBezTo>
                          <a:pt x="7269" y="24064"/>
                          <a:pt x="9853" y="14417"/>
                          <a:pt x="12040" y="10873"/>
                        </a:cubicBezTo>
                        <a:cubicBezTo>
                          <a:pt x="16016" y="3785"/>
                          <a:pt x="20588" y="2603"/>
                          <a:pt x="22974" y="2603"/>
                        </a:cubicBezTo>
                        <a:cubicBezTo>
                          <a:pt x="29136" y="2603"/>
                          <a:pt x="30926" y="9297"/>
                          <a:pt x="30926" y="10282"/>
                        </a:cubicBezTo>
                        <a:cubicBezTo>
                          <a:pt x="30926" y="10479"/>
                          <a:pt x="30727" y="11266"/>
                          <a:pt x="30727" y="1146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95" name="Freeform: Shape 1194">
                    <a:extLst>
                      <a:ext uri="{FF2B5EF4-FFF2-40B4-BE49-F238E27FC236}">
                        <a16:creationId xmlns:a16="http://schemas.microsoft.com/office/drawing/2014/main" id="{BE1AD128-01A2-260C-4E7E-12421A6D7FE2}"/>
                      </a:ext>
                    </a:extLst>
                  </p:cNvPr>
                  <p:cNvSpPr/>
                  <p:nvPr/>
                </p:nvSpPr>
                <p:spPr>
                  <a:xfrm>
                    <a:off x="6986722" y="5296866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63 h 39574"/>
                      <a:gd name="connsiteX1" fmla="*/ 28939 w 38367"/>
                      <a:gd name="connsiteY1" fmla="*/ 10085 h 39574"/>
                      <a:gd name="connsiteX2" fmla="*/ 32319 w 38367"/>
                      <a:gd name="connsiteY2" fmla="*/ 13432 h 39574"/>
                      <a:gd name="connsiteX3" fmla="*/ 37289 w 38367"/>
                      <a:gd name="connsiteY3" fmla="*/ 7722 h 39574"/>
                      <a:gd name="connsiteX4" fmla="*/ 25759 w 38367"/>
                      <a:gd name="connsiteY4" fmla="*/ 44 h 39574"/>
                      <a:gd name="connsiteX5" fmla="*/ 114 w 38367"/>
                      <a:gd name="connsiteY5" fmla="*/ 24458 h 39574"/>
                      <a:gd name="connsiteX6" fmla="*/ 16415 w 38367"/>
                      <a:gd name="connsiteY6" fmla="*/ 39618 h 39574"/>
                      <a:gd name="connsiteX7" fmla="*/ 38481 w 38367"/>
                      <a:gd name="connsiteY7" fmla="*/ 29774 h 39574"/>
                      <a:gd name="connsiteX8" fmla="*/ 36891 w 38367"/>
                      <a:gd name="connsiteY8" fmla="*/ 28199 h 39574"/>
                      <a:gd name="connsiteX9" fmla="*/ 35500 w 38367"/>
                      <a:gd name="connsiteY9" fmla="*/ 29183 h 39574"/>
                      <a:gd name="connsiteX10" fmla="*/ 16614 w 38367"/>
                      <a:gd name="connsiteY10" fmla="*/ 37255 h 39574"/>
                      <a:gd name="connsiteX11" fmla="*/ 7470 w 38367"/>
                      <a:gd name="connsiteY11" fmla="*/ 27411 h 39574"/>
                      <a:gd name="connsiteX12" fmla="*/ 13235 w 38367"/>
                      <a:gd name="connsiteY12" fmla="*/ 9297 h 39574"/>
                      <a:gd name="connsiteX13" fmla="*/ 25759 w 38367"/>
                      <a:gd name="connsiteY13" fmla="*/ 2603 h 39574"/>
                      <a:gd name="connsiteX14" fmla="*/ 33313 w 38367"/>
                      <a:gd name="connsiteY14" fmla="*/ 5163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63"/>
                        </a:moveTo>
                        <a:cubicBezTo>
                          <a:pt x="30132" y="5753"/>
                          <a:pt x="28939" y="8116"/>
                          <a:pt x="28939" y="10085"/>
                        </a:cubicBezTo>
                        <a:cubicBezTo>
                          <a:pt x="28939" y="12448"/>
                          <a:pt x="30729" y="13432"/>
                          <a:pt x="32319" y="13432"/>
                        </a:cubicBezTo>
                        <a:cubicBezTo>
                          <a:pt x="34307" y="13432"/>
                          <a:pt x="37289" y="12054"/>
                          <a:pt x="37289" y="7722"/>
                        </a:cubicBezTo>
                        <a:cubicBezTo>
                          <a:pt x="37289" y="1816"/>
                          <a:pt x="30530" y="44"/>
                          <a:pt x="25759" y="44"/>
                        </a:cubicBezTo>
                        <a:cubicBezTo>
                          <a:pt x="12439" y="44"/>
                          <a:pt x="114" y="12251"/>
                          <a:pt x="114" y="24458"/>
                        </a:cubicBezTo>
                        <a:cubicBezTo>
                          <a:pt x="114" y="31939"/>
                          <a:pt x="5283" y="39618"/>
                          <a:pt x="16415" y="39618"/>
                        </a:cubicBezTo>
                        <a:cubicBezTo>
                          <a:pt x="31524" y="39618"/>
                          <a:pt x="38481" y="30955"/>
                          <a:pt x="38481" y="29774"/>
                        </a:cubicBezTo>
                        <a:cubicBezTo>
                          <a:pt x="38481" y="29183"/>
                          <a:pt x="37686" y="28199"/>
                          <a:pt x="36891" y="28199"/>
                        </a:cubicBezTo>
                        <a:cubicBezTo>
                          <a:pt x="36494" y="28199"/>
                          <a:pt x="36295" y="28396"/>
                          <a:pt x="35500" y="29183"/>
                        </a:cubicBezTo>
                        <a:cubicBezTo>
                          <a:pt x="28542" y="37255"/>
                          <a:pt x="18204" y="37255"/>
                          <a:pt x="16614" y="37255"/>
                        </a:cubicBezTo>
                        <a:cubicBezTo>
                          <a:pt x="10253" y="37255"/>
                          <a:pt x="7470" y="32924"/>
                          <a:pt x="7470" y="27411"/>
                        </a:cubicBezTo>
                        <a:cubicBezTo>
                          <a:pt x="7470" y="25048"/>
                          <a:pt x="8662" y="15401"/>
                          <a:pt x="13235" y="9297"/>
                        </a:cubicBezTo>
                        <a:cubicBezTo>
                          <a:pt x="16614" y="4966"/>
                          <a:pt x="21186" y="2603"/>
                          <a:pt x="25759" y="2603"/>
                        </a:cubicBezTo>
                        <a:cubicBezTo>
                          <a:pt x="26951" y="2603"/>
                          <a:pt x="31126" y="2800"/>
                          <a:pt x="33313" y="516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229" name="Group 1228">
                <a:extLst>
                  <a:ext uri="{FF2B5EF4-FFF2-40B4-BE49-F238E27FC236}">
                    <a16:creationId xmlns:a16="http://schemas.microsoft.com/office/drawing/2014/main" id="{627F5FD3-0BD9-4EB6-E3F6-40FC4F010244}"/>
                  </a:ext>
                </a:extLst>
              </p:cNvPr>
              <p:cNvGrpSpPr/>
              <p:nvPr/>
            </p:nvGrpSpPr>
            <p:grpSpPr>
              <a:xfrm>
                <a:off x="6932472" y="4129120"/>
                <a:ext cx="154360" cy="252139"/>
                <a:chOff x="6867276" y="4529514"/>
                <a:chExt cx="154360" cy="252139"/>
              </a:xfrm>
            </p:grpSpPr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A2B9BAEA-8AD6-64A9-3DEE-2AC4040E6042}"/>
                    </a:ext>
                  </a:extLst>
                </p:cNvPr>
                <p:cNvSpPr/>
                <p:nvPr/>
              </p:nvSpPr>
              <p:spPr>
                <a:xfrm>
                  <a:off x="6867276" y="4560311"/>
                  <a:ext cx="55662" cy="56900"/>
                </a:xfrm>
                <a:custGeom>
                  <a:avLst/>
                  <a:gdLst>
                    <a:gd name="connsiteX0" fmla="*/ 55773 w 55662"/>
                    <a:gd name="connsiteY0" fmla="*/ 8884 h 56900"/>
                    <a:gd name="connsiteX1" fmla="*/ 50207 w 55662"/>
                    <a:gd name="connsiteY1" fmla="*/ 24 h 56900"/>
                    <a:gd name="connsiteX2" fmla="*/ 43845 w 55662"/>
                    <a:gd name="connsiteY2" fmla="*/ 6128 h 56900"/>
                    <a:gd name="connsiteX3" fmla="*/ 45833 w 55662"/>
                    <a:gd name="connsiteY3" fmla="*/ 9868 h 56900"/>
                    <a:gd name="connsiteX4" fmla="*/ 50207 w 55662"/>
                    <a:gd name="connsiteY4" fmla="*/ 20107 h 56900"/>
                    <a:gd name="connsiteX5" fmla="*/ 27743 w 55662"/>
                    <a:gd name="connsiteY5" fmla="*/ 54168 h 56900"/>
                    <a:gd name="connsiteX6" fmla="*/ 18201 w 55662"/>
                    <a:gd name="connsiteY6" fmla="*/ 43142 h 56900"/>
                    <a:gd name="connsiteX7" fmla="*/ 25556 w 55662"/>
                    <a:gd name="connsiteY7" fmla="*/ 16563 h 56900"/>
                    <a:gd name="connsiteX8" fmla="*/ 27147 w 55662"/>
                    <a:gd name="connsiteY8" fmla="*/ 10262 h 56900"/>
                    <a:gd name="connsiteX9" fmla="*/ 16809 w 55662"/>
                    <a:gd name="connsiteY9" fmla="*/ 24 h 56900"/>
                    <a:gd name="connsiteX10" fmla="*/ 111 w 55662"/>
                    <a:gd name="connsiteY10" fmla="*/ 19319 h 56900"/>
                    <a:gd name="connsiteX11" fmla="*/ 1502 w 55662"/>
                    <a:gd name="connsiteY11" fmla="*/ 20697 h 56900"/>
                    <a:gd name="connsiteX12" fmla="*/ 3490 w 55662"/>
                    <a:gd name="connsiteY12" fmla="*/ 18335 h 56900"/>
                    <a:gd name="connsiteX13" fmla="*/ 16412 w 55662"/>
                    <a:gd name="connsiteY13" fmla="*/ 2780 h 56900"/>
                    <a:gd name="connsiteX14" fmla="*/ 19592 w 55662"/>
                    <a:gd name="connsiteY14" fmla="*/ 6718 h 56900"/>
                    <a:gd name="connsiteX15" fmla="*/ 17406 w 55662"/>
                    <a:gd name="connsiteY15" fmla="*/ 15578 h 56900"/>
                    <a:gd name="connsiteX16" fmla="*/ 10249 w 55662"/>
                    <a:gd name="connsiteY16" fmla="*/ 41370 h 56900"/>
                    <a:gd name="connsiteX17" fmla="*/ 27147 w 55662"/>
                    <a:gd name="connsiteY17" fmla="*/ 56924 h 56900"/>
                    <a:gd name="connsiteX18" fmla="*/ 55773 w 55662"/>
                    <a:gd name="connsiteY18" fmla="*/ 8884 h 5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662" h="56900">
                      <a:moveTo>
                        <a:pt x="55773" y="8884"/>
                      </a:moveTo>
                      <a:cubicBezTo>
                        <a:pt x="55773" y="1993"/>
                        <a:pt x="52393" y="24"/>
                        <a:pt x="50207" y="24"/>
                      </a:cubicBezTo>
                      <a:cubicBezTo>
                        <a:pt x="47026" y="24"/>
                        <a:pt x="43845" y="3371"/>
                        <a:pt x="43845" y="6128"/>
                      </a:cubicBezTo>
                      <a:cubicBezTo>
                        <a:pt x="43845" y="7703"/>
                        <a:pt x="44442" y="8490"/>
                        <a:pt x="45833" y="9868"/>
                      </a:cubicBezTo>
                      <a:cubicBezTo>
                        <a:pt x="48616" y="12428"/>
                        <a:pt x="50207" y="15578"/>
                        <a:pt x="50207" y="20107"/>
                      </a:cubicBezTo>
                      <a:cubicBezTo>
                        <a:pt x="50207" y="25422"/>
                        <a:pt x="42454" y="54168"/>
                        <a:pt x="27743" y="54168"/>
                      </a:cubicBezTo>
                      <a:cubicBezTo>
                        <a:pt x="21183" y="54168"/>
                        <a:pt x="18201" y="49836"/>
                        <a:pt x="18201" y="43142"/>
                      </a:cubicBezTo>
                      <a:cubicBezTo>
                        <a:pt x="18201" y="36251"/>
                        <a:pt x="21779" y="26998"/>
                        <a:pt x="25556" y="16563"/>
                      </a:cubicBezTo>
                      <a:cubicBezTo>
                        <a:pt x="26550" y="14397"/>
                        <a:pt x="27147" y="12625"/>
                        <a:pt x="27147" y="10262"/>
                      </a:cubicBezTo>
                      <a:cubicBezTo>
                        <a:pt x="27147" y="4749"/>
                        <a:pt x="23171" y="24"/>
                        <a:pt x="16809" y="24"/>
                      </a:cubicBezTo>
                      <a:cubicBezTo>
                        <a:pt x="4882" y="24"/>
                        <a:pt x="111" y="18335"/>
                        <a:pt x="111" y="19319"/>
                      </a:cubicBezTo>
                      <a:cubicBezTo>
                        <a:pt x="111" y="20697"/>
                        <a:pt x="1303" y="20697"/>
                        <a:pt x="1502" y="20697"/>
                      </a:cubicBezTo>
                      <a:cubicBezTo>
                        <a:pt x="2894" y="20697"/>
                        <a:pt x="2894" y="20303"/>
                        <a:pt x="3490" y="18335"/>
                      </a:cubicBezTo>
                      <a:cubicBezTo>
                        <a:pt x="7267" y="5734"/>
                        <a:pt x="12635" y="2780"/>
                        <a:pt x="16412" y="2780"/>
                      </a:cubicBezTo>
                      <a:cubicBezTo>
                        <a:pt x="17406" y="2780"/>
                        <a:pt x="19592" y="2780"/>
                        <a:pt x="19592" y="6718"/>
                      </a:cubicBezTo>
                      <a:cubicBezTo>
                        <a:pt x="19592" y="9868"/>
                        <a:pt x="18201" y="13412"/>
                        <a:pt x="17406" y="15578"/>
                      </a:cubicBezTo>
                      <a:cubicBezTo>
                        <a:pt x="11839" y="30148"/>
                        <a:pt x="10249" y="35858"/>
                        <a:pt x="10249" y="41370"/>
                      </a:cubicBezTo>
                      <a:cubicBezTo>
                        <a:pt x="10249" y="54956"/>
                        <a:pt x="21382" y="56924"/>
                        <a:pt x="27147" y="56924"/>
                      </a:cubicBezTo>
                      <a:cubicBezTo>
                        <a:pt x="48418" y="56924"/>
                        <a:pt x="55773" y="15381"/>
                        <a:pt x="55773" y="888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A918E625-4FC0-E456-54CE-EA681768BBDC}"/>
                    </a:ext>
                  </a:extLst>
                </p:cNvPr>
                <p:cNvSpPr/>
                <p:nvPr/>
              </p:nvSpPr>
              <p:spPr>
                <a:xfrm>
                  <a:off x="6937431" y="4529514"/>
                  <a:ext cx="35981" cy="37802"/>
                </a:xfrm>
                <a:custGeom>
                  <a:avLst/>
                  <a:gdLst>
                    <a:gd name="connsiteX0" fmla="*/ 20787 w 35981"/>
                    <a:gd name="connsiteY0" fmla="*/ 18924 h 37802"/>
                    <a:gd name="connsiteX1" fmla="*/ 33510 w 35981"/>
                    <a:gd name="connsiteY1" fmla="*/ 13411 h 37802"/>
                    <a:gd name="connsiteX2" fmla="*/ 36094 w 35981"/>
                    <a:gd name="connsiteY2" fmla="*/ 10654 h 37802"/>
                    <a:gd name="connsiteX3" fmla="*/ 33311 w 35981"/>
                    <a:gd name="connsiteY3" fmla="*/ 7898 h 37802"/>
                    <a:gd name="connsiteX4" fmla="*/ 31522 w 35981"/>
                    <a:gd name="connsiteY4" fmla="*/ 8686 h 37802"/>
                    <a:gd name="connsiteX5" fmla="*/ 19396 w 35981"/>
                    <a:gd name="connsiteY5" fmla="*/ 16758 h 37802"/>
                    <a:gd name="connsiteX6" fmla="*/ 20787 w 35981"/>
                    <a:gd name="connsiteY6" fmla="*/ 3763 h 37802"/>
                    <a:gd name="connsiteX7" fmla="*/ 18004 w 35981"/>
                    <a:gd name="connsiteY7" fmla="*/ 22 h 37802"/>
                    <a:gd name="connsiteX8" fmla="*/ 15221 w 35981"/>
                    <a:gd name="connsiteY8" fmla="*/ 2582 h 37802"/>
                    <a:gd name="connsiteX9" fmla="*/ 15817 w 35981"/>
                    <a:gd name="connsiteY9" fmla="*/ 6914 h 37802"/>
                    <a:gd name="connsiteX10" fmla="*/ 16811 w 35981"/>
                    <a:gd name="connsiteY10" fmla="*/ 16758 h 37802"/>
                    <a:gd name="connsiteX11" fmla="*/ 4685 w 35981"/>
                    <a:gd name="connsiteY11" fmla="*/ 8686 h 37802"/>
                    <a:gd name="connsiteX12" fmla="*/ 2896 w 35981"/>
                    <a:gd name="connsiteY12" fmla="*/ 7898 h 37802"/>
                    <a:gd name="connsiteX13" fmla="*/ 113 w 35981"/>
                    <a:gd name="connsiteY13" fmla="*/ 10654 h 37802"/>
                    <a:gd name="connsiteX14" fmla="*/ 1902 w 35981"/>
                    <a:gd name="connsiteY14" fmla="*/ 13214 h 37802"/>
                    <a:gd name="connsiteX15" fmla="*/ 15221 w 35981"/>
                    <a:gd name="connsiteY15" fmla="*/ 18924 h 37802"/>
                    <a:gd name="connsiteX16" fmla="*/ 2498 w 35981"/>
                    <a:gd name="connsiteY16" fmla="*/ 24240 h 37802"/>
                    <a:gd name="connsiteX17" fmla="*/ 113 w 35981"/>
                    <a:gd name="connsiteY17" fmla="*/ 26996 h 37802"/>
                    <a:gd name="connsiteX18" fmla="*/ 2896 w 35981"/>
                    <a:gd name="connsiteY18" fmla="*/ 29752 h 37802"/>
                    <a:gd name="connsiteX19" fmla="*/ 4685 w 35981"/>
                    <a:gd name="connsiteY19" fmla="*/ 28965 h 37802"/>
                    <a:gd name="connsiteX20" fmla="*/ 16811 w 35981"/>
                    <a:gd name="connsiteY20" fmla="*/ 21089 h 37802"/>
                    <a:gd name="connsiteX21" fmla="*/ 15221 w 35981"/>
                    <a:gd name="connsiteY21" fmla="*/ 35068 h 37802"/>
                    <a:gd name="connsiteX22" fmla="*/ 18004 w 35981"/>
                    <a:gd name="connsiteY22" fmla="*/ 37825 h 37802"/>
                    <a:gd name="connsiteX23" fmla="*/ 20787 w 35981"/>
                    <a:gd name="connsiteY23" fmla="*/ 35068 h 37802"/>
                    <a:gd name="connsiteX24" fmla="*/ 20390 w 35981"/>
                    <a:gd name="connsiteY24" fmla="*/ 30934 h 37802"/>
                    <a:gd name="connsiteX25" fmla="*/ 19396 w 35981"/>
                    <a:gd name="connsiteY25" fmla="*/ 21089 h 37802"/>
                    <a:gd name="connsiteX26" fmla="*/ 29932 w 35981"/>
                    <a:gd name="connsiteY26" fmla="*/ 27980 h 37802"/>
                    <a:gd name="connsiteX27" fmla="*/ 33311 w 35981"/>
                    <a:gd name="connsiteY27" fmla="*/ 29752 h 37802"/>
                    <a:gd name="connsiteX28" fmla="*/ 36094 w 35981"/>
                    <a:gd name="connsiteY28" fmla="*/ 26996 h 37802"/>
                    <a:gd name="connsiteX29" fmla="*/ 34107 w 35981"/>
                    <a:gd name="connsiteY29" fmla="*/ 24436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787" y="18924"/>
                      </a:moveTo>
                      <a:cubicBezTo>
                        <a:pt x="28143" y="15773"/>
                        <a:pt x="31323" y="14592"/>
                        <a:pt x="33510" y="13411"/>
                      </a:cubicBezTo>
                      <a:cubicBezTo>
                        <a:pt x="35299" y="12820"/>
                        <a:pt x="36094" y="12426"/>
                        <a:pt x="36094" y="10654"/>
                      </a:cubicBezTo>
                      <a:cubicBezTo>
                        <a:pt x="36094" y="9276"/>
                        <a:pt x="34902" y="7898"/>
                        <a:pt x="33311" y="7898"/>
                      </a:cubicBezTo>
                      <a:cubicBezTo>
                        <a:pt x="32715" y="7898"/>
                        <a:pt x="32516" y="7898"/>
                        <a:pt x="31522" y="8686"/>
                      </a:cubicBezTo>
                      <a:lnTo>
                        <a:pt x="19396" y="16758"/>
                      </a:lnTo>
                      <a:lnTo>
                        <a:pt x="20787" y="3763"/>
                      </a:lnTo>
                      <a:cubicBezTo>
                        <a:pt x="20986" y="2188"/>
                        <a:pt x="20787" y="22"/>
                        <a:pt x="18004" y="22"/>
                      </a:cubicBezTo>
                      <a:cubicBezTo>
                        <a:pt x="17010" y="22"/>
                        <a:pt x="15221" y="613"/>
                        <a:pt x="15221" y="2582"/>
                      </a:cubicBezTo>
                      <a:cubicBezTo>
                        <a:pt x="15221" y="3370"/>
                        <a:pt x="15619" y="5929"/>
                        <a:pt x="15817" y="6914"/>
                      </a:cubicBezTo>
                      <a:cubicBezTo>
                        <a:pt x="16016" y="8292"/>
                        <a:pt x="16613" y="14789"/>
                        <a:pt x="16811" y="16758"/>
                      </a:cubicBezTo>
                      <a:lnTo>
                        <a:pt x="4685" y="8686"/>
                      </a:lnTo>
                      <a:cubicBezTo>
                        <a:pt x="3890" y="8292"/>
                        <a:pt x="3691" y="7898"/>
                        <a:pt x="2896" y="7898"/>
                      </a:cubicBezTo>
                      <a:cubicBezTo>
                        <a:pt x="1107" y="7898"/>
                        <a:pt x="113" y="9276"/>
                        <a:pt x="113" y="10654"/>
                      </a:cubicBezTo>
                      <a:cubicBezTo>
                        <a:pt x="113" y="12426"/>
                        <a:pt x="1107" y="13017"/>
                        <a:pt x="1902" y="13214"/>
                      </a:cubicBezTo>
                      <a:lnTo>
                        <a:pt x="15221" y="18924"/>
                      </a:lnTo>
                      <a:cubicBezTo>
                        <a:pt x="8064" y="22074"/>
                        <a:pt x="4685" y="23255"/>
                        <a:pt x="2498" y="24240"/>
                      </a:cubicBezTo>
                      <a:cubicBezTo>
                        <a:pt x="908" y="25027"/>
                        <a:pt x="113" y="25421"/>
                        <a:pt x="113" y="26996"/>
                      </a:cubicBezTo>
                      <a:cubicBezTo>
                        <a:pt x="113" y="28571"/>
                        <a:pt x="1107" y="29752"/>
                        <a:pt x="2896" y="29752"/>
                      </a:cubicBezTo>
                      <a:cubicBezTo>
                        <a:pt x="3492" y="29752"/>
                        <a:pt x="3691" y="29752"/>
                        <a:pt x="4685" y="28965"/>
                      </a:cubicBezTo>
                      <a:lnTo>
                        <a:pt x="16811" y="21089"/>
                      </a:lnTo>
                      <a:lnTo>
                        <a:pt x="15221" y="35068"/>
                      </a:lnTo>
                      <a:cubicBezTo>
                        <a:pt x="15221" y="37037"/>
                        <a:pt x="17010" y="37825"/>
                        <a:pt x="18004" y="37825"/>
                      </a:cubicBezTo>
                      <a:cubicBezTo>
                        <a:pt x="19197" y="37825"/>
                        <a:pt x="20787" y="37037"/>
                        <a:pt x="20787" y="35068"/>
                      </a:cubicBezTo>
                      <a:cubicBezTo>
                        <a:pt x="20787" y="34281"/>
                        <a:pt x="20390" y="31721"/>
                        <a:pt x="20390" y="30934"/>
                      </a:cubicBezTo>
                      <a:cubicBezTo>
                        <a:pt x="20191" y="29359"/>
                        <a:pt x="19595" y="23058"/>
                        <a:pt x="19396" y="21089"/>
                      </a:cubicBezTo>
                      <a:lnTo>
                        <a:pt x="29932" y="27980"/>
                      </a:lnTo>
                      <a:cubicBezTo>
                        <a:pt x="32317" y="29752"/>
                        <a:pt x="32516" y="29752"/>
                        <a:pt x="33311" y="29752"/>
                      </a:cubicBezTo>
                      <a:cubicBezTo>
                        <a:pt x="34902" y="29752"/>
                        <a:pt x="36094" y="28571"/>
                        <a:pt x="36094" y="26996"/>
                      </a:cubicBezTo>
                      <a:cubicBezTo>
                        <a:pt x="36094" y="25224"/>
                        <a:pt x="34902" y="24830"/>
                        <a:pt x="34107" y="2443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85" name="Graphic 9">
                  <a:extLst>
                    <a:ext uri="{FF2B5EF4-FFF2-40B4-BE49-F238E27FC236}">
                      <a16:creationId xmlns:a16="http://schemas.microsoft.com/office/drawing/2014/main" id="{026DBA71-21D8-E260-6D0D-D647E99F8E9E}"/>
                    </a:ext>
                  </a:extLst>
                </p:cNvPr>
                <p:cNvGrpSpPr/>
                <p:nvPr/>
              </p:nvGrpSpPr>
              <p:grpSpPr>
                <a:xfrm>
                  <a:off x="6930305" y="4590346"/>
                  <a:ext cx="91331" cy="61822"/>
                  <a:chOff x="6930305" y="4590346"/>
                  <a:chExt cx="91331" cy="61822"/>
                </a:xfrm>
                <a:solidFill>
                  <a:srgbClr val="000000"/>
                </a:solidFill>
              </p:grpSpPr>
              <p:sp>
                <p:nvSpPr>
                  <p:cNvPr id="1186" name="Freeform: Shape 1185">
                    <a:extLst>
                      <a:ext uri="{FF2B5EF4-FFF2-40B4-BE49-F238E27FC236}">
                        <a16:creationId xmlns:a16="http://schemas.microsoft.com/office/drawing/2014/main" id="{25E25DF0-9C1C-E82E-AB5E-955C2B15AD41}"/>
                      </a:ext>
                    </a:extLst>
                  </p:cNvPr>
                  <p:cNvSpPr/>
                  <p:nvPr/>
                </p:nvSpPr>
                <p:spPr>
                  <a:xfrm>
                    <a:off x="6930305" y="4590346"/>
                    <a:ext cx="45523" cy="61822"/>
                  </a:xfrm>
                  <a:custGeom>
                    <a:avLst/>
                    <a:gdLst>
                      <a:gd name="connsiteX0" fmla="*/ 45438 w 45523"/>
                      <a:gd name="connsiteY0" fmla="*/ 2782 h 61822"/>
                      <a:gd name="connsiteX1" fmla="*/ 45636 w 45523"/>
                      <a:gd name="connsiteY1" fmla="*/ 1403 h 61822"/>
                      <a:gd name="connsiteX2" fmla="*/ 44245 w 45523"/>
                      <a:gd name="connsiteY2" fmla="*/ 25 h 61822"/>
                      <a:gd name="connsiteX3" fmla="*/ 32914 w 45523"/>
                      <a:gd name="connsiteY3" fmla="*/ 1010 h 61822"/>
                      <a:gd name="connsiteX4" fmla="*/ 30926 w 45523"/>
                      <a:gd name="connsiteY4" fmla="*/ 2978 h 61822"/>
                      <a:gd name="connsiteX5" fmla="*/ 33311 w 45523"/>
                      <a:gd name="connsiteY5" fmla="*/ 4160 h 61822"/>
                      <a:gd name="connsiteX6" fmla="*/ 37486 w 45523"/>
                      <a:gd name="connsiteY6" fmla="*/ 5538 h 61822"/>
                      <a:gd name="connsiteX7" fmla="*/ 37287 w 45523"/>
                      <a:gd name="connsiteY7" fmla="*/ 7507 h 61822"/>
                      <a:gd name="connsiteX8" fmla="*/ 32118 w 45523"/>
                      <a:gd name="connsiteY8" fmla="*/ 27589 h 61822"/>
                      <a:gd name="connsiteX9" fmla="*/ 22974 w 45523"/>
                      <a:gd name="connsiteY9" fmla="*/ 22273 h 61822"/>
                      <a:gd name="connsiteX10" fmla="*/ 112 w 45523"/>
                      <a:gd name="connsiteY10" fmla="*/ 47278 h 61822"/>
                      <a:gd name="connsiteX11" fmla="*/ 13630 w 45523"/>
                      <a:gd name="connsiteY11" fmla="*/ 61848 h 61822"/>
                      <a:gd name="connsiteX12" fmla="*/ 26155 w 45523"/>
                      <a:gd name="connsiteY12" fmla="*/ 55744 h 61822"/>
                      <a:gd name="connsiteX13" fmla="*/ 35299 w 45523"/>
                      <a:gd name="connsiteY13" fmla="*/ 61848 h 61822"/>
                      <a:gd name="connsiteX14" fmla="*/ 42257 w 45523"/>
                      <a:gd name="connsiteY14" fmla="*/ 57319 h 61822"/>
                      <a:gd name="connsiteX15" fmla="*/ 45438 w 45523"/>
                      <a:gd name="connsiteY15" fmla="*/ 48459 h 61822"/>
                      <a:gd name="connsiteX16" fmla="*/ 44046 w 45523"/>
                      <a:gd name="connsiteY16" fmla="*/ 47278 h 61822"/>
                      <a:gd name="connsiteX17" fmla="*/ 42058 w 45523"/>
                      <a:gd name="connsiteY17" fmla="*/ 50035 h 61822"/>
                      <a:gd name="connsiteX18" fmla="*/ 35498 w 45523"/>
                      <a:gd name="connsiteY18" fmla="*/ 59485 h 61822"/>
                      <a:gd name="connsiteX19" fmla="*/ 32516 w 45523"/>
                      <a:gd name="connsiteY19" fmla="*/ 55154 h 61822"/>
                      <a:gd name="connsiteX20" fmla="*/ 33112 w 45523"/>
                      <a:gd name="connsiteY20" fmla="*/ 51610 h 61822"/>
                      <a:gd name="connsiteX21" fmla="*/ 26552 w 45523"/>
                      <a:gd name="connsiteY21" fmla="*/ 50035 h 61822"/>
                      <a:gd name="connsiteX22" fmla="*/ 21980 w 45523"/>
                      <a:gd name="connsiteY22" fmla="*/ 55941 h 61822"/>
                      <a:gd name="connsiteX23" fmla="*/ 13829 w 45523"/>
                      <a:gd name="connsiteY23" fmla="*/ 59485 h 61822"/>
                      <a:gd name="connsiteX24" fmla="*/ 7269 w 45523"/>
                      <a:gd name="connsiteY24" fmla="*/ 51019 h 61822"/>
                      <a:gd name="connsiteX25" fmla="*/ 12040 w 45523"/>
                      <a:gd name="connsiteY25" fmla="*/ 33102 h 61822"/>
                      <a:gd name="connsiteX26" fmla="*/ 22974 w 45523"/>
                      <a:gd name="connsiteY26" fmla="*/ 24833 h 61822"/>
                      <a:gd name="connsiteX27" fmla="*/ 30926 w 45523"/>
                      <a:gd name="connsiteY27" fmla="*/ 32512 h 61822"/>
                      <a:gd name="connsiteX28" fmla="*/ 30727 w 45523"/>
                      <a:gd name="connsiteY28" fmla="*/ 33693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5523" h="61822">
                        <a:moveTo>
                          <a:pt x="45438" y="2782"/>
                        </a:moveTo>
                        <a:cubicBezTo>
                          <a:pt x="45438" y="2585"/>
                          <a:pt x="45636" y="1403"/>
                          <a:pt x="45636" y="1403"/>
                        </a:cubicBezTo>
                        <a:cubicBezTo>
                          <a:pt x="45636" y="813"/>
                          <a:pt x="45438" y="25"/>
                          <a:pt x="44245" y="25"/>
                        </a:cubicBezTo>
                        <a:cubicBezTo>
                          <a:pt x="42456" y="25"/>
                          <a:pt x="35100" y="813"/>
                          <a:pt x="32914" y="1010"/>
                        </a:cubicBezTo>
                        <a:cubicBezTo>
                          <a:pt x="32317" y="1010"/>
                          <a:pt x="30926" y="1207"/>
                          <a:pt x="30926" y="2978"/>
                        </a:cubicBezTo>
                        <a:cubicBezTo>
                          <a:pt x="30926" y="4160"/>
                          <a:pt x="32317" y="4160"/>
                          <a:pt x="33311" y="4160"/>
                        </a:cubicBezTo>
                        <a:cubicBezTo>
                          <a:pt x="37486" y="4160"/>
                          <a:pt x="37486" y="4947"/>
                          <a:pt x="37486" y="5538"/>
                        </a:cubicBezTo>
                        <a:cubicBezTo>
                          <a:pt x="37486" y="6129"/>
                          <a:pt x="37486" y="6719"/>
                          <a:pt x="37287" y="7507"/>
                        </a:cubicBezTo>
                        <a:lnTo>
                          <a:pt x="32118" y="27589"/>
                        </a:lnTo>
                        <a:cubicBezTo>
                          <a:pt x="30329" y="24636"/>
                          <a:pt x="27347" y="22273"/>
                          <a:pt x="22974" y="22273"/>
                        </a:cubicBezTo>
                        <a:cubicBezTo>
                          <a:pt x="11643" y="22273"/>
                          <a:pt x="112" y="34677"/>
                          <a:pt x="112" y="47278"/>
                        </a:cubicBezTo>
                        <a:cubicBezTo>
                          <a:pt x="112" y="55941"/>
                          <a:pt x="5877" y="61848"/>
                          <a:pt x="13630" y="61848"/>
                        </a:cubicBezTo>
                        <a:cubicBezTo>
                          <a:pt x="18402" y="61848"/>
                          <a:pt x="22576" y="59288"/>
                          <a:pt x="26155" y="55744"/>
                        </a:cubicBezTo>
                        <a:cubicBezTo>
                          <a:pt x="27745" y="61060"/>
                          <a:pt x="32914" y="61848"/>
                          <a:pt x="35299" y="61848"/>
                        </a:cubicBezTo>
                        <a:cubicBezTo>
                          <a:pt x="38480" y="61848"/>
                          <a:pt x="40666" y="60076"/>
                          <a:pt x="42257" y="57319"/>
                        </a:cubicBezTo>
                        <a:cubicBezTo>
                          <a:pt x="44245" y="53775"/>
                          <a:pt x="45438" y="48853"/>
                          <a:pt x="45438" y="48459"/>
                        </a:cubicBezTo>
                        <a:cubicBezTo>
                          <a:pt x="45438" y="47278"/>
                          <a:pt x="44245" y="47278"/>
                          <a:pt x="44046" y="47278"/>
                        </a:cubicBezTo>
                        <a:cubicBezTo>
                          <a:pt x="42654" y="47278"/>
                          <a:pt x="42654" y="47672"/>
                          <a:pt x="42058" y="50035"/>
                        </a:cubicBezTo>
                        <a:cubicBezTo>
                          <a:pt x="40865" y="54366"/>
                          <a:pt x="39275" y="59485"/>
                          <a:pt x="35498" y="59485"/>
                        </a:cubicBezTo>
                        <a:cubicBezTo>
                          <a:pt x="33311" y="59485"/>
                          <a:pt x="32516" y="57516"/>
                          <a:pt x="32516" y="55154"/>
                        </a:cubicBezTo>
                        <a:cubicBezTo>
                          <a:pt x="32516" y="53579"/>
                          <a:pt x="32715" y="52791"/>
                          <a:pt x="33112" y="51610"/>
                        </a:cubicBezTo>
                        <a:close/>
                        <a:moveTo>
                          <a:pt x="26552" y="50035"/>
                        </a:moveTo>
                        <a:cubicBezTo>
                          <a:pt x="25956" y="52594"/>
                          <a:pt x="23968" y="54366"/>
                          <a:pt x="21980" y="55941"/>
                        </a:cubicBezTo>
                        <a:cubicBezTo>
                          <a:pt x="21185" y="56729"/>
                          <a:pt x="17606" y="59485"/>
                          <a:pt x="13829" y="59485"/>
                        </a:cubicBezTo>
                        <a:cubicBezTo>
                          <a:pt x="10450" y="59485"/>
                          <a:pt x="7269" y="57122"/>
                          <a:pt x="7269" y="51019"/>
                        </a:cubicBezTo>
                        <a:cubicBezTo>
                          <a:pt x="7269" y="46294"/>
                          <a:pt x="9853" y="36646"/>
                          <a:pt x="12040" y="33102"/>
                        </a:cubicBezTo>
                        <a:cubicBezTo>
                          <a:pt x="16016" y="26014"/>
                          <a:pt x="20588" y="24833"/>
                          <a:pt x="22974" y="24833"/>
                        </a:cubicBezTo>
                        <a:cubicBezTo>
                          <a:pt x="29136" y="24833"/>
                          <a:pt x="30926" y="31527"/>
                          <a:pt x="30926" y="32512"/>
                        </a:cubicBezTo>
                        <a:cubicBezTo>
                          <a:pt x="30926" y="32708"/>
                          <a:pt x="30727" y="33496"/>
                          <a:pt x="30727" y="3369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7" name="Freeform: Shape 1186">
                    <a:extLst>
                      <a:ext uri="{FF2B5EF4-FFF2-40B4-BE49-F238E27FC236}">
                        <a16:creationId xmlns:a16="http://schemas.microsoft.com/office/drawing/2014/main" id="{0124AF6A-2309-2EBB-93BA-571CC04B2873}"/>
                      </a:ext>
                    </a:extLst>
                  </p:cNvPr>
                  <p:cNvSpPr/>
                  <p:nvPr/>
                </p:nvSpPr>
                <p:spPr>
                  <a:xfrm>
                    <a:off x="6983269" y="4612594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44 h 39574"/>
                      <a:gd name="connsiteX1" fmla="*/ 28939 w 38367"/>
                      <a:gd name="connsiteY1" fmla="*/ 10066 h 39574"/>
                      <a:gd name="connsiteX2" fmla="*/ 32319 w 38367"/>
                      <a:gd name="connsiteY2" fmla="*/ 13413 h 39574"/>
                      <a:gd name="connsiteX3" fmla="*/ 37289 w 38367"/>
                      <a:gd name="connsiteY3" fmla="*/ 7703 h 39574"/>
                      <a:gd name="connsiteX4" fmla="*/ 25759 w 38367"/>
                      <a:gd name="connsiteY4" fmla="*/ 25 h 39574"/>
                      <a:gd name="connsiteX5" fmla="*/ 114 w 38367"/>
                      <a:gd name="connsiteY5" fmla="*/ 24439 h 39574"/>
                      <a:gd name="connsiteX6" fmla="*/ 16415 w 38367"/>
                      <a:gd name="connsiteY6" fmla="*/ 39599 h 39574"/>
                      <a:gd name="connsiteX7" fmla="*/ 38481 w 38367"/>
                      <a:gd name="connsiteY7" fmla="*/ 29755 h 39574"/>
                      <a:gd name="connsiteX8" fmla="*/ 36891 w 38367"/>
                      <a:gd name="connsiteY8" fmla="*/ 28179 h 39574"/>
                      <a:gd name="connsiteX9" fmla="*/ 35499 w 38367"/>
                      <a:gd name="connsiteY9" fmla="*/ 29164 h 39574"/>
                      <a:gd name="connsiteX10" fmla="*/ 16614 w 38367"/>
                      <a:gd name="connsiteY10" fmla="*/ 37236 h 39574"/>
                      <a:gd name="connsiteX11" fmla="*/ 7469 w 38367"/>
                      <a:gd name="connsiteY11" fmla="*/ 27392 h 39574"/>
                      <a:gd name="connsiteX12" fmla="*/ 13235 w 38367"/>
                      <a:gd name="connsiteY12" fmla="*/ 9278 h 39574"/>
                      <a:gd name="connsiteX13" fmla="*/ 25759 w 38367"/>
                      <a:gd name="connsiteY13" fmla="*/ 2584 h 39574"/>
                      <a:gd name="connsiteX14" fmla="*/ 33313 w 38367"/>
                      <a:gd name="connsiteY14" fmla="*/ 5144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44"/>
                        </a:moveTo>
                        <a:cubicBezTo>
                          <a:pt x="30132" y="5734"/>
                          <a:pt x="28939" y="8097"/>
                          <a:pt x="28939" y="10066"/>
                        </a:cubicBezTo>
                        <a:cubicBezTo>
                          <a:pt x="28939" y="12429"/>
                          <a:pt x="30728" y="13413"/>
                          <a:pt x="32319" y="13413"/>
                        </a:cubicBezTo>
                        <a:cubicBezTo>
                          <a:pt x="34307" y="13413"/>
                          <a:pt x="37289" y="12035"/>
                          <a:pt x="37289" y="7703"/>
                        </a:cubicBezTo>
                        <a:cubicBezTo>
                          <a:pt x="37289" y="1797"/>
                          <a:pt x="30530" y="25"/>
                          <a:pt x="25759" y="25"/>
                        </a:cubicBezTo>
                        <a:cubicBezTo>
                          <a:pt x="12439" y="25"/>
                          <a:pt x="114" y="12232"/>
                          <a:pt x="114" y="24439"/>
                        </a:cubicBezTo>
                        <a:cubicBezTo>
                          <a:pt x="114" y="31920"/>
                          <a:pt x="5283" y="39599"/>
                          <a:pt x="16415" y="39599"/>
                        </a:cubicBezTo>
                        <a:cubicBezTo>
                          <a:pt x="31524" y="39599"/>
                          <a:pt x="38481" y="30936"/>
                          <a:pt x="38481" y="29755"/>
                        </a:cubicBezTo>
                        <a:cubicBezTo>
                          <a:pt x="38481" y="29164"/>
                          <a:pt x="37686" y="28179"/>
                          <a:pt x="36891" y="28179"/>
                        </a:cubicBezTo>
                        <a:cubicBezTo>
                          <a:pt x="36493" y="28179"/>
                          <a:pt x="36295" y="28376"/>
                          <a:pt x="35499" y="29164"/>
                        </a:cubicBezTo>
                        <a:cubicBezTo>
                          <a:pt x="28542" y="37236"/>
                          <a:pt x="18204" y="37236"/>
                          <a:pt x="16614" y="37236"/>
                        </a:cubicBezTo>
                        <a:cubicBezTo>
                          <a:pt x="10253" y="37236"/>
                          <a:pt x="7469" y="32905"/>
                          <a:pt x="7469" y="27392"/>
                        </a:cubicBezTo>
                        <a:cubicBezTo>
                          <a:pt x="7469" y="25029"/>
                          <a:pt x="8662" y="15382"/>
                          <a:pt x="13235" y="9278"/>
                        </a:cubicBezTo>
                        <a:cubicBezTo>
                          <a:pt x="16614" y="4947"/>
                          <a:pt x="21186" y="2584"/>
                          <a:pt x="25759" y="2584"/>
                        </a:cubicBezTo>
                        <a:cubicBezTo>
                          <a:pt x="26951" y="2584"/>
                          <a:pt x="31126" y="2781"/>
                          <a:pt x="33313" y="51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191B9890-34EE-80E0-E85D-32C8A3EC95FB}"/>
                    </a:ext>
                  </a:extLst>
                </p:cNvPr>
                <p:cNvSpPr/>
                <p:nvPr/>
              </p:nvSpPr>
              <p:spPr>
                <a:xfrm>
                  <a:off x="6867276" y="4706506"/>
                  <a:ext cx="55662" cy="56900"/>
                </a:xfrm>
                <a:custGeom>
                  <a:avLst/>
                  <a:gdLst>
                    <a:gd name="connsiteX0" fmla="*/ 55773 w 55662"/>
                    <a:gd name="connsiteY0" fmla="*/ 8888 h 56900"/>
                    <a:gd name="connsiteX1" fmla="*/ 50207 w 55662"/>
                    <a:gd name="connsiteY1" fmla="*/ 28 h 56900"/>
                    <a:gd name="connsiteX2" fmla="*/ 43845 w 55662"/>
                    <a:gd name="connsiteY2" fmla="*/ 6132 h 56900"/>
                    <a:gd name="connsiteX3" fmla="*/ 45833 w 55662"/>
                    <a:gd name="connsiteY3" fmla="*/ 9872 h 56900"/>
                    <a:gd name="connsiteX4" fmla="*/ 50207 w 55662"/>
                    <a:gd name="connsiteY4" fmla="*/ 20111 h 56900"/>
                    <a:gd name="connsiteX5" fmla="*/ 27743 w 55662"/>
                    <a:gd name="connsiteY5" fmla="*/ 54172 h 56900"/>
                    <a:gd name="connsiteX6" fmla="*/ 18201 w 55662"/>
                    <a:gd name="connsiteY6" fmla="*/ 43146 h 56900"/>
                    <a:gd name="connsiteX7" fmla="*/ 25556 w 55662"/>
                    <a:gd name="connsiteY7" fmla="*/ 16567 h 56900"/>
                    <a:gd name="connsiteX8" fmla="*/ 27147 w 55662"/>
                    <a:gd name="connsiteY8" fmla="*/ 10266 h 56900"/>
                    <a:gd name="connsiteX9" fmla="*/ 16809 w 55662"/>
                    <a:gd name="connsiteY9" fmla="*/ 28 h 56900"/>
                    <a:gd name="connsiteX10" fmla="*/ 111 w 55662"/>
                    <a:gd name="connsiteY10" fmla="*/ 19323 h 56900"/>
                    <a:gd name="connsiteX11" fmla="*/ 1502 w 55662"/>
                    <a:gd name="connsiteY11" fmla="*/ 20701 h 56900"/>
                    <a:gd name="connsiteX12" fmla="*/ 3490 w 55662"/>
                    <a:gd name="connsiteY12" fmla="*/ 18339 h 56900"/>
                    <a:gd name="connsiteX13" fmla="*/ 16412 w 55662"/>
                    <a:gd name="connsiteY13" fmla="*/ 2785 h 56900"/>
                    <a:gd name="connsiteX14" fmla="*/ 19592 w 55662"/>
                    <a:gd name="connsiteY14" fmla="*/ 6722 h 56900"/>
                    <a:gd name="connsiteX15" fmla="*/ 17406 w 55662"/>
                    <a:gd name="connsiteY15" fmla="*/ 15582 h 56900"/>
                    <a:gd name="connsiteX16" fmla="*/ 10249 w 55662"/>
                    <a:gd name="connsiteY16" fmla="*/ 41374 h 56900"/>
                    <a:gd name="connsiteX17" fmla="*/ 27147 w 55662"/>
                    <a:gd name="connsiteY17" fmla="*/ 56929 h 56900"/>
                    <a:gd name="connsiteX18" fmla="*/ 55773 w 55662"/>
                    <a:gd name="connsiteY18" fmla="*/ 8888 h 5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662" h="56900">
                      <a:moveTo>
                        <a:pt x="55773" y="8888"/>
                      </a:moveTo>
                      <a:cubicBezTo>
                        <a:pt x="55773" y="1997"/>
                        <a:pt x="52393" y="28"/>
                        <a:pt x="50207" y="28"/>
                      </a:cubicBezTo>
                      <a:cubicBezTo>
                        <a:pt x="47026" y="28"/>
                        <a:pt x="43845" y="3375"/>
                        <a:pt x="43845" y="6132"/>
                      </a:cubicBezTo>
                      <a:cubicBezTo>
                        <a:pt x="43845" y="7707"/>
                        <a:pt x="44442" y="8494"/>
                        <a:pt x="45833" y="9872"/>
                      </a:cubicBezTo>
                      <a:cubicBezTo>
                        <a:pt x="48616" y="12432"/>
                        <a:pt x="50207" y="15582"/>
                        <a:pt x="50207" y="20111"/>
                      </a:cubicBezTo>
                      <a:cubicBezTo>
                        <a:pt x="50207" y="25427"/>
                        <a:pt x="42454" y="54172"/>
                        <a:pt x="27743" y="54172"/>
                      </a:cubicBezTo>
                      <a:cubicBezTo>
                        <a:pt x="21183" y="54172"/>
                        <a:pt x="18201" y="49841"/>
                        <a:pt x="18201" y="43146"/>
                      </a:cubicBezTo>
                      <a:cubicBezTo>
                        <a:pt x="18201" y="36255"/>
                        <a:pt x="21779" y="27002"/>
                        <a:pt x="25556" y="16567"/>
                      </a:cubicBezTo>
                      <a:cubicBezTo>
                        <a:pt x="26550" y="14401"/>
                        <a:pt x="27147" y="12629"/>
                        <a:pt x="27147" y="10266"/>
                      </a:cubicBezTo>
                      <a:cubicBezTo>
                        <a:pt x="27147" y="4753"/>
                        <a:pt x="23171" y="28"/>
                        <a:pt x="16809" y="28"/>
                      </a:cubicBezTo>
                      <a:cubicBezTo>
                        <a:pt x="4882" y="28"/>
                        <a:pt x="111" y="18339"/>
                        <a:pt x="111" y="19323"/>
                      </a:cubicBezTo>
                      <a:cubicBezTo>
                        <a:pt x="111" y="20701"/>
                        <a:pt x="1303" y="20701"/>
                        <a:pt x="1502" y="20701"/>
                      </a:cubicBezTo>
                      <a:cubicBezTo>
                        <a:pt x="2894" y="20701"/>
                        <a:pt x="2894" y="20308"/>
                        <a:pt x="3490" y="18339"/>
                      </a:cubicBezTo>
                      <a:cubicBezTo>
                        <a:pt x="7267" y="5738"/>
                        <a:pt x="12635" y="2785"/>
                        <a:pt x="16412" y="2785"/>
                      </a:cubicBezTo>
                      <a:cubicBezTo>
                        <a:pt x="17406" y="2785"/>
                        <a:pt x="19592" y="2785"/>
                        <a:pt x="19592" y="6722"/>
                      </a:cubicBezTo>
                      <a:cubicBezTo>
                        <a:pt x="19592" y="9872"/>
                        <a:pt x="18201" y="13416"/>
                        <a:pt x="17406" y="15582"/>
                      </a:cubicBezTo>
                      <a:cubicBezTo>
                        <a:pt x="11839" y="30152"/>
                        <a:pt x="10249" y="35862"/>
                        <a:pt x="10249" y="41374"/>
                      </a:cubicBezTo>
                      <a:cubicBezTo>
                        <a:pt x="10249" y="54960"/>
                        <a:pt x="21382" y="56929"/>
                        <a:pt x="27147" y="56929"/>
                      </a:cubicBezTo>
                      <a:cubicBezTo>
                        <a:pt x="48418" y="56929"/>
                        <a:pt x="55773" y="15385"/>
                        <a:pt x="55773" y="88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97" name="Graphic 9">
                  <a:extLst>
                    <a:ext uri="{FF2B5EF4-FFF2-40B4-BE49-F238E27FC236}">
                      <a16:creationId xmlns:a16="http://schemas.microsoft.com/office/drawing/2014/main" id="{646087BC-4FC8-C0F6-5938-2D2040FFF1C6}"/>
                    </a:ext>
                  </a:extLst>
                </p:cNvPr>
                <p:cNvGrpSpPr/>
                <p:nvPr/>
              </p:nvGrpSpPr>
              <p:grpSpPr>
                <a:xfrm>
                  <a:off x="6930305" y="4719831"/>
                  <a:ext cx="91331" cy="61822"/>
                  <a:chOff x="6930305" y="4719831"/>
                  <a:chExt cx="91331" cy="61822"/>
                </a:xfrm>
                <a:solidFill>
                  <a:srgbClr val="000000"/>
                </a:solidFill>
              </p:grpSpPr>
              <p:sp>
                <p:nvSpPr>
                  <p:cNvPr id="1198" name="Freeform: Shape 1197">
                    <a:extLst>
                      <a:ext uri="{FF2B5EF4-FFF2-40B4-BE49-F238E27FC236}">
                        <a16:creationId xmlns:a16="http://schemas.microsoft.com/office/drawing/2014/main" id="{9C450758-26EB-70F3-46A6-24971FD1D9B8}"/>
                      </a:ext>
                    </a:extLst>
                  </p:cNvPr>
                  <p:cNvSpPr/>
                  <p:nvPr/>
                </p:nvSpPr>
                <p:spPr>
                  <a:xfrm>
                    <a:off x="6930305" y="4719831"/>
                    <a:ext cx="45523" cy="61822"/>
                  </a:xfrm>
                  <a:custGeom>
                    <a:avLst/>
                    <a:gdLst>
                      <a:gd name="connsiteX0" fmla="*/ 45438 w 45523"/>
                      <a:gd name="connsiteY0" fmla="*/ 2785 h 61822"/>
                      <a:gd name="connsiteX1" fmla="*/ 45636 w 45523"/>
                      <a:gd name="connsiteY1" fmla="*/ 1407 h 61822"/>
                      <a:gd name="connsiteX2" fmla="*/ 44245 w 45523"/>
                      <a:gd name="connsiteY2" fmla="*/ 29 h 61822"/>
                      <a:gd name="connsiteX3" fmla="*/ 32914 w 45523"/>
                      <a:gd name="connsiteY3" fmla="*/ 1013 h 61822"/>
                      <a:gd name="connsiteX4" fmla="*/ 30926 w 45523"/>
                      <a:gd name="connsiteY4" fmla="*/ 2982 h 61822"/>
                      <a:gd name="connsiteX5" fmla="*/ 33311 w 45523"/>
                      <a:gd name="connsiteY5" fmla="*/ 4163 h 61822"/>
                      <a:gd name="connsiteX6" fmla="*/ 37486 w 45523"/>
                      <a:gd name="connsiteY6" fmla="*/ 5542 h 61822"/>
                      <a:gd name="connsiteX7" fmla="*/ 37287 w 45523"/>
                      <a:gd name="connsiteY7" fmla="*/ 7511 h 61822"/>
                      <a:gd name="connsiteX8" fmla="*/ 32118 w 45523"/>
                      <a:gd name="connsiteY8" fmla="*/ 27593 h 61822"/>
                      <a:gd name="connsiteX9" fmla="*/ 22974 w 45523"/>
                      <a:gd name="connsiteY9" fmla="*/ 22277 h 61822"/>
                      <a:gd name="connsiteX10" fmla="*/ 112 w 45523"/>
                      <a:gd name="connsiteY10" fmla="*/ 47282 h 61822"/>
                      <a:gd name="connsiteX11" fmla="*/ 13630 w 45523"/>
                      <a:gd name="connsiteY11" fmla="*/ 61851 h 61822"/>
                      <a:gd name="connsiteX12" fmla="*/ 26155 w 45523"/>
                      <a:gd name="connsiteY12" fmla="*/ 55748 h 61822"/>
                      <a:gd name="connsiteX13" fmla="*/ 35299 w 45523"/>
                      <a:gd name="connsiteY13" fmla="*/ 61851 h 61822"/>
                      <a:gd name="connsiteX14" fmla="*/ 42257 w 45523"/>
                      <a:gd name="connsiteY14" fmla="*/ 57323 h 61822"/>
                      <a:gd name="connsiteX15" fmla="*/ 45438 w 45523"/>
                      <a:gd name="connsiteY15" fmla="*/ 48463 h 61822"/>
                      <a:gd name="connsiteX16" fmla="*/ 44046 w 45523"/>
                      <a:gd name="connsiteY16" fmla="*/ 47282 h 61822"/>
                      <a:gd name="connsiteX17" fmla="*/ 42058 w 45523"/>
                      <a:gd name="connsiteY17" fmla="*/ 50038 h 61822"/>
                      <a:gd name="connsiteX18" fmla="*/ 35498 w 45523"/>
                      <a:gd name="connsiteY18" fmla="*/ 59489 h 61822"/>
                      <a:gd name="connsiteX19" fmla="*/ 32516 w 45523"/>
                      <a:gd name="connsiteY19" fmla="*/ 55157 h 61822"/>
                      <a:gd name="connsiteX20" fmla="*/ 33112 w 45523"/>
                      <a:gd name="connsiteY20" fmla="*/ 51613 h 61822"/>
                      <a:gd name="connsiteX21" fmla="*/ 26552 w 45523"/>
                      <a:gd name="connsiteY21" fmla="*/ 50038 h 61822"/>
                      <a:gd name="connsiteX22" fmla="*/ 21980 w 45523"/>
                      <a:gd name="connsiteY22" fmla="*/ 55945 h 61822"/>
                      <a:gd name="connsiteX23" fmla="*/ 13829 w 45523"/>
                      <a:gd name="connsiteY23" fmla="*/ 59489 h 61822"/>
                      <a:gd name="connsiteX24" fmla="*/ 7269 w 45523"/>
                      <a:gd name="connsiteY24" fmla="*/ 51023 h 61822"/>
                      <a:gd name="connsiteX25" fmla="*/ 12040 w 45523"/>
                      <a:gd name="connsiteY25" fmla="*/ 33106 h 61822"/>
                      <a:gd name="connsiteX26" fmla="*/ 22974 w 45523"/>
                      <a:gd name="connsiteY26" fmla="*/ 24837 h 61822"/>
                      <a:gd name="connsiteX27" fmla="*/ 30926 w 45523"/>
                      <a:gd name="connsiteY27" fmla="*/ 32515 h 61822"/>
                      <a:gd name="connsiteX28" fmla="*/ 30727 w 45523"/>
                      <a:gd name="connsiteY28" fmla="*/ 33697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5523" h="61822">
                        <a:moveTo>
                          <a:pt x="45438" y="2785"/>
                        </a:moveTo>
                        <a:cubicBezTo>
                          <a:pt x="45438" y="2588"/>
                          <a:pt x="45636" y="1407"/>
                          <a:pt x="45636" y="1407"/>
                        </a:cubicBezTo>
                        <a:cubicBezTo>
                          <a:pt x="45636" y="816"/>
                          <a:pt x="45438" y="29"/>
                          <a:pt x="44245" y="29"/>
                        </a:cubicBezTo>
                        <a:cubicBezTo>
                          <a:pt x="42456" y="29"/>
                          <a:pt x="35100" y="816"/>
                          <a:pt x="32914" y="1013"/>
                        </a:cubicBezTo>
                        <a:cubicBezTo>
                          <a:pt x="32317" y="1013"/>
                          <a:pt x="30926" y="1210"/>
                          <a:pt x="30926" y="2982"/>
                        </a:cubicBezTo>
                        <a:cubicBezTo>
                          <a:pt x="30926" y="4163"/>
                          <a:pt x="32317" y="4163"/>
                          <a:pt x="33311" y="4163"/>
                        </a:cubicBezTo>
                        <a:cubicBezTo>
                          <a:pt x="37486" y="4163"/>
                          <a:pt x="37486" y="4951"/>
                          <a:pt x="37486" y="5542"/>
                        </a:cubicBezTo>
                        <a:cubicBezTo>
                          <a:pt x="37486" y="6132"/>
                          <a:pt x="37486" y="6723"/>
                          <a:pt x="37287" y="7511"/>
                        </a:cubicBezTo>
                        <a:lnTo>
                          <a:pt x="32118" y="27593"/>
                        </a:lnTo>
                        <a:cubicBezTo>
                          <a:pt x="30329" y="24640"/>
                          <a:pt x="27347" y="22277"/>
                          <a:pt x="22974" y="22277"/>
                        </a:cubicBezTo>
                        <a:cubicBezTo>
                          <a:pt x="11643" y="22277"/>
                          <a:pt x="112" y="34681"/>
                          <a:pt x="112" y="47282"/>
                        </a:cubicBezTo>
                        <a:cubicBezTo>
                          <a:pt x="112" y="55945"/>
                          <a:pt x="5877" y="61851"/>
                          <a:pt x="13630" y="61851"/>
                        </a:cubicBezTo>
                        <a:cubicBezTo>
                          <a:pt x="18402" y="61851"/>
                          <a:pt x="22576" y="59292"/>
                          <a:pt x="26155" y="55748"/>
                        </a:cubicBezTo>
                        <a:cubicBezTo>
                          <a:pt x="27745" y="61064"/>
                          <a:pt x="32914" y="61851"/>
                          <a:pt x="35299" y="61851"/>
                        </a:cubicBezTo>
                        <a:cubicBezTo>
                          <a:pt x="38480" y="61851"/>
                          <a:pt x="40666" y="60079"/>
                          <a:pt x="42257" y="57323"/>
                        </a:cubicBezTo>
                        <a:cubicBezTo>
                          <a:pt x="44245" y="53779"/>
                          <a:pt x="45438" y="48857"/>
                          <a:pt x="45438" y="48463"/>
                        </a:cubicBezTo>
                        <a:cubicBezTo>
                          <a:pt x="45438" y="47282"/>
                          <a:pt x="44245" y="47282"/>
                          <a:pt x="44046" y="47282"/>
                        </a:cubicBezTo>
                        <a:cubicBezTo>
                          <a:pt x="42654" y="47282"/>
                          <a:pt x="42654" y="47676"/>
                          <a:pt x="42058" y="50038"/>
                        </a:cubicBezTo>
                        <a:cubicBezTo>
                          <a:pt x="40865" y="54370"/>
                          <a:pt x="39275" y="59489"/>
                          <a:pt x="35498" y="59489"/>
                        </a:cubicBezTo>
                        <a:cubicBezTo>
                          <a:pt x="33311" y="59489"/>
                          <a:pt x="32516" y="57520"/>
                          <a:pt x="32516" y="55157"/>
                        </a:cubicBezTo>
                        <a:cubicBezTo>
                          <a:pt x="32516" y="53582"/>
                          <a:pt x="32715" y="52795"/>
                          <a:pt x="33112" y="51613"/>
                        </a:cubicBezTo>
                        <a:close/>
                        <a:moveTo>
                          <a:pt x="26552" y="50038"/>
                        </a:moveTo>
                        <a:cubicBezTo>
                          <a:pt x="25956" y="52598"/>
                          <a:pt x="23968" y="54370"/>
                          <a:pt x="21980" y="55945"/>
                        </a:cubicBezTo>
                        <a:cubicBezTo>
                          <a:pt x="21185" y="56732"/>
                          <a:pt x="17606" y="59489"/>
                          <a:pt x="13829" y="59489"/>
                        </a:cubicBezTo>
                        <a:cubicBezTo>
                          <a:pt x="10450" y="59489"/>
                          <a:pt x="7269" y="57126"/>
                          <a:pt x="7269" y="51023"/>
                        </a:cubicBezTo>
                        <a:cubicBezTo>
                          <a:pt x="7269" y="46297"/>
                          <a:pt x="9853" y="36650"/>
                          <a:pt x="12040" y="33106"/>
                        </a:cubicBezTo>
                        <a:cubicBezTo>
                          <a:pt x="16016" y="26018"/>
                          <a:pt x="20588" y="24837"/>
                          <a:pt x="22974" y="24837"/>
                        </a:cubicBezTo>
                        <a:cubicBezTo>
                          <a:pt x="29136" y="24837"/>
                          <a:pt x="30926" y="31531"/>
                          <a:pt x="30926" y="32515"/>
                        </a:cubicBezTo>
                        <a:cubicBezTo>
                          <a:pt x="30926" y="32712"/>
                          <a:pt x="30727" y="33500"/>
                          <a:pt x="30727" y="3369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99" name="Freeform: Shape 1198">
                    <a:extLst>
                      <a:ext uri="{FF2B5EF4-FFF2-40B4-BE49-F238E27FC236}">
                        <a16:creationId xmlns:a16="http://schemas.microsoft.com/office/drawing/2014/main" id="{B6FD9991-B759-9A3B-4F6F-ABCBC4E5E3B4}"/>
                      </a:ext>
                    </a:extLst>
                  </p:cNvPr>
                  <p:cNvSpPr/>
                  <p:nvPr/>
                </p:nvSpPr>
                <p:spPr>
                  <a:xfrm>
                    <a:off x="6983269" y="4742079"/>
                    <a:ext cx="38367" cy="39574"/>
                  </a:xfrm>
                  <a:custGeom>
                    <a:avLst/>
                    <a:gdLst>
                      <a:gd name="connsiteX0" fmla="*/ 33313 w 38367"/>
                      <a:gd name="connsiteY0" fmla="*/ 5147 h 39574"/>
                      <a:gd name="connsiteX1" fmla="*/ 28939 w 38367"/>
                      <a:gd name="connsiteY1" fmla="*/ 10069 h 39574"/>
                      <a:gd name="connsiteX2" fmla="*/ 32319 w 38367"/>
                      <a:gd name="connsiteY2" fmla="*/ 13417 h 39574"/>
                      <a:gd name="connsiteX3" fmla="*/ 37289 w 38367"/>
                      <a:gd name="connsiteY3" fmla="*/ 7707 h 39574"/>
                      <a:gd name="connsiteX4" fmla="*/ 25759 w 38367"/>
                      <a:gd name="connsiteY4" fmla="*/ 28 h 39574"/>
                      <a:gd name="connsiteX5" fmla="*/ 114 w 38367"/>
                      <a:gd name="connsiteY5" fmla="*/ 24442 h 39574"/>
                      <a:gd name="connsiteX6" fmla="*/ 16415 w 38367"/>
                      <a:gd name="connsiteY6" fmla="*/ 39603 h 39574"/>
                      <a:gd name="connsiteX7" fmla="*/ 38481 w 38367"/>
                      <a:gd name="connsiteY7" fmla="*/ 29758 h 39574"/>
                      <a:gd name="connsiteX8" fmla="*/ 36891 w 38367"/>
                      <a:gd name="connsiteY8" fmla="*/ 28183 h 39574"/>
                      <a:gd name="connsiteX9" fmla="*/ 35499 w 38367"/>
                      <a:gd name="connsiteY9" fmla="*/ 29168 h 39574"/>
                      <a:gd name="connsiteX10" fmla="*/ 16614 w 38367"/>
                      <a:gd name="connsiteY10" fmla="*/ 37240 h 39574"/>
                      <a:gd name="connsiteX11" fmla="*/ 7469 w 38367"/>
                      <a:gd name="connsiteY11" fmla="*/ 27396 h 39574"/>
                      <a:gd name="connsiteX12" fmla="*/ 13235 w 38367"/>
                      <a:gd name="connsiteY12" fmla="*/ 9282 h 39574"/>
                      <a:gd name="connsiteX13" fmla="*/ 25759 w 38367"/>
                      <a:gd name="connsiteY13" fmla="*/ 2588 h 39574"/>
                      <a:gd name="connsiteX14" fmla="*/ 33313 w 38367"/>
                      <a:gd name="connsiteY14" fmla="*/ 5147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313" y="5147"/>
                        </a:moveTo>
                        <a:cubicBezTo>
                          <a:pt x="30132" y="5738"/>
                          <a:pt x="28939" y="8101"/>
                          <a:pt x="28939" y="10069"/>
                        </a:cubicBezTo>
                        <a:cubicBezTo>
                          <a:pt x="28939" y="12432"/>
                          <a:pt x="30728" y="13417"/>
                          <a:pt x="32319" y="13417"/>
                        </a:cubicBezTo>
                        <a:cubicBezTo>
                          <a:pt x="34307" y="13417"/>
                          <a:pt x="37289" y="12038"/>
                          <a:pt x="37289" y="7707"/>
                        </a:cubicBezTo>
                        <a:cubicBezTo>
                          <a:pt x="37289" y="1800"/>
                          <a:pt x="30530" y="28"/>
                          <a:pt x="25759" y="28"/>
                        </a:cubicBezTo>
                        <a:cubicBezTo>
                          <a:pt x="12439" y="28"/>
                          <a:pt x="114" y="12235"/>
                          <a:pt x="114" y="24442"/>
                        </a:cubicBezTo>
                        <a:cubicBezTo>
                          <a:pt x="114" y="31924"/>
                          <a:pt x="5283" y="39603"/>
                          <a:pt x="16415" y="39603"/>
                        </a:cubicBezTo>
                        <a:cubicBezTo>
                          <a:pt x="31524" y="39603"/>
                          <a:pt x="38481" y="30940"/>
                          <a:pt x="38481" y="29758"/>
                        </a:cubicBezTo>
                        <a:cubicBezTo>
                          <a:pt x="38481" y="29168"/>
                          <a:pt x="37686" y="28183"/>
                          <a:pt x="36891" y="28183"/>
                        </a:cubicBezTo>
                        <a:cubicBezTo>
                          <a:pt x="36493" y="28183"/>
                          <a:pt x="36295" y="28380"/>
                          <a:pt x="35499" y="29168"/>
                        </a:cubicBezTo>
                        <a:cubicBezTo>
                          <a:pt x="28542" y="37240"/>
                          <a:pt x="18204" y="37240"/>
                          <a:pt x="16614" y="37240"/>
                        </a:cubicBezTo>
                        <a:cubicBezTo>
                          <a:pt x="10253" y="37240"/>
                          <a:pt x="7469" y="32908"/>
                          <a:pt x="7469" y="27396"/>
                        </a:cubicBezTo>
                        <a:cubicBezTo>
                          <a:pt x="7469" y="25033"/>
                          <a:pt x="8662" y="15385"/>
                          <a:pt x="13235" y="9282"/>
                        </a:cubicBezTo>
                        <a:cubicBezTo>
                          <a:pt x="16614" y="4950"/>
                          <a:pt x="21186" y="2588"/>
                          <a:pt x="25759" y="2588"/>
                        </a:cubicBezTo>
                        <a:cubicBezTo>
                          <a:pt x="26951" y="2588"/>
                          <a:pt x="31126" y="2785"/>
                          <a:pt x="33313" y="514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sp>
            <p:nvSpPr>
              <p:cNvPr id="1238" name="Oval 1237">
                <a:extLst>
                  <a:ext uri="{FF2B5EF4-FFF2-40B4-BE49-F238E27FC236}">
                    <a16:creationId xmlns:a16="http://schemas.microsoft.com/office/drawing/2014/main" id="{F1A5AD49-22AC-9D4D-C8DA-66E05B70CEB6}"/>
                  </a:ext>
                </a:extLst>
              </p:cNvPr>
              <p:cNvSpPr/>
              <p:nvPr/>
            </p:nvSpPr>
            <p:spPr>
              <a:xfrm>
                <a:off x="4558971" y="3755159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39" name="Oval 1238">
                <a:extLst>
                  <a:ext uri="{FF2B5EF4-FFF2-40B4-BE49-F238E27FC236}">
                    <a16:creationId xmlns:a16="http://schemas.microsoft.com/office/drawing/2014/main" id="{E435F821-2D59-C0A6-3C40-237007BF0DA2}"/>
                  </a:ext>
                </a:extLst>
              </p:cNvPr>
              <p:cNvSpPr/>
              <p:nvPr/>
            </p:nvSpPr>
            <p:spPr>
              <a:xfrm>
                <a:off x="4558971" y="4028894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43" name="Connector: Elbow 1242">
                <a:extLst>
                  <a:ext uri="{FF2B5EF4-FFF2-40B4-BE49-F238E27FC236}">
                    <a16:creationId xmlns:a16="http://schemas.microsoft.com/office/drawing/2014/main" id="{8AC75C45-B175-BE60-E103-B0B8DCE58B46}"/>
                  </a:ext>
                </a:extLst>
              </p:cNvPr>
              <p:cNvCxnSpPr>
                <a:endCxn id="1239" idx="4"/>
              </p:cNvCxnSpPr>
              <p:nvPr/>
            </p:nvCxnSpPr>
            <p:spPr>
              <a:xfrm rot="10800000">
                <a:off x="4581831" y="4074614"/>
                <a:ext cx="378222" cy="190997"/>
              </a:xfrm>
              <a:prstGeom prst="bentConnector2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Straight Connector 1252">
                <a:extLst>
                  <a:ext uri="{FF2B5EF4-FFF2-40B4-BE49-F238E27FC236}">
                    <a16:creationId xmlns:a16="http://schemas.microsoft.com/office/drawing/2014/main" id="{E8947139-FB52-0850-D02E-D919D6F1A05B}"/>
                  </a:ext>
                </a:extLst>
              </p:cNvPr>
              <p:cNvCxnSpPr>
                <a:stCxn id="1238" idx="6"/>
              </p:cNvCxnSpPr>
              <p:nvPr/>
            </p:nvCxnSpPr>
            <p:spPr>
              <a:xfrm flipV="1">
                <a:off x="4604690" y="3776349"/>
                <a:ext cx="355363" cy="16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8" name="Straight Arrow Connector 1267">
                <a:extLst>
                  <a:ext uri="{FF2B5EF4-FFF2-40B4-BE49-F238E27FC236}">
                    <a16:creationId xmlns:a16="http://schemas.microsoft.com/office/drawing/2014/main" id="{270F4E49-C1A4-E21D-F9A5-00FC2B9B87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1230" y="3714288"/>
                <a:ext cx="476554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1" name="Straight Arrow Connector 1270">
                <a:extLst>
                  <a:ext uri="{FF2B5EF4-FFF2-40B4-BE49-F238E27FC236}">
                    <a16:creationId xmlns:a16="http://schemas.microsoft.com/office/drawing/2014/main" id="{2ECC16FA-3F6D-4359-F7B9-17C2833BA7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31230" y="3862814"/>
                <a:ext cx="476554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2" name="Straight Arrow Connector 1271">
                <a:extLst>
                  <a:ext uri="{FF2B5EF4-FFF2-40B4-BE49-F238E27FC236}">
                    <a16:creationId xmlns:a16="http://schemas.microsoft.com/office/drawing/2014/main" id="{D2C3A448-8223-97EE-532A-E2938AD71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48680" y="4188367"/>
                <a:ext cx="559104" cy="36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3" name="Straight Arrow Connector 1272">
                <a:extLst>
                  <a:ext uri="{FF2B5EF4-FFF2-40B4-BE49-F238E27FC236}">
                    <a16:creationId xmlns:a16="http://schemas.microsoft.com/office/drawing/2014/main" id="{3E999FC3-B12F-C07A-CE5E-A34BEE1F6E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48680" y="4337253"/>
                <a:ext cx="559104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4" name="Straight Arrow Connector 1273">
                <a:extLst>
                  <a:ext uri="{FF2B5EF4-FFF2-40B4-BE49-F238E27FC236}">
                    <a16:creationId xmlns:a16="http://schemas.microsoft.com/office/drawing/2014/main" id="{30BBE93F-E965-BBF3-C859-0DC89F574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761" y="4711693"/>
                <a:ext cx="359554" cy="24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4" name="Straight Arrow Connector 1283">
                <a:extLst>
                  <a:ext uri="{FF2B5EF4-FFF2-40B4-BE49-F238E27FC236}">
                    <a16:creationId xmlns:a16="http://schemas.microsoft.com/office/drawing/2014/main" id="{EDC75917-1743-772E-8A15-738E57A7A3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6761" y="4868769"/>
                <a:ext cx="359554" cy="24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D83606-A0EF-4CFA-9333-488A8D305739}"/>
                </a:ext>
              </a:extLst>
            </p:cNvPr>
            <p:cNvGrpSpPr/>
            <p:nvPr/>
          </p:nvGrpSpPr>
          <p:grpSpPr>
            <a:xfrm>
              <a:off x="2204978" y="4764992"/>
              <a:ext cx="1865288" cy="340620"/>
              <a:chOff x="2204978" y="4764992"/>
              <a:chExt cx="1865288" cy="340620"/>
            </a:xfrm>
          </p:grpSpPr>
          <p:grpSp>
            <p:nvGrpSpPr>
              <p:cNvPr id="1151" name="Graphic 9">
                <a:extLst>
                  <a:ext uri="{FF2B5EF4-FFF2-40B4-BE49-F238E27FC236}">
                    <a16:creationId xmlns:a16="http://schemas.microsoft.com/office/drawing/2014/main" id="{30673184-E206-3214-CBD9-3FE266272AD7}"/>
                  </a:ext>
                </a:extLst>
              </p:cNvPr>
              <p:cNvGrpSpPr/>
              <p:nvPr/>
            </p:nvGrpSpPr>
            <p:grpSpPr>
              <a:xfrm>
                <a:off x="2766534" y="4764992"/>
                <a:ext cx="662934" cy="340620"/>
                <a:chOff x="3588140" y="5305802"/>
                <a:chExt cx="662934" cy="340620"/>
              </a:xfrm>
            </p:grpSpPr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A58B9DE3-D168-EA7A-A4D8-7EC065A692BD}"/>
                    </a:ext>
                  </a:extLst>
                </p:cNvPr>
                <p:cNvSpPr/>
                <p:nvPr/>
              </p:nvSpPr>
              <p:spPr>
                <a:xfrm>
                  <a:off x="3588140" y="5305802"/>
                  <a:ext cx="662934" cy="340620"/>
                </a:xfrm>
                <a:custGeom>
                  <a:avLst/>
                  <a:gdLst>
                    <a:gd name="connsiteX0" fmla="*/ 636290 w 662934"/>
                    <a:gd name="connsiteY0" fmla="*/ -90 h 340620"/>
                    <a:gd name="connsiteX1" fmla="*/ 26601 w 662934"/>
                    <a:gd name="connsiteY1" fmla="*/ -90 h 340620"/>
                    <a:gd name="connsiteX2" fmla="*/ -22 w 662934"/>
                    <a:gd name="connsiteY2" fmla="*/ 39808 h 340620"/>
                    <a:gd name="connsiteX3" fmla="*/ -22 w 662934"/>
                    <a:gd name="connsiteY3" fmla="*/ 300593 h 340620"/>
                    <a:gd name="connsiteX4" fmla="*/ 26601 w 662934"/>
                    <a:gd name="connsiteY4" fmla="*/ 340530 h 340620"/>
                    <a:gd name="connsiteX5" fmla="*/ 636290 w 662934"/>
                    <a:gd name="connsiteY5" fmla="*/ 340530 h 340620"/>
                    <a:gd name="connsiteX6" fmla="*/ 662913 w 662934"/>
                    <a:gd name="connsiteY6" fmla="*/ 300593 h 340620"/>
                    <a:gd name="connsiteX7" fmla="*/ 662913 w 662934"/>
                    <a:gd name="connsiteY7" fmla="*/ 39808 h 340620"/>
                    <a:gd name="connsiteX8" fmla="*/ 636290 w 662934"/>
                    <a:gd name="connsiteY8" fmla="*/ -90 h 340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62934" h="340620">
                      <a:moveTo>
                        <a:pt x="636290" y="-90"/>
                      </a:moveTo>
                      <a:lnTo>
                        <a:pt x="26601" y="-90"/>
                      </a:lnTo>
                      <a:cubicBezTo>
                        <a:pt x="11906" y="-90"/>
                        <a:pt x="-22" y="17747"/>
                        <a:pt x="-22" y="39808"/>
                      </a:cubicBezTo>
                      <a:lnTo>
                        <a:pt x="-22" y="300593"/>
                      </a:lnTo>
                      <a:cubicBezTo>
                        <a:pt x="-22" y="322655"/>
                        <a:pt x="11906" y="340530"/>
                        <a:pt x="26601" y="340530"/>
                      </a:cubicBezTo>
                      <a:lnTo>
                        <a:pt x="636290" y="340530"/>
                      </a:lnTo>
                      <a:cubicBezTo>
                        <a:pt x="650985" y="340530"/>
                        <a:pt x="662913" y="322655"/>
                        <a:pt x="662913" y="300593"/>
                      </a:cubicBezTo>
                      <a:lnTo>
                        <a:pt x="662913" y="39808"/>
                      </a:lnTo>
                      <a:cubicBezTo>
                        <a:pt x="662913" y="17747"/>
                        <a:pt x="650985" y="-90"/>
                        <a:pt x="636290" y="-90"/>
                      </a:cubicBezTo>
                      <a:close/>
                    </a:path>
                  </a:pathLst>
                </a:custGeom>
                <a:noFill/>
                <a:ln w="327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53" name="Graphic 9">
                  <a:extLst>
                    <a:ext uri="{FF2B5EF4-FFF2-40B4-BE49-F238E27FC236}">
                      <a16:creationId xmlns:a16="http://schemas.microsoft.com/office/drawing/2014/main" id="{7AAD5D03-F1C0-E2F7-8127-99FCF3837B78}"/>
                    </a:ext>
                  </a:extLst>
                </p:cNvPr>
                <p:cNvGrpSpPr/>
                <p:nvPr/>
              </p:nvGrpSpPr>
              <p:grpSpPr>
                <a:xfrm>
                  <a:off x="3787124" y="5435253"/>
                  <a:ext cx="263850" cy="86236"/>
                  <a:chOff x="3787124" y="5435253"/>
                  <a:chExt cx="263850" cy="86236"/>
                </a:xfrm>
                <a:solidFill>
                  <a:srgbClr val="000000"/>
                </a:solidFill>
              </p:grpSpPr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id="{4C2D0F23-C8F3-6E6C-FB69-287EB24C8CEF}"/>
                      </a:ext>
                    </a:extLst>
                  </p:cNvPr>
                  <p:cNvSpPr/>
                  <p:nvPr/>
                </p:nvSpPr>
                <p:spPr>
                  <a:xfrm>
                    <a:off x="3787124" y="5435253"/>
                    <a:ext cx="86475" cy="86236"/>
                  </a:xfrm>
                  <a:custGeom>
                    <a:avLst/>
                    <a:gdLst>
                      <a:gd name="connsiteX0" fmla="*/ 31633 w 86475"/>
                      <a:gd name="connsiteY0" fmla="*/ 48288 h 86236"/>
                      <a:gd name="connsiteX1" fmla="*/ 54096 w 86475"/>
                      <a:gd name="connsiteY1" fmla="*/ 48288 h 86236"/>
                      <a:gd name="connsiteX2" fmla="*/ 86500 w 86475"/>
                      <a:gd name="connsiteY2" fmla="*/ 24661 h 86236"/>
                      <a:gd name="connsiteX3" fmla="*/ 52904 w 86475"/>
                      <a:gd name="connsiteY3" fmla="*/ 50 h 86236"/>
                      <a:gd name="connsiteX4" fmla="*/ 24 w 86475"/>
                      <a:gd name="connsiteY4" fmla="*/ 50 h 86236"/>
                      <a:gd name="connsiteX5" fmla="*/ 24 w 86475"/>
                      <a:gd name="connsiteY5" fmla="*/ 5957 h 86236"/>
                      <a:gd name="connsiteX6" fmla="*/ 13741 w 86475"/>
                      <a:gd name="connsiteY6" fmla="*/ 5957 h 86236"/>
                      <a:gd name="connsiteX7" fmla="*/ 13741 w 86475"/>
                      <a:gd name="connsiteY7" fmla="*/ 80380 h 86236"/>
                      <a:gd name="connsiteX8" fmla="*/ 24 w 86475"/>
                      <a:gd name="connsiteY8" fmla="*/ 80380 h 86236"/>
                      <a:gd name="connsiteX9" fmla="*/ 24 w 86475"/>
                      <a:gd name="connsiteY9" fmla="*/ 86287 h 86236"/>
                      <a:gd name="connsiteX10" fmla="*/ 22687 w 86475"/>
                      <a:gd name="connsiteY10" fmla="*/ 85893 h 86236"/>
                      <a:gd name="connsiteX11" fmla="*/ 45349 w 86475"/>
                      <a:gd name="connsiteY11" fmla="*/ 86287 h 86236"/>
                      <a:gd name="connsiteX12" fmla="*/ 45349 w 86475"/>
                      <a:gd name="connsiteY12" fmla="*/ 80380 h 86236"/>
                      <a:gd name="connsiteX13" fmla="*/ 31633 w 86475"/>
                      <a:gd name="connsiteY13" fmla="*/ 80380 h 86236"/>
                      <a:gd name="connsiteX14" fmla="*/ 47934 w 86475"/>
                      <a:gd name="connsiteY14" fmla="*/ 43169 h 86236"/>
                      <a:gd name="connsiteX15" fmla="*/ 31036 w 86475"/>
                      <a:gd name="connsiteY15" fmla="*/ 43169 h 86236"/>
                      <a:gd name="connsiteX16" fmla="*/ 31036 w 86475"/>
                      <a:gd name="connsiteY16" fmla="*/ 5957 h 86236"/>
                      <a:gd name="connsiteX17" fmla="*/ 48133 w 86475"/>
                      <a:gd name="connsiteY17" fmla="*/ 5957 h 86236"/>
                      <a:gd name="connsiteX18" fmla="*/ 67018 w 86475"/>
                      <a:gd name="connsiteY18" fmla="*/ 24661 h 86236"/>
                      <a:gd name="connsiteX19" fmla="*/ 47934 w 86475"/>
                      <a:gd name="connsiteY19" fmla="*/ 43169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86475" h="86236">
                        <a:moveTo>
                          <a:pt x="31633" y="48288"/>
                        </a:moveTo>
                        <a:lnTo>
                          <a:pt x="54096" y="48288"/>
                        </a:lnTo>
                        <a:cubicBezTo>
                          <a:pt x="71789" y="48288"/>
                          <a:pt x="86500" y="39231"/>
                          <a:pt x="86500" y="24661"/>
                        </a:cubicBezTo>
                        <a:cubicBezTo>
                          <a:pt x="86500" y="10879"/>
                          <a:pt x="73976" y="50"/>
                          <a:pt x="52904" y="50"/>
                        </a:cubicBezTo>
                        <a:lnTo>
                          <a:pt x="24" y="50"/>
                        </a:lnTo>
                        <a:lnTo>
                          <a:pt x="24" y="5957"/>
                        </a:lnTo>
                        <a:lnTo>
                          <a:pt x="13741" y="5957"/>
                        </a:lnTo>
                        <a:lnTo>
                          <a:pt x="13741" y="80380"/>
                        </a:lnTo>
                        <a:lnTo>
                          <a:pt x="24" y="80380"/>
                        </a:lnTo>
                        <a:lnTo>
                          <a:pt x="24" y="86287"/>
                        </a:lnTo>
                        <a:cubicBezTo>
                          <a:pt x="4795" y="85893"/>
                          <a:pt x="17319" y="85893"/>
                          <a:pt x="22687" y="85893"/>
                        </a:cubicBezTo>
                        <a:cubicBezTo>
                          <a:pt x="28253" y="85893"/>
                          <a:pt x="40578" y="85893"/>
                          <a:pt x="45349" y="86287"/>
                        </a:cubicBezTo>
                        <a:lnTo>
                          <a:pt x="45349" y="80380"/>
                        </a:lnTo>
                        <a:lnTo>
                          <a:pt x="31633" y="80380"/>
                        </a:lnTo>
                        <a:close/>
                        <a:moveTo>
                          <a:pt x="47934" y="43169"/>
                        </a:moveTo>
                        <a:lnTo>
                          <a:pt x="31036" y="43169"/>
                        </a:lnTo>
                        <a:lnTo>
                          <a:pt x="31036" y="5957"/>
                        </a:lnTo>
                        <a:lnTo>
                          <a:pt x="48133" y="5957"/>
                        </a:lnTo>
                        <a:cubicBezTo>
                          <a:pt x="67018" y="5957"/>
                          <a:pt x="67018" y="15604"/>
                          <a:pt x="67018" y="24661"/>
                        </a:cubicBezTo>
                        <a:cubicBezTo>
                          <a:pt x="67018" y="33521"/>
                          <a:pt x="67018" y="43169"/>
                          <a:pt x="47934" y="431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id="{1A4BAD78-121B-F667-807F-0451FCCCC260}"/>
                      </a:ext>
                    </a:extLst>
                  </p:cNvPr>
                  <p:cNvSpPr/>
                  <p:nvPr/>
                </p:nvSpPr>
                <p:spPr>
                  <a:xfrm>
                    <a:off x="3886764" y="5435253"/>
                    <a:ext cx="76535" cy="86236"/>
                  </a:xfrm>
                  <a:custGeom>
                    <a:avLst/>
                    <a:gdLst>
                      <a:gd name="connsiteX0" fmla="*/ 76563 w 76535"/>
                      <a:gd name="connsiteY0" fmla="*/ 51832 h 86236"/>
                      <a:gd name="connsiteX1" fmla="*/ 70599 w 76535"/>
                      <a:gd name="connsiteY1" fmla="*/ 51832 h 86236"/>
                      <a:gd name="connsiteX2" fmla="*/ 44756 w 76535"/>
                      <a:gd name="connsiteY2" fmla="*/ 80380 h 86236"/>
                      <a:gd name="connsiteX3" fmla="*/ 31636 w 76535"/>
                      <a:gd name="connsiteY3" fmla="*/ 80380 h 86236"/>
                      <a:gd name="connsiteX4" fmla="*/ 31636 w 76535"/>
                      <a:gd name="connsiteY4" fmla="*/ 5957 h 86236"/>
                      <a:gd name="connsiteX5" fmla="*/ 48931 w 76535"/>
                      <a:gd name="connsiteY5" fmla="*/ 5957 h 86236"/>
                      <a:gd name="connsiteX6" fmla="*/ 48931 w 76535"/>
                      <a:gd name="connsiteY6" fmla="*/ 50 h 86236"/>
                      <a:gd name="connsiteX7" fmla="*/ 23286 w 76535"/>
                      <a:gd name="connsiteY7" fmla="*/ 444 h 86236"/>
                      <a:gd name="connsiteX8" fmla="*/ 27 w 76535"/>
                      <a:gd name="connsiteY8" fmla="*/ 50 h 86236"/>
                      <a:gd name="connsiteX9" fmla="*/ 27 w 76535"/>
                      <a:gd name="connsiteY9" fmla="*/ 5957 h 86236"/>
                      <a:gd name="connsiteX10" fmla="*/ 13744 w 76535"/>
                      <a:gd name="connsiteY10" fmla="*/ 5957 h 86236"/>
                      <a:gd name="connsiteX11" fmla="*/ 13744 w 76535"/>
                      <a:gd name="connsiteY11" fmla="*/ 80380 h 86236"/>
                      <a:gd name="connsiteX12" fmla="*/ 27 w 76535"/>
                      <a:gd name="connsiteY12" fmla="*/ 80380 h 86236"/>
                      <a:gd name="connsiteX13" fmla="*/ 27 w 76535"/>
                      <a:gd name="connsiteY13" fmla="*/ 86287 h 86236"/>
                      <a:gd name="connsiteX14" fmla="*/ 72587 w 76535"/>
                      <a:gd name="connsiteY14" fmla="*/ 86287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6535" h="86236">
                        <a:moveTo>
                          <a:pt x="76563" y="51832"/>
                        </a:moveTo>
                        <a:lnTo>
                          <a:pt x="70599" y="51832"/>
                        </a:lnTo>
                        <a:cubicBezTo>
                          <a:pt x="69605" y="60495"/>
                          <a:pt x="67419" y="80380"/>
                          <a:pt x="44756" y="80380"/>
                        </a:cubicBezTo>
                        <a:lnTo>
                          <a:pt x="31636" y="80380"/>
                        </a:lnTo>
                        <a:lnTo>
                          <a:pt x="31636" y="5957"/>
                        </a:lnTo>
                        <a:lnTo>
                          <a:pt x="48931" y="5957"/>
                        </a:lnTo>
                        <a:lnTo>
                          <a:pt x="48931" y="50"/>
                        </a:lnTo>
                        <a:cubicBezTo>
                          <a:pt x="43166" y="444"/>
                          <a:pt x="29449" y="444"/>
                          <a:pt x="23286" y="444"/>
                        </a:cubicBezTo>
                        <a:cubicBezTo>
                          <a:pt x="17720" y="444"/>
                          <a:pt x="4798" y="444"/>
                          <a:pt x="27" y="50"/>
                        </a:cubicBezTo>
                        <a:lnTo>
                          <a:pt x="27" y="5957"/>
                        </a:lnTo>
                        <a:lnTo>
                          <a:pt x="13744" y="5957"/>
                        </a:lnTo>
                        <a:lnTo>
                          <a:pt x="13744" y="80380"/>
                        </a:lnTo>
                        <a:lnTo>
                          <a:pt x="27" y="80380"/>
                        </a:lnTo>
                        <a:lnTo>
                          <a:pt x="27" y="86287"/>
                        </a:lnTo>
                        <a:lnTo>
                          <a:pt x="72587" y="862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id="{E6BF7C15-15BD-9F40-B811-46D55198DB1D}"/>
                      </a:ext>
                    </a:extLst>
                  </p:cNvPr>
                  <p:cNvSpPr/>
                  <p:nvPr/>
                </p:nvSpPr>
                <p:spPr>
                  <a:xfrm>
                    <a:off x="3974439" y="5435253"/>
                    <a:ext cx="76535" cy="86236"/>
                  </a:xfrm>
                  <a:custGeom>
                    <a:avLst/>
                    <a:gdLst>
                      <a:gd name="connsiteX0" fmla="*/ 76566 w 76535"/>
                      <a:gd name="connsiteY0" fmla="*/ 51832 h 86236"/>
                      <a:gd name="connsiteX1" fmla="*/ 70602 w 76535"/>
                      <a:gd name="connsiteY1" fmla="*/ 51832 h 86236"/>
                      <a:gd name="connsiteX2" fmla="*/ 44758 w 76535"/>
                      <a:gd name="connsiteY2" fmla="*/ 80380 h 86236"/>
                      <a:gd name="connsiteX3" fmla="*/ 31638 w 76535"/>
                      <a:gd name="connsiteY3" fmla="*/ 80380 h 86236"/>
                      <a:gd name="connsiteX4" fmla="*/ 31638 w 76535"/>
                      <a:gd name="connsiteY4" fmla="*/ 5957 h 86236"/>
                      <a:gd name="connsiteX5" fmla="*/ 48933 w 76535"/>
                      <a:gd name="connsiteY5" fmla="*/ 5957 h 86236"/>
                      <a:gd name="connsiteX6" fmla="*/ 48933 w 76535"/>
                      <a:gd name="connsiteY6" fmla="*/ 50 h 86236"/>
                      <a:gd name="connsiteX7" fmla="*/ 23289 w 76535"/>
                      <a:gd name="connsiteY7" fmla="*/ 444 h 86236"/>
                      <a:gd name="connsiteX8" fmla="*/ 30 w 76535"/>
                      <a:gd name="connsiteY8" fmla="*/ 50 h 86236"/>
                      <a:gd name="connsiteX9" fmla="*/ 30 w 76535"/>
                      <a:gd name="connsiteY9" fmla="*/ 5957 h 86236"/>
                      <a:gd name="connsiteX10" fmla="*/ 13747 w 76535"/>
                      <a:gd name="connsiteY10" fmla="*/ 5957 h 86236"/>
                      <a:gd name="connsiteX11" fmla="*/ 13747 w 76535"/>
                      <a:gd name="connsiteY11" fmla="*/ 80380 h 86236"/>
                      <a:gd name="connsiteX12" fmla="*/ 30 w 76535"/>
                      <a:gd name="connsiteY12" fmla="*/ 80380 h 86236"/>
                      <a:gd name="connsiteX13" fmla="*/ 30 w 76535"/>
                      <a:gd name="connsiteY13" fmla="*/ 86287 h 86236"/>
                      <a:gd name="connsiteX14" fmla="*/ 72590 w 76535"/>
                      <a:gd name="connsiteY14" fmla="*/ 86287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6535" h="86236">
                        <a:moveTo>
                          <a:pt x="76566" y="51832"/>
                        </a:moveTo>
                        <a:lnTo>
                          <a:pt x="70602" y="51832"/>
                        </a:lnTo>
                        <a:cubicBezTo>
                          <a:pt x="69608" y="60495"/>
                          <a:pt x="67421" y="80380"/>
                          <a:pt x="44758" y="80380"/>
                        </a:cubicBezTo>
                        <a:lnTo>
                          <a:pt x="31638" y="80380"/>
                        </a:lnTo>
                        <a:lnTo>
                          <a:pt x="31638" y="5957"/>
                        </a:lnTo>
                        <a:lnTo>
                          <a:pt x="48933" y="5957"/>
                        </a:lnTo>
                        <a:lnTo>
                          <a:pt x="48933" y="50"/>
                        </a:lnTo>
                        <a:cubicBezTo>
                          <a:pt x="43168" y="444"/>
                          <a:pt x="29451" y="444"/>
                          <a:pt x="23289" y="444"/>
                        </a:cubicBezTo>
                        <a:cubicBezTo>
                          <a:pt x="17722" y="444"/>
                          <a:pt x="4801" y="444"/>
                          <a:pt x="30" y="50"/>
                        </a:cubicBezTo>
                        <a:lnTo>
                          <a:pt x="30" y="5957"/>
                        </a:lnTo>
                        <a:lnTo>
                          <a:pt x="13747" y="5957"/>
                        </a:lnTo>
                        <a:lnTo>
                          <a:pt x="13747" y="80380"/>
                        </a:lnTo>
                        <a:lnTo>
                          <a:pt x="30" y="80380"/>
                        </a:lnTo>
                        <a:lnTo>
                          <a:pt x="30" y="86287"/>
                        </a:lnTo>
                        <a:lnTo>
                          <a:pt x="72590" y="8628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  <p:grpSp>
            <p:nvGrpSpPr>
              <p:cNvPr id="1225" name="Group 1224">
                <a:extLst>
                  <a:ext uri="{FF2B5EF4-FFF2-40B4-BE49-F238E27FC236}">
                    <a16:creationId xmlns:a16="http://schemas.microsoft.com/office/drawing/2014/main" id="{107B00DA-8297-5F65-45C7-07124B41D750}"/>
                  </a:ext>
                </a:extLst>
              </p:cNvPr>
              <p:cNvGrpSpPr/>
              <p:nvPr/>
            </p:nvGrpSpPr>
            <p:grpSpPr>
              <a:xfrm>
                <a:off x="3821277" y="4787280"/>
                <a:ext cx="248989" cy="318332"/>
                <a:chOff x="4555154" y="5326160"/>
                <a:chExt cx="248989" cy="318332"/>
              </a:xfrm>
            </p:grpSpPr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5DD9E1AA-9E55-CFBD-58F1-59C5A1E371D6}"/>
                    </a:ext>
                  </a:extLst>
                </p:cNvPr>
                <p:cNvSpPr/>
                <p:nvPr/>
              </p:nvSpPr>
              <p:spPr>
                <a:xfrm>
                  <a:off x="4555154" y="5356946"/>
                  <a:ext cx="55662" cy="56900"/>
                </a:xfrm>
                <a:custGeom>
                  <a:avLst/>
                  <a:gdLst>
                    <a:gd name="connsiteX0" fmla="*/ 55709 w 55662"/>
                    <a:gd name="connsiteY0" fmla="*/ 8906 h 56900"/>
                    <a:gd name="connsiteX1" fmla="*/ 50143 w 55662"/>
                    <a:gd name="connsiteY1" fmla="*/ 46 h 56900"/>
                    <a:gd name="connsiteX2" fmla="*/ 43781 w 55662"/>
                    <a:gd name="connsiteY2" fmla="*/ 6150 h 56900"/>
                    <a:gd name="connsiteX3" fmla="*/ 45769 w 55662"/>
                    <a:gd name="connsiteY3" fmla="*/ 9891 h 56900"/>
                    <a:gd name="connsiteX4" fmla="*/ 50143 w 55662"/>
                    <a:gd name="connsiteY4" fmla="*/ 20129 h 56900"/>
                    <a:gd name="connsiteX5" fmla="*/ 27679 w 55662"/>
                    <a:gd name="connsiteY5" fmla="*/ 54190 h 56900"/>
                    <a:gd name="connsiteX6" fmla="*/ 18137 w 55662"/>
                    <a:gd name="connsiteY6" fmla="*/ 43165 h 56900"/>
                    <a:gd name="connsiteX7" fmla="*/ 25492 w 55662"/>
                    <a:gd name="connsiteY7" fmla="*/ 16585 h 56900"/>
                    <a:gd name="connsiteX8" fmla="*/ 27082 w 55662"/>
                    <a:gd name="connsiteY8" fmla="*/ 10284 h 56900"/>
                    <a:gd name="connsiteX9" fmla="*/ 16745 w 55662"/>
                    <a:gd name="connsiteY9" fmla="*/ 46 h 56900"/>
                    <a:gd name="connsiteX10" fmla="*/ 46 w 55662"/>
                    <a:gd name="connsiteY10" fmla="*/ 19341 h 56900"/>
                    <a:gd name="connsiteX11" fmla="*/ 1438 w 55662"/>
                    <a:gd name="connsiteY11" fmla="*/ 20719 h 56900"/>
                    <a:gd name="connsiteX12" fmla="*/ 3426 w 55662"/>
                    <a:gd name="connsiteY12" fmla="*/ 18357 h 56900"/>
                    <a:gd name="connsiteX13" fmla="*/ 16348 w 55662"/>
                    <a:gd name="connsiteY13" fmla="*/ 2803 h 56900"/>
                    <a:gd name="connsiteX14" fmla="*/ 19528 w 55662"/>
                    <a:gd name="connsiteY14" fmla="*/ 6740 h 56900"/>
                    <a:gd name="connsiteX15" fmla="*/ 17342 w 55662"/>
                    <a:gd name="connsiteY15" fmla="*/ 15600 h 56900"/>
                    <a:gd name="connsiteX16" fmla="*/ 10185 w 55662"/>
                    <a:gd name="connsiteY16" fmla="*/ 41393 h 56900"/>
                    <a:gd name="connsiteX17" fmla="*/ 27082 w 55662"/>
                    <a:gd name="connsiteY17" fmla="*/ 56947 h 56900"/>
                    <a:gd name="connsiteX18" fmla="*/ 55709 w 55662"/>
                    <a:gd name="connsiteY18" fmla="*/ 8906 h 5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662" h="56900">
                      <a:moveTo>
                        <a:pt x="55709" y="8906"/>
                      </a:moveTo>
                      <a:cubicBezTo>
                        <a:pt x="55709" y="2015"/>
                        <a:pt x="52329" y="46"/>
                        <a:pt x="50143" y="46"/>
                      </a:cubicBezTo>
                      <a:cubicBezTo>
                        <a:pt x="46962" y="46"/>
                        <a:pt x="43781" y="3393"/>
                        <a:pt x="43781" y="6150"/>
                      </a:cubicBezTo>
                      <a:cubicBezTo>
                        <a:pt x="43781" y="7725"/>
                        <a:pt x="44378" y="8512"/>
                        <a:pt x="45769" y="9891"/>
                      </a:cubicBezTo>
                      <a:cubicBezTo>
                        <a:pt x="48552" y="12450"/>
                        <a:pt x="50143" y="15600"/>
                        <a:pt x="50143" y="20129"/>
                      </a:cubicBezTo>
                      <a:cubicBezTo>
                        <a:pt x="50143" y="25445"/>
                        <a:pt x="42390" y="54190"/>
                        <a:pt x="27679" y="54190"/>
                      </a:cubicBezTo>
                      <a:cubicBezTo>
                        <a:pt x="21119" y="54190"/>
                        <a:pt x="18137" y="49859"/>
                        <a:pt x="18137" y="43165"/>
                      </a:cubicBezTo>
                      <a:cubicBezTo>
                        <a:pt x="18137" y="36274"/>
                        <a:pt x="21715" y="27020"/>
                        <a:pt x="25492" y="16585"/>
                      </a:cubicBezTo>
                      <a:cubicBezTo>
                        <a:pt x="26486" y="14419"/>
                        <a:pt x="27082" y="12647"/>
                        <a:pt x="27082" y="10284"/>
                      </a:cubicBezTo>
                      <a:cubicBezTo>
                        <a:pt x="27082" y="4772"/>
                        <a:pt x="23107" y="46"/>
                        <a:pt x="16745" y="46"/>
                      </a:cubicBezTo>
                      <a:cubicBezTo>
                        <a:pt x="4818" y="46"/>
                        <a:pt x="46" y="18357"/>
                        <a:pt x="46" y="19341"/>
                      </a:cubicBezTo>
                      <a:cubicBezTo>
                        <a:pt x="46" y="20719"/>
                        <a:pt x="1239" y="20719"/>
                        <a:pt x="1438" y="20719"/>
                      </a:cubicBezTo>
                      <a:cubicBezTo>
                        <a:pt x="2830" y="20719"/>
                        <a:pt x="2830" y="20326"/>
                        <a:pt x="3426" y="18357"/>
                      </a:cubicBezTo>
                      <a:cubicBezTo>
                        <a:pt x="7203" y="5756"/>
                        <a:pt x="12570" y="2803"/>
                        <a:pt x="16348" y="2803"/>
                      </a:cubicBezTo>
                      <a:cubicBezTo>
                        <a:pt x="17342" y="2803"/>
                        <a:pt x="19528" y="2803"/>
                        <a:pt x="19528" y="6740"/>
                      </a:cubicBezTo>
                      <a:cubicBezTo>
                        <a:pt x="19528" y="9891"/>
                        <a:pt x="18137" y="13435"/>
                        <a:pt x="17342" y="15600"/>
                      </a:cubicBezTo>
                      <a:cubicBezTo>
                        <a:pt x="11775" y="30170"/>
                        <a:pt x="10185" y="35880"/>
                        <a:pt x="10185" y="41393"/>
                      </a:cubicBezTo>
                      <a:cubicBezTo>
                        <a:pt x="10185" y="54978"/>
                        <a:pt x="21317" y="56947"/>
                        <a:pt x="27082" y="56947"/>
                      </a:cubicBezTo>
                      <a:cubicBezTo>
                        <a:pt x="48353" y="56947"/>
                        <a:pt x="55709" y="15404"/>
                        <a:pt x="55709" y="89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01" name="Graphic 9">
                  <a:extLst>
                    <a:ext uri="{FF2B5EF4-FFF2-40B4-BE49-F238E27FC236}">
                      <a16:creationId xmlns:a16="http://schemas.microsoft.com/office/drawing/2014/main" id="{9EDEF141-8881-C249-B1C4-0BECBFD52D56}"/>
                    </a:ext>
                  </a:extLst>
                </p:cNvPr>
                <p:cNvGrpSpPr/>
                <p:nvPr/>
              </p:nvGrpSpPr>
              <p:grpSpPr>
                <a:xfrm>
                  <a:off x="4617370" y="5328129"/>
                  <a:ext cx="141479" cy="55915"/>
                  <a:chOff x="4617370" y="5328129"/>
                  <a:chExt cx="141479" cy="55915"/>
                </a:xfrm>
                <a:solidFill>
                  <a:srgbClr val="000000"/>
                </a:solidFill>
              </p:grpSpPr>
              <p:sp>
                <p:nvSpPr>
                  <p:cNvPr id="1202" name="Freeform: Shape 1201">
                    <a:extLst>
                      <a:ext uri="{FF2B5EF4-FFF2-40B4-BE49-F238E27FC236}">
                        <a16:creationId xmlns:a16="http://schemas.microsoft.com/office/drawing/2014/main" id="{DD1EAF93-0675-6EDB-FB03-894BCC1F90C4}"/>
                      </a:ext>
                    </a:extLst>
                  </p:cNvPr>
                  <p:cNvSpPr/>
                  <p:nvPr/>
                </p:nvSpPr>
                <p:spPr>
                  <a:xfrm>
                    <a:off x="4617370" y="5328129"/>
                    <a:ext cx="49301" cy="55915"/>
                  </a:xfrm>
                  <a:custGeom>
                    <a:avLst/>
                    <a:gdLst>
                      <a:gd name="connsiteX0" fmla="*/ 6609 w 49301"/>
                      <a:gd name="connsiteY0" fmla="*/ 49463 h 55915"/>
                      <a:gd name="connsiteX1" fmla="*/ 2434 w 49301"/>
                      <a:gd name="connsiteY1" fmla="*/ 52613 h 55915"/>
                      <a:gd name="connsiteX2" fmla="*/ 49 w 49301"/>
                      <a:gd name="connsiteY2" fmla="*/ 54582 h 55915"/>
                      <a:gd name="connsiteX3" fmla="*/ 1241 w 49301"/>
                      <a:gd name="connsiteY3" fmla="*/ 55960 h 55915"/>
                      <a:gd name="connsiteX4" fmla="*/ 8796 w 49301"/>
                      <a:gd name="connsiteY4" fmla="*/ 55566 h 55915"/>
                      <a:gd name="connsiteX5" fmla="*/ 18139 w 49301"/>
                      <a:gd name="connsiteY5" fmla="*/ 55960 h 55915"/>
                      <a:gd name="connsiteX6" fmla="*/ 19928 w 49301"/>
                      <a:gd name="connsiteY6" fmla="*/ 53991 h 55915"/>
                      <a:gd name="connsiteX7" fmla="*/ 17543 w 49301"/>
                      <a:gd name="connsiteY7" fmla="*/ 52613 h 55915"/>
                      <a:gd name="connsiteX8" fmla="*/ 13169 w 49301"/>
                      <a:gd name="connsiteY8" fmla="*/ 51629 h 55915"/>
                      <a:gd name="connsiteX9" fmla="*/ 14163 w 49301"/>
                      <a:gd name="connsiteY9" fmla="*/ 47691 h 55915"/>
                      <a:gd name="connsiteX10" fmla="*/ 17543 w 49301"/>
                      <a:gd name="connsiteY10" fmla="*/ 34499 h 55915"/>
                      <a:gd name="connsiteX11" fmla="*/ 26687 w 49301"/>
                      <a:gd name="connsiteY11" fmla="*/ 39619 h 55915"/>
                      <a:gd name="connsiteX12" fmla="*/ 49350 w 49301"/>
                      <a:gd name="connsiteY12" fmla="*/ 14811 h 55915"/>
                      <a:gd name="connsiteX13" fmla="*/ 36229 w 49301"/>
                      <a:gd name="connsiteY13" fmla="*/ 44 h 55915"/>
                      <a:gd name="connsiteX14" fmla="*/ 23506 w 49301"/>
                      <a:gd name="connsiteY14" fmla="*/ 6345 h 55915"/>
                      <a:gd name="connsiteX15" fmla="*/ 14362 w 49301"/>
                      <a:gd name="connsiteY15" fmla="*/ 44 h 55915"/>
                      <a:gd name="connsiteX16" fmla="*/ 7404 w 49301"/>
                      <a:gd name="connsiteY16" fmla="*/ 4770 h 55915"/>
                      <a:gd name="connsiteX17" fmla="*/ 4223 w 49301"/>
                      <a:gd name="connsiteY17" fmla="*/ 13629 h 55915"/>
                      <a:gd name="connsiteX18" fmla="*/ 5814 w 49301"/>
                      <a:gd name="connsiteY18" fmla="*/ 14614 h 55915"/>
                      <a:gd name="connsiteX19" fmla="*/ 7603 w 49301"/>
                      <a:gd name="connsiteY19" fmla="*/ 12054 h 55915"/>
                      <a:gd name="connsiteX20" fmla="*/ 14163 w 49301"/>
                      <a:gd name="connsiteY20" fmla="*/ 2604 h 55915"/>
                      <a:gd name="connsiteX21" fmla="*/ 17145 w 49301"/>
                      <a:gd name="connsiteY21" fmla="*/ 6935 h 55915"/>
                      <a:gd name="connsiteX22" fmla="*/ 16747 w 49301"/>
                      <a:gd name="connsiteY22" fmla="*/ 9495 h 55915"/>
                      <a:gd name="connsiteX23" fmla="*/ 23506 w 49301"/>
                      <a:gd name="connsiteY23" fmla="*/ 10676 h 55915"/>
                      <a:gd name="connsiteX24" fmla="*/ 35832 w 49301"/>
                      <a:gd name="connsiteY24" fmla="*/ 2604 h 55915"/>
                      <a:gd name="connsiteX25" fmla="*/ 42392 w 49301"/>
                      <a:gd name="connsiteY25" fmla="*/ 11070 h 55915"/>
                      <a:gd name="connsiteX26" fmla="*/ 37820 w 49301"/>
                      <a:gd name="connsiteY26" fmla="*/ 28790 h 55915"/>
                      <a:gd name="connsiteX27" fmla="*/ 26687 w 49301"/>
                      <a:gd name="connsiteY27" fmla="*/ 37256 h 55915"/>
                      <a:gd name="connsiteX28" fmla="*/ 18735 w 49301"/>
                      <a:gd name="connsiteY28" fmla="*/ 29577 h 55915"/>
                      <a:gd name="connsiteX29" fmla="*/ 18934 w 49301"/>
                      <a:gd name="connsiteY29" fmla="*/ 28199 h 55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9301" h="55915">
                        <a:moveTo>
                          <a:pt x="6609" y="49463"/>
                        </a:moveTo>
                        <a:cubicBezTo>
                          <a:pt x="6012" y="52022"/>
                          <a:pt x="5814" y="52613"/>
                          <a:pt x="2434" y="52613"/>
                        </a:cubicBezTo>
                        <a:cubicBezTo>
                          <a:pt x="1241" y="52613"/>
                          <a:pt x="49" y="52613"/>
                          <a:pt x="49" y="54582"/>
                        </a:cubicBezTo>
                        <a:cubicBezTo>
                          <a:pt x="49" y="55566"/>
                          <a:pt x="844" y="55960"/>
                          <a:pt x="1241" y="55960"/>
                        </a:cubicBezTo>
                        <a:cubicBezTo>
                          <a:pt x="3428" y="55960"/>
                          <a:pt x="6410" y="55566"/>
                          <a:pt x="8796" y="55566"/>
                        </a:cubicBezTo>
                        <a:cubicBezTo>
                          <a:pt x="11777" y="55566"/>
                          <a:pt x="15157" y="55960"/>
                          <a:pt x="18139" y="55960"/>
                        </a:cubicBezTo>
                        <a:cubicBezTo>
                          <a:pt x="18934" y="55960"/>
                          <a:pt x="19928" y="55566"/>
                          <a:pt x="19928" y="53991"/>
                        </a:cubicBezTo>
                        <a:cubicBezTo>
                          <a:pt x="19928" y="52613"/>
                          <a:pt x="18735" y="52613"/>
                          <a:pt x="17543" y="52613"/>
                        </a:cubicBezTo>
                        <a:cubicBezTo>
                          <a:pt x="15555" y="52613"/>
                          <a:pt x="13169" y="52613"/>
                          <a:pt x="13169" y="51629"/>
                        </a:cubicBezTo>
                        <a:cubicBezTo>
                          <a:pt x="13169" y="51235"/>
                          <a:pt x="13964" y="48872"/>
                          <a:pt x="14163" y="47691"/>
                        </a:cubicBezTo>
                        <a:cubicBezTo>
                          <a:pt x="15356" y="42966"/>
                          <a:pt x="16549" y="38240"/>
                          <a:pt x="17543" y="34499"/>
                        </a:cubicBezTo>
                        <a:cubicBezTo>
                          <a:pt x="18537" y="36271"/>
                          <a:pt x="21320" y="39619"/>
                          <a:pt x="26687" y="39619"/>
                        </a:cubicBezTo>
                        <a:cubicBezTo>
                          <a:pt x="37422" y="39619"/>
                          <a:pt x="49350" y="27805"/>
                          <a:pt x="49350" y="14811"/>
                        </a:cubicBezTo>
                        <a:cubicBezTo>
                          <a:pt x="49350" y="4573"/>
                          <a:pt x="42193" y="44"/>
                          <a:pt x="36229" y="44"/>
                        </a:cubicBezTo>
                        <a:cubicBezTo>
                          <a:pt x="30663" y="44"/>
                          <a:pt x="25892" y="3785"/>
                          <a:pt x="23506" y="6345"/>
                        </a:cubicBezTo>
                        <a:cubicBezTo>
                          <a:pt x="22115" y="1226"/>
                          <a:pt x="17145" y="44"/>
                          <a:pt x="14362" y="44"/>
                        </a:cubicBezTo>
                        <a:cubicBezTo>
                          <a:pt x="10982" y="44"/>
                          <a:pt x="8796" y="2407"/>
                          <a:pt x="7404" y="4770"/>
                        </a:cubicBezTo>
                        <a:cubicBezTo>
                          <a:pt x="5615" y="7723"/>
                          <a:pt x="4223" y="13039"/>
                          <a:pt x="4223" y="13629"/>
                        </a:cubicBezTo>
                        <a:cubicBezTo>
                          <a:pt x="4223" y="14614"/>
                          <a:pt x="5416" y="14614"/>
                          <a:pt x="5814" y="14614"/>
                        </a:cubicBezTo>
                        <a:cubicBezTo>
                          <a:pt x="7006" y="14614"/>
                          <a:pt x="7006" y="14417"/>
                          <a:pt x="7603" y="12054"/>
                        </a:cubicBezTo>
                        <a:cubicBezTo>
                          <a:pt x="8994" y="6935"/>
                          <a:pt x="10784" y="2604"/>
                          <a:pt x="14163" y="2604"/>
                        </a:cubicBezTo>
                        <a:cubicBezTo>
                          <a:pt x="16549" y="2604"/>
                          <a:pt x="17145" y="4573"/>
                          <a:pt x="17145" y="6935"/>
                        </a:cubicBezTo>
                        <a:cubicBezTo>
                          <a:pt x="17145" y="7920"/>
                          <a:pt x="16946" y="8904"/>
                          <a:pt x="16747" y="9495"/>
                        </a:cubicBezTo>
                        <a:close/>
                        <a:moveTo>
                          <a:pt x="23506" y="10676"/>
                        </a:moveTo>
                        <a:cubicBezTo>
                          <a:pt x="28675" y="3785"/>
                          <a:pt x="33048" y="2604"/>
                          <a:pt x="35832" y="2604"/>
                        </a:cubicBezTo>
                        <a:cubicBezTo>
                          <a:pt x="39410" y="2604"/>
                          <a:pt x="42392" y="5163"/>
                          <a:pt x="42392" y="11070"/>
                        </a:cubicBezTo>
                        <a:cubicBezTo>
                          <a:pt x="42392" y="14614"/>
                          <a:pt x="40404" y="23671"/>
                          <a:pt x="37820" y="28790"/>
                        </a:cubicBezTo>
                        <a:cubicBezTo>
                          <a:pt x="35434" y="33121"/>
                          <a:pt x="31259" y="37256"/>
                          <a:pt x="26687" y="37256"/>
                        </a:cubicBezTo>
                        <a:cubicBezTo>
                          <a:pt x="20326" y="37256"/>
                          <a:pt x="18735" y="30562"/>
                          <a:pt x="18735" y="29577"/>
                        </a:cubicBezTo>
                        <a:cubicBezTo>
                          <a:pt x="18735" y="29184"/>
                          <a:pt x="18934" y="28593"/>
                          <a:pt x="18934" y="281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03" name="Freeform: Shape 1202">
                    <a:extLst>
                      <a:ext uri="{FF2B5EF4-FFF2-40B4-BE49-F238E27FC236}">
                        <a16:creationId xmlns:a16="http://schemas.microsoft.com/office/drawing/2014/main" id="{5B46860C-C157-60A5-9752-351022D5A902}"/>
                      </a:ext>
                    </a:extLst>
                  </p:cNvPr>
                  <p:cNvSpPr/>
                  <p:nvPr/>
                </p:nvSpPr>
                <p:spPr>
                  <a:xfrm>
                    <a:off x="4675188" y="5328129"/>
                    <a:ext cx="38367" cy="39574"/>
                  </a:xfrm>
                  <a:custGeom>
                    <a:avLst/>
                    <a:gdLst>
                      <a:gd name="connsiteX0" fmla="*/ 33249 w 38367"/>
                      <a:gd name="connsiteY0" fmla="*/ 5164 h 39574"/>
                      <a:gd name="connsiteX1" fmla="*/ 28875 w 38367"/>
                      <a:gd name="connsiteY1" fmla="*/ 10086 h 39574"/>
                      <a:gd name="connsiteX2" fmla="*/ 32255 w 38367"/>
                      <a:gd name="connsiteY2" fmla="*/ 13433 h 39574"/>
                      <a:gd name="connsiteX3" fmla="*/ 37225 w 38367"/>
                      <a:gd name="connsiteY3" fmla="*/ 7723 h 39574"/>
                      <a:gd name="connsiteX4" fmla="*/ 25695 w 38367"/>
                      <a:gd name="connsiteY4" fmla="*/ 45 h 39574"/>
                      <a:gd name="connsiteX5" fmla="*/ 50 w 38367"/>
                      <a:gd name="connsiteY5" fmla="*/ 24459 h 39574"/>
                      <a:gd name="connsiteX6" fmla="*/ 16351 w 38367"/>
                      <a:gd name="connsiteY6" fmla="*/ 39619 h 39574"/>
                      <a:gd name="connsiteX7" fmla="*/ 38417 w 38367"/>
                      <a:gd name="connsiteY7" fmla="*/ 29775 h 39574"/>
                      <a:gd name="connsiteX8" fmla="*/ 36827 w 38367"/>
                      <a:gd name="connsiteY8" fmla="*/ 28200 h 39574"/>
                      <a:gd name="connsiteX9" fmla="*/ 35435 w 38367"/>
                      <a:gd name="connsiteY9" fmla="*/ 29184 h 39574"/>
                      <a:gd name="connsiteX10" fmla="*/ 16550 w 38367"/>
                      <a:gd name="connsiteY10" fmla="*/ 37256 h 39574"/>
                      <a:gd name="connsiteX11" fmla="*/ 7405 w 38367"/>
                      <a:gd name="connsiteY11" fmla="*/ 27412 h 39574"/>
                      <a:gd name="connsiteX12" fmla="*/ 13171 w 38367"/>
                      <a:gd name="connsiteY12" fmla="*/ 9298 h 39574"/>
                      <a:gd name="connsiteX13" fmla="*/ 25695 w 38367"/>
                      <a:gd name="connsiteY13" fmla="*/ 2604 h 39574"/>
                      <a:gd name="connsiteX14" fmla="*/ 33249 w 38367"/>
                      <a:gd name="connsiteY14" fmla="*/ 5164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249" y="5164"/>
                        </a:moveTo>
                        <a:cubicBezTo>
                          <a:pt x="30068" y="5754"/>
                          <a:pt x="28875" y="8117"/>
                          <a:pt x="28875" y="10086"/>
                        </a:cubicBezTo>
                        <a:cubicBezTo>
                          <a:pt x="28875" y="12449"/>
                          <a:pt x="30664" y="13433"/>
                          <a:pt x="32255" y="13433"/>
                        </a:cubicBezTo>
                        <a:cubicBezTo>
                          <a:pt x="34243" y="13433"/>
                          <a:pt x="37225" y="12055"/>
                          <a:pt x="37225" y="7723"/>
                        </a:cubicBezTo>
                        <a:cubicBezTo>
                          <a:pt x="37225" y="1817"/>
                          <a:pt x="30466" y="45"/>
                          <a:pt x="25695" y="45"/>
                        </a:cubicBezTo>
                        <a:cubicBezTo>
                          <a:pt x="12375" y="45"/>
                          <a:pt x="50" y="12252"/>
                          <a:pt x="50" y="24459"/>
                        </a:cubicBezTo>
                        <a:cubicBezTo>
                          <a:pt x="50" y="31940"/>
                          <a:pt x="5219" y="39619"/>
                          <a:pt x="16351" y="39619"/>
                        </a:cubicBezTo>
                        <a:cubicBezTo>
                          <a:pt x="31460" y="39619"/>
                          <a:pt x="38417" y="30956"/>
                          <a:pt x="38417" y="29775"/>
                        </a:cubicBezTo>
                        <a:cubicBezTo>
                          <a:pt x="38417" y="29184"/>
                          <a:pt x="37622" y="28200"/>
                          <a:pt x="36827" y="28200"/>
                        </a:cubicBezTo>
                        <a:cubicBezTo>
                          <a:pt x="36429" y="28200"/>
                          <a:pt x="36231" y="28396"/>
                          <a:pt x="35435" y="29184"/>
                        </a:cubicBezTo>
                        <a:cubicBezTo>
                          <a:pt x="28478" y="37256"/>
                          <a:pt x="18140" y="37256"/>
                          <a:pt x="16550" y="37256"/>
                        </a:cubicBezTo>
                        <a:cubicBezTo>
                          <a:pt x="10189" y="37256"/>
                          <a:pt x="7405" y="32925"/>
                          <a:pt x="7405" y="27412"/>
                        </a:cubicBezTo>
                        <a:cubicBezTo>
                          <a:pt x="7405" y="25049"/>
                          <a:pt x="8598" y="15402"/>
                          <a:pt x="13171" y="9298"/>
                        </a:cubicBezTo>
                        <a:cubicBezTo>
                          <a:pt x="16550" y="4967"/>
                          <a:pt x="21122" y="2604"/>
                          <a:pt x="25695" y="2604"/>
                        </a:cubicBezTo>
                        <a:cubicBezTo>
                          <a:pt x="26887" y="2604"/>
                          <a:pt x="31062" y="2801"/>
                          <a:pt x="33249" y="51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04" name="Freeform: Shape 1203">
                    <a:extLst>
                      <a:ext uri="{FF2B5EF4-FFF2-40B4-BE49-F238E27FC236}">
                        <a16:creationId xmlns:a16="http://schemas.microsoft.com/office/drawing/2014/main" id="{9FE83EE3-9386-4C59-7B3B-20581DE8702C}"/>
                      </a:ext>
                    </a:extLst>
                  </p:cNvPr>
                  <p:cNvSpPr/>
                  <p:nvPr/>
                </p:nvSpPr>
                <p:spPr>
                  <a:xfrm>
                    <a:off x="4720483" y="5328129"/>
                    <a:ext cx="38367" cy="39574"/>
                  </a:xfrm>
                  <a:custGeom>
                    <a:avLst/>
                    <a:gdLst>
                      <a:gd name="connsiteX0" fmla="*/ 33250 w 38367"/>
                      <a:gd name="connsiteY0" fmla="*/ 5164 h 39574"/>
                      <a:gd name="connsiteX1" fmla="*/ 28877 w 38367"/>
                      <a:gd name="connsiteY1" fmla="*/ 10086 h 39574"/>
                      <a:gd name="connsiteX2" fmla="*/ 32256 w 38367"/>
                      <a:gd name="connsiteY2" fmla="*/ 13433 h 39574"/>
                      <a:gd name="connsiteX3" fmla="*/ 37226 w 38367"/>
                      <a:gd name="connsiteY3" fmla="*/ 7723 h 39574"/>
                      <a:gd name="connsiteX4" fmla="*/ 25696 w 38367"/>
                      <a:gd name="connsiteY4" fmla="*/ 45 h 39574"/>
                      <a:gd name="connsiteX5" fmla="*/ 51 w 38367"/>
                      <a:gd name="connsiteY5" fmla="*/ 24459 h 39574"/>
                      <a:gd name="connsiteX6" fmla="*/ 16352 w 38367"/>
                      <a:gd name="connsiteY6" fmla="*/ 39619 h 39574"/>
                      <a:gd name="connsiteX7" fmla="*/ 38419 w 38367"/>
                      <a:gd name="connsiteY7" fmla="*/ 29775 h 39574"/>
                      <a:gd name="connsiteX8" fmla="*/ 36828 w 38367"/>
                      <a:gd name="connsiteY8" fmla="*/ 28200 h 39574"/>
                      <a:gd name="connsiteX9" fmla="*/ 35437 w 38367"/>
                      <a:gd name="connsiteY9" fmla="*/ 29184 h 39574"/>
                      <a:gd name="connsiteX10" fmla="*/ 16551 w 38367"/>
                      <a:gd name="connsiteY10" fmla="*/ 37256 h 39574"/>
                      <a:gd name="connsiteX11" fmla="*/ 7407 w 38367"/>
                      <a:gd name="connsiteY11" fmla="*/ 27412 h 39574"/>
                      <a:gd name="connsiteX12" fmla="*/ 13172 w 38367"/>
                      <a:gd name="connsiteY12" fmla="*/ 9298 h 39574"/>
                      <a:gd name="connsiteX13" fmla="*/ 25696 w 38367"/>
                      <a:gd name="connsiteY13" fmla="*/ 2604 h 39574"/>
                      <a:gd name="connsiteX14" fmla="*/ 33250 w 38367"/>
                      <a:gd name="connsiteY14" fmla="*/ 5164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250" y="5164"/>
                        </a:moveTo>
                        <a:cubicBezTo>
                          <a:pt x="30069" y="5754"/>
                          <a:pt x="28877" y="8117"/>
                          <a:pt x="28877" y="10086"/>
                        </a:cubicBezTo>
                        <a:cubicBezTo>
                          <a:pt x="28877" y="12449"/>
                          <a:pt x="30666" y="13433"/>
                          <a:pt x="32256" y="13433"/>
                        </a:cubicBezTo>
                        <a:cubicBezTo>
                          <a:pt x="34244" y="13433"/>
                          <a:pt x="37226" y="12055"/>
                          <a:pt x="37226" y="7723"/>
                        </a:cubicBezTo>
                        <a:cubicBezTo>
                          <a:pt x="37226" y="1817"/>
                          <a:pt x="30467" y="45"/>
                          <a:pt x="25696" y="45"/>
                        </a:cubicBezTo>
                        <a:cubicBezTo>
                          <a:pt x="12377" y="45"/>
                          <a:pt x="51" y="12252"/>
                          <a:pt x="51" y="24459"/>
                        </a:cubicBezTo>
                        <a:cubicBezTo>
                          <a:pt x="51" y="31940"/>
                          <a:pt x="5220" y="39619"/>
                          <a:pt x="16352" y="39619"/>
                        </a:cubicBezTo>
                        <a:cubicBezTo>
                          <a:pt x="31461" y="39619"/>
                          <a:pt x="38419" y="30956"/>
                          <a:pt x="38419" y="29775"/>
                        </a:cubicBezTo>
                        <a:cubicBezTo>
                          <a:pt x="38419" y="29184"/>
                          <a:pt x="37623" y="28200"/>
                          <a:pt x="36828" y="28200"/>
                        </a:cubicBezTo>
                        <a:cubicBezTo>
                          <a:pt x="36431" y="28200"/>
                          <a:pt x="36232" y="28396"/>
                          <a:pt x="35437" y="29184"/>
                        </a:cubicBezTo>
                        <a:cubicBezTo>
                          <a:pt x="28479" y="37256"/>
                          <a:pt x="18142" y="37256"/>
                          <a:pt x="16551" y="37256"/>
                        </a:cubicBezTo>
                        <a:cubicBezTo>
                          <a:pt x="10190" y="37256"/>
                          <a:pt x="7407" y="32925"/>
                          <a:pt x="7407" y="27412"/>
                        </a:cubicBezTo>
                        <a:cubicBezTo>
                          <a:pt x="7407" y="25049"/>
                          <a:pt x="8599" y="15402"/>
                          <a:pt x="13172" y="9298"/>
                        </a:cubicBezTo>
                        <a:cubicBezTo>
                          <a:pt x="16551" y="4967"/>
                          <a:pt x="21124" y="2604"/>
                          <a:pt x="25696" y="2604"/>
                        </a:cubicBezTo>
                        <a:cubicBezTo>
                          <a:pt x="26889" y="2604"/>
                          <a:pt x="31063" y="2801"/>
                          <a:pt x="33250" y="51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56694A3A-54F3-3F33-E783-09AC7EBC8EF6}"/>
                    </a:ext>
                  </a:extLst>
                </p:cNvPr>
                <p:cNvSpPr/>
                <p:nvPr/>
              </p:nvSpPr>
              <p:spPr>
                <a:xfrm>
                  <a:off x="4768162" y="5326160"/>
                  <a:ext cx="35981" cy="37802"/>
                </a:xfrm>
                <a:custGeom>
                  <a:avLst/>
                  <a:gdLst>
                    <a:gd name="connsiteX0" fmla="*/ 20727 w 35981"/>
                    <a:gd name="connsiteY0" fmla="*/ 18946 h 37802"/>
                    <a:gd name="connsiteX1" fmla="*/ 33450 w 35981"/>
                    <a:gd name="connsiteY1" fmla="*/ 13433 h 37802"/>
                    <a:gd name="connsiteX2" fmla="*/ 36034 w 35981"/>
                    <a:gd name="connsiteY2" fmla="*/ 10677 h 37802"/>
                    <a:gd name="connsiteX3" fmla="*/ 33251 w 35981"/>
                    <a:gd name="connsiteY3" fmla="*/ 7920 h 37802"/>
                    <a:gd name="connsiteX4" fmla="*/ 31462 w 35981"/>
                    <a:gd name="connsiteY4" fmla="*/ 8708 h 37802"/>
                    <a:gd name="connsiteX5" fmla="*/ 19336 w 35981"/>
                    <a:gd name="connsiteY5" fmla="*/ 16780 h 37802"/>
                    <a:gd name="connsiteX6" fmla="*/ 20727 w 35981"/>
                    <a:gd name="connsiteY6" fmla="*/ 3786 h 37802"/>
                    <a:gd name="connsiteX7" fmla="*/ 17944 w 35981"/>
                    <a:gd name="connsiteY7" fmla="*/ 45 h 37802"/>
                    <a:gd name="connsiteX8" fmla="*/ 15161 w 35981"/>
                    <a:gd name="connsiteY8" fmla="*/ 2604 h 37802"/>
                    <a:gd name="connsiteX9" fmla="*/ 15757 w 35981"/>
                    <a:gd name="connsiteY9" fmla="*/ 6936 h 37802"/>
                    <a:gd name="connsiteX10" fmla="*/ 16751 w 35981"/>
                    <a:gd name="connsiteY10" fmla="*/ 16780 h 37802"/>
                    <a:gd name="connsiteX11" fmla="*/ 4625 w 35981"/>
                    <a:gd name="connsiteY11" fmla="*/ 8708 h 37802"/>
                    <a:gd name="connsiteX12" fmla="*/ 2836 w 35981"/>
                    <a:gd name="connsiteY12" fmla="*/ 7920 h 37802"/>
                    <a:gd name="connsiteX13" fmla="*/ 53 w 35981"/>
                    <a:gd name="connsiteY13" fmla="*/ 10677 h 37802"/>
                    <a:gd name="connsiteX14" fmla="*/ 1842 w 35981"/>
                    <a:gd name="connsiteY14" fmla="*/ 13236 h 37802"/>
                    <a:gd name="connsiteX15" fmla="*/ 15161 w 35981"/>
                    <a:gd name="connsiteY15" fmla="*/ 18946 h 37802"/>
                    <a:gd name="connsiteX16" fmla="*/ 2438 w 35981"/>
                    <a:gd name="connsiteY16" fmla="*/ 24262 h 37802"/>
                    <a:gd name="connsiteX17" fmla="*/ 53 w 35981"/>
                    <a:gd name="connsiteY17" fmla="*/ 27018 h 37802"/>
                    <a:gd name="connsiteX18" fmla="*/ 2836 w 35981"/>
                    <a:gd name="connsiteY18" fmla="*/ 29775 h 37802"/>
                    <a:gd name="connsiteX19" fmla="*/ 4625 w 35981"/>
                    <a:gd name="connsiteY19" fmla="*/ 28987 h 37802"/>
                    <a:gd name="connsiteX20" fmla="*/ 16751 w 35981"/>
                    <a:gd name="connsiteY20" fmla="*/ 21112 h 37802"/>
                    <a:gd name="connsiteX21" fmla="*/ 15161 w 35981"/>
                    <a:gd name="connsiteY21" fmla="*/ 35091 h 37802"/>
                    <a:gd name="connsiteX22" fmla="*/ 17944 w 35981"/>
                    <a:gd name="connsiteY22" fmla="*/ 37847 h 37802"/>
                    <a:gd name="connsiteX23" fmla="*/ 20727 w 35981"/>
                    <a:gd name="connsiteY23" fmla="*/ 35091 h 37802"/>
                    <a:gd name="connsiteX24" fmla="*/ 20330 w 35981"/>
                    <a:gd name="connsiteY24" fmla="*/ 30956 h 37802"/>
                    <a:gd name="connsiteX25" fmla="*/ 19336 w 35981"/>
                    <a:gd name="connsiteY25" fmla="*/ 21112 h 37802"/>
                    <a:gd name="connsiteX26" fmla="*/ 29872 w 35981"/>
                    <a:gd name="connsiteY26" fmla="*/ 28003 h 37802"/>
                    <a:gd name="connsiteX27" fmla="*/ 33251 w 35981"/>
                    <a:gd name="connsiteY27" fmla="*/ 29775 h 37802"/>
                    <a:gd name="connsiteX28" fmla="*/ 36034 w 35981"/>
                    <a:gd name="connsiteY28" fmla="*/ 27018 h 37802"/>
                    <a:gd name="connsiteX29" fmla="*/ 34046 w 35981"/>
                    <a:gd name="connsiteY29" fmla="*/ 24459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727" y="18946"/>
                      </a:moveTo>
                      <a:cubicBezTo>
                        <a:pt x="28083" y="15796"/>
                        <a:pt x="31263" y="14614"/>
                        <a:pt x="33450" y="13433"/>
                      </a:cubicBezTo>
                      <a:cubicBezTo>
                        <a:pt x="35239" y="12842"/>
                        <a:pt x="36034" y="12449"/>
                        <a:pt x="36034" y="10677"/>
                      </a:cubicBezTo>
                      <a:cubicBezTo>
                        <a:pt x="36034" y="9298"/>
                        <a:pt x="34842" y="7920"/>
                        <a:pt x="33251" y="7920"/>
                      </a:cubicBezTo>
                      <a:cubicBezTo>
                        <a:pt x="32655" y="7920"/>
                        <a:pt x="32456" y="7920"/>
                        <a:pt x="31462" y="8708"/>
                      </a:cubicBezTo>
                      <a:lnTo>
                        <a:pt x="19336" y="16780"/>
                      </a:lnTo>
                      <a:lnTo>
                        <a:pt x="20727" y="3786"/>
                      </a:lnTo>
                      <a:cubicBezTo>
                        <a:pt x="20926" y="2211"/>
                        <a:pt x="20727" y="45"/>
                        <a:pt x="17944" y="45"/>
                      </a:cubicBezTo>
                      <a:cubicBezTo>
                        <a:pt x="16950" y="45"/>
                        <a:pt x="15161" y="635"/>
                        <a:pt x="15161" y="2604"/>
                      </a:cubicBezTo>
                      <a:cubicBezTo>
                        <a:pt x="15161" y="3392"/>
                        <a:pt x="15558" y="5951"/>
                        <a:pt x="15757" y="6936"/>
                      </a:cubicBezTo>
                      <a:cubicBezTo>
                        <a:pt x="15956" y="8314"/>
                        <a:pt x="16552" y="14811"/>
                        <a:pt x="16751" y="16780"/>
                      </a:cubicBezTo>
                      <a:lnTo>
                        <a:pt x="4625" y="8708"/>
                      </a:lnTo>
                      <a:cubicBezTo>
                        <a:pt x="3830" y="8314"/>
                        <a:pt x="3631" y="7920"/>
                        <a:pt x="2836" y="7920"/>
                      </a:cubicBezTo>
                      <a:cubicBezTo>
                        <a:pt x="1046" y="7920"/>
                        <a:pt x="53" y="9298"/>
                        <a:pt x="53" y="10677"/>
                      </a:cubicBezTo>
                      <a:cubicBezTo>
                        <a:pt x="53" y="12449"/>
                        <a:pt x="1046" y="13039"/>
                        <a:pt x="1842" y="13236"/>
                      </a:cubicBezTo>
                      <a:lnTo>
                        <a:pt x="15161" y="18946"/>
                      </a:lnTo>
                      <a:cubicBezTo>
                        <a:pt x="8004" y="22096"/>
                        <a:pt x="4625" y="23277"/>
                        <a:pt x="2438" y="24262"/>
                      </a:cubicBezTo>
                      <a:cubicBezTo>
                        <a:pt x="848" y="25049"/>
                        <a:pt x="53" y="25443"/>
                        <a:pt x="53" y="27018"/>
                      </a:cubicBezTo>
                      <a:cubicBezTo>
                        <a:pt x="53" y="28593"/>
                        <a:pt x="1046" y="29775"/>
                        <a:pt x="2836" y="29775"/>
                      </a:cubicBezTo>
                      <a:cubicBezTo>
                        <a:pt x="3432" y="29775"/>
                        <a:pt x="3631" y="29775"/>
                        <a:pt x="4625" y="28987"/>
                      </a:cubicBezTo>
                      <a:lnTo>
                        <a:pt x="16751" y="21112"/>
                      </a:lnTo>
                      <a:lnTo>
                        <a:pt x="15161" y="35091"/>
                      </a:lnTo>
                      <a:cubicBezTo>
                        <a:pt x="15161" y="37060"/>
                        <a:pt x="16950" y="37847"/>
                        <a:pt x="17944" y="37847"/>
                      </a:cubicBezTo>
                      <a:cubicBezTo>
                        <a:pt x="19137" y="37847"/>
                        <a:pt x="20727" y="37060"/>
                        <a:pt x="20727" y="35091"/>
                      </a:cubicBezTo>
                      <a:cubicBezTo>
                        <a:pt x="20727" y="34303"/>
                        <a:pt x="20330" y="31744"/>
                        <a:pt x="20330" y="30956"/>
                      </a:cubicBezTo>
                      <a:cubicBezTo>
                        <a:pt x="20131" y="29381"/>
                        <a:pt x="19534" y="23081"/>
                        <a:pt x="19336" y="21112"/>
                      </a:cubicBezTo>
                      <a:lnTo>
                        <a:pt x="29872" y="28003"/>
                      </a:lnTo>
                      <a:cubicBezTo>
                        <a:pt x="32257" y="29775"/>
                        <a:pt x="32456" y="29775"/>
                        <a:pt x="33251" y="29775"/>
                      </a:cubicBezTo>
                      <a:cubicBezTo>
                        <a:pt x="34842" y="29775"/>
                        <a:pt x="36034" y="28593"/>
                        <a:pt x="36034" y="27018"/>
                      </a:cubicBezTo>
                      <a:cubicBezTo>
                        <a:pt x="36034" y="25246"/>
                        <a:pt x="34842" y="24853"/>
                        <a:pt x="34046" y="2445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C7C5762A-A9D0-0756-DB0D-F5E54E654FDE}"/>
                    </a:ext>
                  </a:extLst>
                </p:cNvPr>
                <p:cNvSpPr/>
                <p:nvPr/>
              </p:nvSpPr>
              <p:spPr>
                <a:xfrm>
                  <a:off x="4618183" y="5404717"/>
                  <a:ext cx="39957" cy="55915"/>
                </a:xfrm>
                <a:custGeom>
                  <a:avLst/>
                  <a:gdLst>
                    <a:gd name="connsiteX0" fmla="*/ 39807 w 39957"/>
                    <a:gd name="connsiteY0" fmla="*/ 2606 h 55915"/>
                    <a:gd name="connsiteX1" fmla="*/ 40006 w 39957"/>
                    <a:gd name="connsiteY1" fmla="*/ 1425 h 55915"/>
                    <a:gd name="connsiteX2" fmla="*/ 38813 w 39957"/>
                    <a:gd name="connsiteY2" fmla="*/ 46 h 55915"/>
                    <a:gd name="connsiteX3" fmla="*/ 32452 w 39957"/>
                    <a:gd name="connsiteY3" fmla="*/ 5953 h 55915"/>
                    <a:gd name="connsiteX4" fmla="*/ 22910 w 39957"/>
                    <a:gd name="connsiteY4" fmla="*/ 46 h 55915"/>
                    <a:gd name="connsiteX5" fmla="*/ 48 w 39957"/>
                    <a:gd name="connsiteY5" fmla="*/ 25051 h 55915"/>
                    <a:gd name="connsiteX6" fmla="*/ 13566 w 39957"/>
                    <a:gd name="connsiteY6" fmla="*/ 39621 h 55915"/>
                    <a:gd name="connsiteX7" fmla="*/ 24699 w 39957"/>
                    <a:gd name="connsiteY7" fmla="*/ 34895 h 55915"/>
                    <a:gd name="connsiteX8" fmla="*/ 21518 w 39957"/>
                    <a:gd name="connsiteY8" fmla="*/ 47693 h 55915"/>
                    <a:gd name="connsiteX9" fmla="*/ 14560 w 39957"/>
                    <a:gd name="connsiteY9" fmla="*/ 52615 h 55915"/>
                    <a:gd name="connsiteX10" fmla="*/ 12374 w 39957"/>
                    <a:gd name="connsiteY10" fmla="*/ 54584 h 55915"/>
                    <a:gd name="connsiteX11" fmla="*/ 13566 w 39957"/>
                    <a:gd name="connsiteY11" fmla="*/ 55962 h 55915"/>
                    <a:gd name="connsiteX12" fmla="*/ 22910 w 39957"/>
                    <a:gd name="connsiteY12" fmla="*/ 55569 h 55915"/>
                    <a:gd name="connsiteX13" fmla="*/ 32452 w 39957"/>
                    <a:gd name="connsiteY13" fmla="*/ 55962 h 55915"/>
                    <a:gd name="connsiteX14" fmla="*/ 34042 w 39957"/>
                    <a:gd name="connsiteY14" fmla="*/ 53993 h 55915"/>
                    <a:gd name="connsiteX15" fmla="*/ 31856 w 39957"/>
                    <a:gd name="connsiteY15" fmla="*/ 52615 h 55915"/>
                    <a:gd name="connsiteX16" fmla="*/ 27482 w 39957"/>
                    <a:gd name="connsiteY16" fmla="*/ 51631 h 55915"/>
                    <a:gd name="connsiteX17" fmla="*/ 27880 w 39957"/>
                    <a:gd name="connsiteY17" fmla="*/ 49662 h 55915"/>
                    <a:gd name="connsiteX18" fmla="*/ 26488 w 39957"/>
                    <a:gd name="connsiteY18" fmla="*/ 27807 h 55915"/>
                    <a:gd name="connsiteX19" fmla="*/ 24898 w 39957"/>
                    <a:gd name="connsiteY19" fmla="*/ 30761 h 55915"/>
                    <a:gd name="connsiteX20" fmla="*/ 13765 w 39957"/>
                    <a:gd name="connsiteY20" fmla="*/ 37258 h 55915"/>
                    <a:gd name="connsiteX21" fmla="*/ 7205 w 39957"/>
                    <a:gd name="connsiteY21" fmla="*/ 28792 h 55915"/>
                    <a:gd name="connsiteX22" fmla="*/ 11976 w 39957"/>
                    <a:gd name="connsiteY22" fmla="*/ 10875 h 55915"/>
                    <a:gd name="connsiteX23" fmla="*/ 22910 w 39957"/>
                    <a:gd name="connsiteY23" fmla="*/ 2606 h 55915"/>
                    <a:gd name="connsiteX24" fmla="*/ 30862 w 39957"/>
                    <a:gd name="connsiteY24" fmla="*/ 10284 h 55915"/>
                    <a:gd name="connsiteX25" fmla="*/ 30663 w 39957"/>
                    <a:gd name="connsiteY25" fmla="*/ 11466 h 55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957" h="55915">
                      <a:moveTo>
                        <a:pt x="39807" y="2606"/>
                      </a:moveTo>
                      <a:cubicBezTo>
                        <a:pt x="39807" y="2212"/>
                        <a:pt x="40006" y="1818"/>
                        <a:pt x="40006" y="1425"/>
                      </a:cubicBezTo>
                      <a:cubicBezTo>
                        <a:pt x="40006" y="834"/>
                        <a:pt x="39609" y="46"/>
                        <a:pt x="38813" y="46"/>
                      </a:cubicBezTo>
                      <a:cubicBezTo>
                        <a:pt x="38018" y="46"/>
                        <a:pt x="34241" y="3000"/>
                        <a:pt x="32452" y="5953"/>
                      </a:cubicBezTo>
                      <a:cubicBezTo>
                        <a:pt x="31657" y="4181"/>
                        <a:pt x="28675" y="46"/>
                        <a:pt x="22910" y="46"/>
                      </a:cubicBezTo>
                      <a:cubicBezTo>
                        <a:pt x="11579" y="46"/>
                        <a:pt x="48" y="12450"/>
                        <a:pt x="48" y="25051"/>
                      </a:cubicBezTo>
                      <a:cubicBezTo>
                        <a:pt x="48" y="33714"/>
                        <a:pt x="5814" y="39621"/>
                        <a:pt x="13566" y="39621"/>
                      </a:cubicBezTo>
                      <a:cubicBezTo>
                        <a:pt x="18536" y="39621"/>
                        <a:pt x="22711" y="36470"/>
                        <a:pt x="24699" y="34895"/>
                      </a:cubicBezTo>
                      <a:cubicBezTo>
                        <a:pt x="24500" y="35092"/>
                        <a:pt x="21717" y="46118"/>
                        <a:pt x="21518" y="47693"/>
                      </a:cubicBezTo>
                      <a:cubicBezTo>
                        <a:pt x="20127" y="52615"/>
                        <a:pt x="20127" y="52615"/>
                        <a:pt x="14560" y="52615"/>
                      </a:cubicBezTo>
                      <a:cubicBezTo>
                        <a:pt x="13566" y="52615"/>
                        <a:pt x="12374" y="52615"/>
                        <a:pt x="12374" y="54584"/>
                      </a:cubicBezTo>
                      <a:cubicBezTo>
                        <a:pt x="12374" y="55175"/>
                        <a:pt x="12771" y="55962"/>
                        <a:pt x="13566" y="55962"/>
                      </a:cubicBezTo>
                      <a:cubicBezTo>
                        <a:pt x="16548" y="55962"/>
                        <a:pt x="19928" y="55569"/>
                        <a:pt x="22910" y="55569"/>
                      </a:cubicBezTo>
                      <a:cubicBezTo>
                        <a:pt x="25892" y="55569"/>
                        <a:pt x="29669" y="55962"/>
                        <a:pt x="32452" y="55962"/>
                      </a:cubicBezTo>
                      <a:cubicBezTo>
                        <a:pt x="33247" y="55962"/>
                        <a:pt x="34042" y="55569"/>
                        <a:pt x="34042" y="53993"/>
                      </a:cubicBezTo>
                      <a:cubicBezTo>
                        <a:pt x="34042" y="52615"/>
                        <a:pt x="32850" y="52615"/>
                        <a:pt x="31856" y="52615"/>
                      </a:cubicBezTo>
                      <a:cubicBezTo>
                        <a:pt x="29868" y="52615"/>
                        <a:pt x="27482" y="52615"/>
                        <a:pt x="27482" y="51631"/>
                      </a:cubicBezTo>
                      <a:cubicBezTo>
                        <a:pt x="27482" y="51434"/>
                        <a:pt x="27482" y="51237"/>
                        <a:pt x="27880" y="49662"/>
                      </a:cubicBezTo>
                      <a:close/>
                      <a:moveTo>
                        <a:pt x="26488" y="27807"/>
                      </a:moveTo>
                      <a:cubicBezTo>
                        <a:pt x="25892" y="29186"/>
                        <a:pt x="25892" y="29383"/>
                        <a:pt x="24898" y="30761"/>
                      </a:cubicBezTo>
                      <a:cubicBezTo>
                        <a:pt x="21319" y="34895"/>
                        <a:pt x="17145" y="37258"/>
                        <a:pt x="13765" y="37258"/>
                      </a:cubicBezTo>
                      <a:cubicBezTo>
                        <a:pt x="10386" y="37258"/>
                        <a:pt x="7205" y="34895"/>
                        <a:pt x="7205" y="28792"/>
                      </a:cubicBezTo>
                      <a:cubicBezTo>
                        <a:pt x="7205" y="24067"/>
                        <a:pt x="9789" y="14419"/>
                        <a:pt x="11976" y="10875"/>
                      </a:cubicBezTo>
                      <a:cubicBezTo>
                        <a:pt x="15952" y="3787"/>
                        <a:pt x="20524" y="2606"/>
                        <a:pt x="22910" y="2606"/>
                      </a:cubicBezTo>
                      <a:cubicBezTo>
                        <a:pt x="29072" y="2606"/>
                        <a:pt x="30862" y="9300"/>
                        <a:pt x="30862" y="10284"/>
                      </a:cubicBezTo>
                      <a:cubicBezTo>
                        <a:pt x="30862" y="10678"/>
                        <a:pt x="30663" y="11269"/>
                        <a:pt x="30663" y="114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6BC2D560-FBF5-1AE3-5299-BA78BDAECFEE}"/>
                    </a:ext>
                  </a:extLst>
                </p:cNvPr>
                <p:cNvSpPr/>
                <p:nvPr/>
              </p:nvSpPr>
              <p:spPr>
                <a:xfrm>
                  <a:off x="4555154" y="5550317"/>
                  <a:ext cx="55662" cy="56900"/>
                </a:xfrm>
                <a:custGeom>
                  <a:avLst/>
                  <a:gdLst>
                    <a:gd name="connsiteX0" fmla="*/ 55709 w 55662"/>
                    <a:gd name="connsiteY0" fmla="*/ 8912 h 56900"/>
                    <a:gd name="connsiteX1" fmla="*/ 50143 w 55662"/>
                    <a:gd name="connsiteY1" fmla="*/ 52 h 56900"/>
                    <a:gd name="connsiteX2" fmla="*/ 43781 w 55662"/>
                    <a:gd name="connsiteY2" fmla="*/ 6155 h 56900"/>
                    <a:gd name="connsiteX3" fmla="*/ 45769 w 55662"/>
                    <a:gd name="connsiteY3" fmla="*/ 9896 h 56900"/>
                    <a:gd name="connsiteX4" fmla="*/ 50143 w 55662"/>
                    <a:gd name="connsiteY4" fmla="*/ 20134 h 56900"/>
                    <a:gd name="connsiteX5" fmla="*/ 27679 w 55662"/>
                    <a:gd name="connsiteY5" fmla="*/ 54196 h 56900"/>
                    <a:gd name="connsiteX6" fmla="*/ 18137 w 55662"/>
                    <a:gd name="connsiteY6" fmla="*/ 43170 h 56900"/>
                    <a:gd name="connsiteX7" fmla="*/ 25492 w 55662"/>
                    <a:gd name="connsiteY7" fmla="*/ 16590 h 56900"/>
                    <a:gd name="connsiteX8" fmla="*/ 27082 w 55662"/>
                    <a:gd name="connsiteY8" fmla="*/ 10290 h 56900"/>
                    <a:gd name="connsiteX9" fmla="*/ 16745 w 55662"/>
                    <a:gd name="connsiteY9" fmla="*/ 52 h 56900"/>
                    <a:gd name="connsiteX10" fmla="*/ 46 w 55662"/>
                    <a:gd name="connsiteY10" fmla="*/ 19347 h 56900"/>
                    <a:gd name="connsiteX11" fmla="*/ 1438 w 55662"/>
                    <a:gd name="connsiteY11" fmla="*/ 20725 h 56900"/>
                    <a:gd name="connsiteX12" fmla="*/ 3426 w 55662"/>
                    <a:gd name="connsiteY12" fmla="*/ 18362 h 56900"/>
                    <a:gd name="connsiteX13" fmla="*/ 16348 w 55662"/>
                    <a:gd name="connsiteY13" fmla="*/ 2808 h 56900"/>
                    <a:gd name="connsiteX14" fmla="*/ 19528 w 55662"/>
                    <a:gd name="connsiteY14" fmla="*/ 6746 h 56900"/>
                    <a:gd name="connsiteX15" fmla="*/ 17342 w 55662"/>
                    <a:gd name="connsiteY15" fmla="*/ 15606 h 56900"/>
                    <a:gd name="connsiteX16" fmla="*/ 10185 w 55662"/>
                    <a:gd name="connsiteY16" fmla="*/ 41398 h 56900"/>
                    <a:gd name="connsiteX17" fmla="*/ 27082 w 55662"/>
                    <a:gd name="connsiteY17" fmla="*/ 56952 h 56900"/>
                    <a:gd name="connsiteX18" fmla="*/ 55709 w 55662"/>
                    <a:gd name="connsiteY18" fmla="*/ 8912 h 5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5662" h="56900">
                      <a:moveTo>
                        <a:pt x="55709" y="8912"/>
                      </a:moveTo>
                      <a:cubicBezTo>
                        <a:pt x="55709" y="2021"/>
                        <a:pt x="52329" y="52"/>
                        <a:pt x="50143" y="52"/>
                      </a:cubicBezTo>
                      <a:cubicBezTo>
                        <a:pt x="46962" y="52"/>
                        <a:pt x="43781" y="3399"/>
                        <a:pt x="43781" y="6155"/>
                      </a:cubicBezTo>
                      <a:cubicBezTo>
                        <a:pt x="43781" y="7730"/>
                        <a:pt x="44378" y="8518"/>
                        <a:pt x="45769" y="9896"/>
                      </a:cubicBezTo>
                      <a:cubicBezTo>
                        <a:pt x="48552" y="12456"/>
                        <a:pt x="50143" y="15606"/>
                        <a:pt x="50143" y="20134"/>
                      </a:cubicBezTo>
                      <a:cubicBezTo>
                        <a:pt x="50143" y="25450"/>
                        <a:pt x="42390" y="54196"/>
                        <a:pt x="27679" y="54196"/>
                      </a:cubicBezTo>
                      <a:cubicBezTo>
                        <a:pt x="21119" y="54196"/>
                        <a:pt x="18137" y="49864"/>
                        <a:pt x="18137" y="43170"/>
                      </a:cubicBezTo>
                      <a:cubicBezTo>
                        <a:pt x="18137" y="36279"/>
                        <a:pt x="21715" y="27025"/>
                        <a:pt x="25492" y="16590"/>
                      </a:cubicBezTo>
                      <a:cubicBezTo>
                        <a:pt x="26486" y="14425"/>
                        <a:pt x="27082" y="12653"/>
                        <a:pt x="27082" y="10290"/>
                      </a:cubicBezTo>
                      <a:cubicBezTo>
                        <a:pt x="27082" y="4777"/>
                        <a:pt x="23107" y="52"/>
                        <a:pt x="16745" y="52"/>
                      </a:cubicBezTo>
                      <a:cubicBezTo>
                        <a:pt x="4818" y="52"/>
                        <a:pt x="46" y="18362"/>
                        <a:pt x="46" y="19347"/>
                      </a:cubicBezTo>
                      <a:cubicBezTo>
                        <a:pt x="46" y="20725"/>
                        <a:pt x="1239" y="20725"/>
                        <a:pt x="1438" y="20725"/>
                      </a:cubicBezTo>
                      <a:cubicBezTo>
                        <a:pt x="2830" y="20725"/>
                        <a:pt x="2830" y="20331"/>
                        <a:pt x="3426" y="18362"/>
                      </a:cubicBezTo>
                      <a:cubicBezTo>
                        <a:pt x="7203" y="5761"/>
                        <a:pt x="12570" y="2808"/>
                        <a:pt x="16348" y="2808"/>
                      </a:cubicBezTo>
                      <a:cubicBezTo>
                        <a:pt x="17342" y="2808"/>
                        <a:pt x="19528" y="2808"/>
                        <a:pt x="19528" y="6746"/>
                      </a:cubicBezTo>
                      <a:cubicBezTo>
                        <a:pt x="19528" y="9896"/>
                        <a:pt x="18137" y="13440"/>
                        <a:pt x="17342" y="15606"/>
                      </a:cubicBezTo>
                      <a:cubicBezTo>
                        <a:pt x="11775" y="30175"/>
                        <a:pt x="10185" y="35885"/>
                        <a:pt x="10185" y="41398"/>
                      </a:cubicBezTo>
                      <a:cubicBezTo>
                        <a:pt x="10185" y="54983"/>
                        <a:pt x="21317" y="56952"/>
                        <a:pt x="27082" y="56952"/>
                      </a:cubicBezTo>
                      <a:cubicBezTo>
                        <a:pt x="48353" y="56952"/>
                        <a:pt x="55709" y="15409"/>
                        <a:pt x="55709" y="891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08" name="Graphic 9">
                  <a:extLst>
                    <a:ext uri="{FF2B5EF4-FFF2-40B4-BE49-F238E27FC236}">
                      <a16:creationId xmlns:a16="http://schemas.microsoft.com/office/drawing/2014/main" id="{31D80E7C-A042-3BC6-829F-9F1505915FFD}"/>
                    </a:ext>
                  </a:extLst>
                </p:cNvPr>
                <p:cNvGrpSpPr/>
                <p:nvPr/>
              </p:nvGrpSpPr>
              <p:grpSpPr>
                <a:xfrm>
                  <a:off x="4617370" y="5506720"/>
                  <a:ext cx="141479" cy="55915"/>
                  <a:chOff x="4617370" y="5506720"/>
                  <a:chExt cx="141479" cy="55915"/>
                </a:xfrm>
                <a:solidFill>
                  <a:srgbClr val="000000"/>
                </a:solidFill>
              </p:grpSpPr>
              <p:sp>
                <p:nvSpPr>
                  <p:cNvPr id="1209" name="Freeform: Shape 1208">
                    <a:extLst>
                      <a:ext uri="{FF2B5EF4-FFF2-40B4-BE49-F238E27FC236}">
                        <a16:creationId xmlns:a16="http://schemas.microsoft.com/office/drawing/2014/main" id="{36D7203B-C08C-C298-4725-C6631AAE3E70}"/>
                      </a:ext>
                    </a:extLst>
                  </p:cNvPr>
                  <p:cNvSpPr/>
                  <p:nvPr/>
                </p:nvSpPr>
                <p:spPr>
                  <a:xfrm>
                    <a:off x="4617370" y="5506720"/>
                    <a:ext cx="49301" cy="55915"/>
                  </a:xfrm>
                  <a:custGeom>
                    <a:avLst/>
                    <a:gdLst>
                      <a:gd name="connsiteX0" fmla="*/ 6609 w 49301"/>
                      <a:gd name="connsiteY0" fmla="*/ 49468 h 55915"/>
                      <a:gd name="connsiteX1" fmla="*/ 2434 w 49301"/>
                      <a:gd name="connsiteY1" fmla="*/ 52618 h 55915"/>
                      <a:gd name="connsiteX2" fmla="*/ 49 w 49301"/>
                      <a:gd name="connsiteY2" fmla="*/ 54587 h 55915"/>
                      <a:gd name="connsiteX3" fmla="*/ 1241 w 49301"/>
                      <a:gd name="connsiteY3" fmla="*/ 55965 h 55915"/>
                      <a:gd name="connsiteX4" fmla="*/ 8796 w 49301"/>
                      <a:gd name="connsiteY4" fmla="*/ 55571 h 55915"/>
                      <a:gd name="connsiteX5" fmla="*/ 18139 w 49301"/>
                      <a:gd name="connsiteY5" fmla="*/ 55965 h 55915"/>
                      <a:gd name="connsiteX6" fmla="*/ 19928 w 49301"/>
                      <a:gd name="connsiteY6" fmla="*/ 53996 h 55915"/>
                      <a:gd name="connsiteX7" fmla="*/ 17543 w 49301"/>
                      <a:gd name="connsiteY7" fmla="*/ 52618 h 55915"/>
                      <a:gd name="connsiteX8" fmla="*/ 13169 w 49301"/>
                      <a:gd name="connsiteY8" fmla="*/ 51634 h 55915"/>
                      <a:gd name="connsiteX9" fmla="*/ 14163 w 49301"/>
                      <a:gd name="connsiteY9" fmla="*/ 47696 h 55915"/>
                      <a:gd name="connsiteX10" fmla="*/ 17543 w 49301"/>
                      <a:gd name="connsiteY10" fmla="*/ 34504 h 55915"/>
                      <a:gd name="connsiteX11" fmla="*/ 26687 w 49301"/>
                      <a:gd name="connsiteY11" fmla="*/ 39624 h 55915"/>
                      <a:gd name="connsiteX12" fmla="*/ 49350 w 49301"/>
                      <a:gd name="connsiteY12" fmla="*/ 14816 h 55915"/>
                      <a:gd name="connsiteX13" fmla="*/ 36229 w 49301"/>
                      <a:gd name="connsiteY13" fmla="*/ 49 h 55915"/>
                      <a:gd name="connsiteX14" fmla="*/ 23506 w 49301"/>
                      <a:gd name="connsiteY14" fmla="*/ 6350 h 55915"/>
                      <a:gd name="connsiteX15" fmla="*/ 14362 w 49301"/>
                      <a:gd name="connsiteY15" fmla="*/ 49 h 55915"/>
                      <a:gd name="connsiteX16" fmla="*/ 7404 w 49301"/>
                      <a:gd name="connsiteY16" fmla="*/ 4775 h 55915"/>
                      <a:gd name="connsiteX17" fmla="*/ 4223 w 49301"/>
                      <a:gd name="connsiteY17" fmla="*/ 13634 h 55915"/>
                      <a:gd name="connsiteX18" fmla="*/ 5814 w 49301"/>
                      <a:gd name="connsiteY18" fmla="*/ 14619 h 55915"/>
                      <a:gd name="connsiteX19" fmla="*/ 7603 w 49301"/>
                      <a:gd name="connsiteY19" fmla="*/ 12059 h 55915"/>
                      <a:gd name="connsiteX20" fmla="*/ 14163 w 49301"/>
                      <a:gd name="connsiteY20" fmla="*/ 2609 h 55915"/>
                      <a:gd name="connsiteX21" fmla="*/ 17145 w 49301"/>
                      <a:gd name="connsiteY21" fmla="*/ 6940 h 55915"/>
                      <a:gd name="connsiteX22" fmla="*/ 16747 w 49301"/>
                      <a:gd name="connsiteY22" fmla="*/ 9500 h 55915"/>
                      <a:gd name="connsiteX23" fmla="*/ 23506 w 49301"/>
                      <a:gd name="connsiteY23" fmla="*/ 10681 h 55915"/>
                      <a:gd name="connsiteX24" fmla="*/ 35832 w 49301"/>
                      <a:gd name="connsiteY24" fmla="*/ 2609 h 55915"/>
                      <a:gd name="connsiteX25" fmla="*/ 42392 w 49301"/>
                      <a:gd name="connsiteY25" fmla="*/ 11075 h 55915"/>
                      <a:gd name="connsiteX26" fmla="*/ 37820 w 49301"/>
                      <a:gd name="connsiteY26" fmla="*/ 28795 h 55915"/>
                      <a:gd name="connsiteX27" fmla="*/ 26687 w 49301"/>
                      <a:gd name="connsiteY27" fmla="*/ 37261 h 55915"/>
                      <a:gd name="connsiteX28" fmla="*/ 18735 w 49301"/>
                      <a:gd name="connsiteY28" fmla="*/ 29582 h 55915"/>
                      <a:gd name="connsiteX29" fmla="*/ 18934 w 49301"/>
                      <a:gd name="connsiteY29" fmla="*/ 28204 h 55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9301" h="55915">
                        <a:moveTo>
                          <a:pt x="6609" y="49468"/>
                        </a:moveTo>
                        <a:cubicBezTo>
                          <a:pt x="6012" y="52027"/>
                          <a:pt x="5814" y="52618"/>
                          <a:pt x="2434" y="52618"/>
                        </a:cubicBezTo>
                        <a:cubicBezTo>
                          <a:pt x="1241" y="52618"/>
                          <a:pt x="49" y="52618"/>
                          <a:pt x="49" y="54587"/>
                        </a:cubicBezTo>
                        <a:cubicBezTo>
                          <a:pt x="49" y="55571"/>
                          <a:pt x="844" y="55965"/>
                          <a:pt x="1241" y="55965"/>
                        </a:cubicBezTo>
                        <a:cubicBezTo>
                          <a:pt x="3428" y="55965"/>
                          <a:pt x="6410" y="55571"/>
                          <a:pt x="8796" y="55571"/>
                        </a:cubicBezTo>
                        <a:cubicBezTo>
                          <a:pt x="11777" y="55571"/>
                          <a:pt x="15157" y="55965"/>
                          <a:pt x="18139" y="55965"/>
                        </a:cubicBezTo>
                        <a:cubicBezTo>
                          <a:pt x="18934" y="55965"/>
                          <a:pt x="19928" y="55571"/>
                          <a:pt x="19928" y="53996"/>
                        </a:cubicBezTo>
                        <a:cubicBezTo>
                          <a:pt x="19928" y="52618"/>
                          <a:pt x="18735" y="52618"/>
                          <a:pt x="17543" y="52618"/>
                        </a:cubicBezTo>
                        <a:cubicBezTo>
                          <a:pt x="15555" y="52618"/>
                          <a:pt x="13169" y="52618"/>
                          <a:pt x="13169" y="51634"/>
                        </a:cubicBezTo>
                        <a:cubicBezTo>
                          <a:pt x="13169" y="51240"/>
                          <a:pt x="13964" y="48877"/>
                          <a:pt x="14163" y="47696"/>
                        </a:cubicBezTo>
                        <a:cubicBezTo>
                          <a:pt x="15356" y="42971"/>
                          <a:pt x="16549" y="38245"/>
                          <a:pt x="17543" y="34504"/>
                        </a:cubicBezTo>
                        <a:cubicBezTo>
                          <a:pt x="18537" y="36276"/>
                          <a:pt x="21320" y="39624"/>
                          <a:pt x="26687" y="39624"/>
                        </a:cubicBezTo>
                        <a:cubicBezTo>
                          <a:pt x="37422" y="39624"/>
                          <a:pt x="49350" y="27810"/>
                          <a:pt x="49350" y="14816"/>
                        </a:cubicBezTo>
                        <a:cubicBezTo>
                          <a:pt x="49350" y="4578"/>
                          <a:pt x="42193" y="49"/>
                          <a:pt x="36229" y="49"/>
                        </a:cubicBezTo>
                        <a:cubicBezTo>
                          <a:pt x="30663" y="49"/>
                          <a:pt x="25892" y="3790"/>
                          <a:pt x="23506" y="6350"/>
                        </a:cubicBezTo>
                        <a:cubicBezTo>
                          <a:pt x="22115" y="1231"/>
                          <a:pt x="17145" y="49"/>
                          <a:pt x="14362" y="49"/>
                        </a:cubicBezTo>
                        <a:cubicBezTo>
                          <a:pt x="10982" y="49"/>
                          <a:pt x="8796" y="2412"/>
                          <a:pt x="7404" y="4775"/>
                        </a:cubicBezTo>
                        <a:cubicBezTo>
                          <a:pt x="5615" y="7728"/>
                          <a:pt x="4223" y="13044"/>
                          <a:pt x="4223" y="13634"/>
                        </a:cubicBezTo>
                        <a:cubicBezTo>
                          <a:pt x="4223" y="14619"/>
                          <a:pt x="5416" y="14619"/>
                          <a:pt x="5814" y="14619"/>
                        </a:cubicBezTo>
                        <a:cubicBezTo>
                          <a:pt x="7006" y="14619"/>
                          <a:pt x="7006" y="14422"/>
                          <a:pt x="7603" y="12059"/>
                        </a:cubicBezTo>
                        <a:cubicBezTo>
                          <a:pt x="8994" y="6940"/>
                          <a:pt x="10784" y="2609"/>
                          <a:pt x="14163" y="2609"/>
                        </a:cubicBezTo>
                        <a:cubicBezTo>
                          <a:pt x="16549" y="2609"/>
                          <a:pt x="17145" y="4578"/>
                          <a:pt x="17145" y="6940"/>
                        </a:cubicBezTo>
                        <a:cubicBezTo>
                          <a:pt x="17145" y="7925"/>
                          <a:pt x="16946" y="8909"/>
                          <a:pt x="16747" y="9500"/>
                        </a:cubicBezTo>
                        <a:close/>
                        <a:moveTo>
                          <a:pt x="23506" y="10681"/>
                        </a:moveTo>
                        <a:cubicBezTo>
                          <a:pt x="28675" y="3790"/>
                          <a:pt x="33048" y="2609"/>
                          <a:pt x="35832" y="2609"/>
                        </a:cubicBezTo>
                        <a:cubicBezTo>
                          <a:pt x="39410" y="2609"/>
                          <a:pt x="42392" y="5168"/>
                          <a:pt x="42392" y="11075"/>
                        </a:cubicBezTo>
                        <a:cubicBezTo>
                          <a:pt x="42392" y="14619"/>
                          <a:pt x="40404" y="23676"/>
                          <a:pt x="37820" y="28795"/>
                        </a:cubicBezTo>
                        <a:cubicBezTo>
                          <a:pt x="35434" y="33126"/>
                          <a:pt x="31259" y="37261"/>
                          <a:pt x="26687" y="37261"/>
                        </a:cubicBezTo>
                        <a:cubicBezTo>
                          <a:pt x="20326" y="37261"/>
                          <a:pt x="18735" y="30567"/>
                          <a:pt x="18735" y="29582"/>
                        </a:cubicBezTo>
                        <a:cubicBezTo>
                          <a:pt x="18735" y="29189"/>
                          <a:pt x="18934" y="28598"/>
                          <a:pt x="18934" y="282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10" name="Freeform: Shape 1209">
                    <a:extLst>
                      <a:ext uri="{FF2B5EF4-FFF2-40B4-BE49-F238E27FC236}">
                        <a16:creationId xmlns:a16="http://schemas.microsoft.com/office/drawing/2014/main" id="{25B4FE3D-F731-1016-9D2D-6A249FC09418}"/>
                      </a:ext>
                    </a:extLst>
                  </p:cNvPr>
                  <p:cNvSpPr/>
                  <p:nvPr/>
                </p:nvSpPr>
                <p:spPr>
                  <a:xfrm>
                    <a:off x="4675188" y="5506720"/>
                    <a:ext cx="38367" cy="39574"/>
                  </a:xfrm>
                  <a:custGeom>
                    <a:avLst/>
                    <a:gdLst>
                      <a:gd name="connsiteX0" fmla="*/ 33249 w 38367"/>
                      <a:gd name="connsiteY0" fmla="*/ 5169 h 39574"/>
                      <a:gd name="connsiteX1" fmla="*/ 28875 w 38367"/>
                      <a:gd name="connsiteY1" fmla="*/ 10091 h 39574"/>
                      <a:gd name="connsiteX2" fmla="*/ 32255 w 38367"/>
                      <a:gd name="connsiteY2" fmla="*/ 13438 h 39574"/>
                      <a:gd name="connsiteX3" fmla="*/ 37225 w 38367"/>
                      <a:gd name="connsiteY3" fmla="*/ 7728 h 39574"/>
                      <a:gd name="connsiteX4" fmla="*/ 25695 w 38367"/>
                      <a:gd name="connsiteY4" fmla="*/ 50 h 39574"/>
                      <a:gd name="connsiteX5" fmla="*/ 50 w 38367"/>
                      <a:gd name="connsiteY5" fmla="*/ 24464 h 39574"/>
                      <a:gd name="connsiteX6" fmla="*/ 16351 w 38367"/>
                      <a:gd name="connsiteY6" fmla="*/ 39624 h 39574"/>
                      <a:gd name="connsiteX7" fmla="*/ 38417 w 38367"/>
                      <a:gd name="connsiteY7" fmla="*/ 29780 h 39574"/>
                      <a:gd name="connsiteX8" fmla="*/ 36827 w 38367"/>
                      <a:gd name="connsiteY8" fmla="*/ 28205 h 39574"/>
                      <a:gd name="connsiteX9" fmla="*/ 35435 w 38367"/>
                      <a:gd name="connsiteY9" fmla="*/ 29189 h 39574"/>
                      <a:gd name="connsiteX10" fmla="*/ 16550 w 38367"/>
                      <a:gd name="connsiteY10" fmla="*/ 37261 h 39574"/>
                      <a:gd name="connsiteX11" fmla="*/ 7405 w 38367"/>
                      <a:gd name="connsiteY11" fmla="*/ 27417 h 39574"/>
                      <a:gd name="connsiteX12" fmla="*/ 13171 w 38367"/>
                      <a:gd name="connsiteY12" fmla="*/ 9303 h 39574"/>
                      <a:gd name="connsiteX13" fmla="*/ 25695 w 38367"/>
                      <a:gd name="connsiteY13" fmla="*/ 2609 h 39574"/>
                      <a:gd name="connsiteX14" fmla="*/ 33249 w 38367"/>
                      <a:gd name="connsiteY14" fmla="*/ 5169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249" y="5169"/>
                        </a:moveTo>
                        <a:cubicBezTo>
                          <a:pt x="30068" y="5759"/>
                          <a:pt x="28875" y="8122"/>
                          <a:pt x="28875" y="10091"/>
                        </a:cubicBezTo>
                        <a:cubicBezTo>
                          <a:pt x="28875" y="12454"/>
                          <a:pt x="30664" y="13438"/>
                          <a:pt x="32255" y="13438"/>
                        </a:cubicBezTo>
                        <a:cubicBezTo>
                          <a:pt x="34243" y="13438"/>
                          <a:pt x="37225" y="12060"/>
                          <a:pt x="37225" y="7728"/>
                        </a:cubicBezTo>
                        <a:cubicBezTo>
                          <a:pt x="37225" y="1822"/>
                          <a:pt x="30466" y="50"/>
                          <a:pt x="25695" y="50"/>
                        </a:cubicBezTo>
                        <a:cubicBezTo>
                          <a:pt x="12375" y="50"/>
                          <a:pt x="50" y="12257"/>
                          <a:pt x="50" y="24464"/>
                        </a:cubicBezTo>
                        <a:cubicBezTo>
                          <a:pt x="50" y="31945"/>
                          <a:pt x="5219" y="39624"/>
                          <a:pt x="16351" y="39624"/>
                        </a:cubicBezTo>
                        <a:cubicBezTo>
                          <a:pt x="31460" y="39624"/>
                          <a:pt x="38417" y="30961"/>
                          <a:pt x="38417" y="29780"/>
                        </a:cubicBezTo>
                        <a:cubicBezTo>
                          <a:pt x="38417" y="29189"/>
                          <a:pt x="37622" y="28205"/>
                          <a:pt x="36827" y="28205"/>
                        </a:cubicBezTo>
                        <a:cubicBezTo>
                          <a:pt x="36429" y="28205"/>
                          <a:pt x="36231" y="28401"/>
                          <a:pt x="35435" y="29189"/>
                        </a:cubicBezTo>
                        <a:cubicBezTo>
                          <a:pt x="28478" y="37261"/>
                          <a:pt x="18140" y="37261"/>
                          <a:pt x="16550" y="37261"/>
                        </a:cubicBezTo>
                        <a:cubicBezTo>
                          <a:pt x="10189" y="37261"/>
                          <a:pt x="7405" y="32930"/>
                          <a:pt x="7405" y="27417"/>
                        </a:cubicBezTo>
                        <a:cubicBezTo>
                          <a:pt x="7405" y="25054"/>
                          <a:pt x="8598" y="15407"/>
                          <a:pt x="13171" y="9303"/>
                        </a:cubicBezTo>
                        <a:cubicBezTo>
                          <a:pt x="16550" y="4972"/>
                          <a:pt x="21122" y="2609"/>
                          <a:pt x="25695" y="2609"/>
                        </a:cubicBezTo>
                        <a:cubicBezTo>
                          <a:pt x="26887" y="2609"/>
                          <a:pt x="31062" y="2806"/>
                          <a:pt x="33249" y="51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11" name="Freeform: Shape 1210">
                    <a:extLst>
                      <a:ext uri="{FF2B5EF4-FFF2-40B4-BE49-F238E27FC236}">
                        <a16:creationId xmlns:a16="http://schemas.microsoft.com/office/drawing/2014/main" id="{E2F09249-F98F-5C92-FA0B-3C96B97B3C25}"/>
                      </a:ext>
                    </a:extLst>
                  </p:cNvPr>
                  <p:cNvSpPr/>
                  <p:nvPr/>
                </p:nvSpPr>
                <p:spPr>
                  <a:xfrm>
                    <a:off x="4720483" y="5506720"/>
                    <a:ext cx="38367" cy="39574"/>
                  </a:xfrm>
                  <a:custGeom>
                    <a:avLst/>
                    <a:gdLst>
                      <a:gd name="connsiteX0" fmla="*/ 33250 w 38367"/>
                      <a:gd name="connsiteY0" fmla="*/ 5169 h 39574"/>
                      <a:gd name="connsiteX1" fmla="*/ 28877 w 38367"/>
                      <a:gd name="connsiteY1" fmla="*/ 10091 h 39574"/>
                      <a:gd name="connsiteX2" fmla="*/ 32256 w 38367"/>
                      <a:gd name="connsiteY2" fmla="*/ 13438 h 39574"/>
                      <a:gd name="connsiteX3" fmla="*/ 37226 w 38367"/>
                      <a:gd name="connsiteY3" fmla="*/ 7728 h 39574"/>
                      <a:gd name="connsiteX4" fmla="*/ 25696 w 38367"/>
                      <a:gd name="connsiteY4" fmla="*/ 50 h 39574"/>
                      <a:gd name="connsiteX5" fmla="*/ 51 w 38367"/>
                      <a:gd name="connsiteY5" fmla="*/ 24464 h 39574"/>
                      <a:gd name="connsiteX6" fmla="*/ 16352 w 38367"/>
                      <a:gd name="connsiteY6" fmla="*/ 39624 h 39574"/>
                      <a:gd name="connsiteX7" fmla="*/ 38419 w 38367"/>
                      <a:gd name="connsiteY7" fmla="*/ 29780 h 39574"/>
                      <a:gd name="connsiteX8" fmla="*/ 36828 w 38367"/>
                      <a:gd name="connsiteY8" fmla="*/ 28205 h 39574"/>
                      <a:gd name="connsiteX9" fmla="*/ 35437 w 38367"/>
                      <a:gd name="connsiteY9" fmla="*/ 29189 h 39574"/>
                      <a:gd name="connsiteX10" fmla="*/ 16551 w 38367"/>
                      <a:gd name="connsiteY10" fmla="*/ 37261 h 39574"/>
                      <a:gd name="connsiteX11" fmla="*/ 7407 w 38367"/>
                      <a:gd name="connsiteY11" fmla="*/ 27417 h 39574"/>
                      <a:gd name="connsiteX12" fmla="*/ 13172 w 38367"/>
                      <a:gd name="connsiteY12" fmla="*/ 9303 h 39574"/>
                      <a:gd name="connsiteX13" fmla="*/ 25696 w 38367"/>
                      <a:gd name="connsiteY13" fmla="*/ 2609 h 39574"/>
                      <a:gd name="connsiteX14" fmla="*/ 33250 w 38367"/>
                      <a:gd name="connsiteY14" fmla="*/ 5169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250" y="5169"/>
                        </a:moveTo>
                        <a:cubicBezTo>
                          <a:pt x="30069" y="5759"/>
                          <a:pt x="28877" y="8122"/>
                          <a:pt x="28877" y="10091"/>
                        </a:cubicBezTo>
                        <a:cubicBezTo>
                          <a:pt x="28877" y="12454"/>
                          <a:pt x="30666" y="13438"/>
                          <a:pt x="32256" y="13438"/>
                        </a:cubicBezTo>
                        <a:cubicBezTo>
                          <a:pt x="34244" y="13438"/>
                          <a:pt x="37226" y="12060"/>
                          <a:pt x="37226" y="7728"/>
                        </a:cubicBezTo>
                        <a:cubicBezTo>
                          <a:pt x="37226" y="1822"/>
                          <a:pt x="30467" y="50"/>
                          <a:pt x="25696" y="50"/>
                        </a:cubicBezTo>
                        <a:cubicBezTo>
                          <a:pt x="12377" y="50"/>
                          <a:pt x="51" y="12257"/>
                          <a:pt x="51" y="24464"/>
                        </a:cubicBezTo>
                        <a:cubicBezTo>
                          <a:pt x="51" y="31945"/>
                          <a:pt x="5220" y="39624"/>
                          <a:pt x="16352" y="39624"/>
                        </a:cubicBezTo>
                        <a:cubicBezTo>
                          <a:pt x="31461" y="39624"/>
                          <a:pt x="38419" y="30961"/>
                          <a:pt x="38419" y="29780"/>
                        </a:cubicBezTo>
                        <a:cubicBezTo>
                          <a:pt x="38419" y="29189"/>
                          <a:pt x="37623" y="28205"/>
                          <a:pt x="36828" y="28205"/>
                        </a:cubicBezTo>
                        <a:cubicBezTo>
                          <a:pt x="36431" y="28205"/>
                          <a:pt x="36232" y="28401"/>
                          <a:pt x="35437" y="29189"/>
                        </a:cubicBezTo>
                        <a:cubicBezTo>
                          <a:pt x="28479" y="37261"/>
                          <a:pt x="18142" y="37261"/>
                          <a:pt x="16551" y="37261"/>
                        </a:cubicBezTo>
                        <a:cubicBezTo>
                          <a:pt x="10190" y="37261"/>
                          <a:pt x="7407" y="32930"/>
                          <a:pt x="7407" y="27417"/>
                        </a:cubicBezTo>
                        <a:cubicBezTo>
                          <a:pt x="7407" y="25054"/>
                          <a:pt x="8599" y="15407"/>
                          <a:pt x="13172" y="9303"/>
                        </a:cubicBezTo>
                        <a:cubicBezTo>
                          <a:pt x="16551" y="4972"/>
                          <a:pt x="21124" y="2609"/>
                          <a:pt x="25696" y="2609"/>
                        </a:cubicBezTo>
                        <a:cubicBezTo>
                          <a:pt x="26889" y="2609"/>
                          <a:pt x="31063" y="2806"/>
                          <a:pt x="33250" y="516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91F15629-A4E8-6E21-FDC6-05E354C61840}"/>
                    </a:ext>
                  </a:extLst>
                </p:cNvPr>
                <p:cNvSpPr/>
                <p:nvPr/>
              </p:nvSpPr>
              <p:spPr>
                <a:xfrm>
                  <a:off x="4768162" y="5504751"/>
                  <a:ext cx="35981" cy="37802"/>
                </a:xfrm>
                <a:custGeom>
                  <a:avLst/>
                  <a:gdLst>
                    <a:gd name="connsiteX0" fmla="*/ 20727 w 35981"/>
                    <a:gd name="connsiteY0" fmla="*/ 18951 h 37802"/>
                    <a:gd name="connsiteX1" fmla="*/ 33450 w 35981"/>
                    <a:gd name="connsiteY1" fmla="*/ 13438 h 37802"/>
                    <a:gd name="connsiteX2" fmla="*/ 36034 w 35981"/>
                    <a:gd name="connsiteY2" fmla="*/ 10682 h 37802"/>
                    <a:gd name="connsiteX3" fmla="*/ 33251 w 35981"/>
                    <a:gd name="connsiteY3" fmla="*/ 7925 h 37802"/>
                    <a:gd name="connsiteX4" fmla="*/ 31462 w 35981"/>
                    <a:gd name="connsiteY4" fmla="*/ 8713 h 37802"/>
                    <a:gd name="connsiteX5" fmla="*/ 19336 w 35981"/>
                    <a:gd name="connsiteY5" fmla="*/ 16785 h 37802"/>
                    <a:gd name="connsiteX6" fmla="*/ 20727 w 35981"/>
                    <a:gd name="connsiteY6" fmla="*/ 3791 h 37802"/>
                    <a:gd name="connsiteX7" fmla="*/ 17944 w 35981"/>
                    <a:gd name="connsiteY7" fmla="*/ 50 h 37802"/>
                    <a:gd name="connsiteX8" fmla="*/ 15161 w 35981"/>
                    <a:gd name="connsiteY8" fmla="*/ 2609 h 37802"/>
                    <a:gd name="connsiteX9" fmla="*/ 15757 w 35981"/>
                    <a:gd name="connsiteY9" fmla="*/ 6941 h 37802"/>
                    <a:gd name="connsiteX10" fmla="*/ 16751 w 35981"/>
                    <a:gd name="connsiteY10" fmla="*/ 16785 h 37802"/>
                    <a:gd name="connsiteX11" fmla="*/ 4625 w 35981"/>
                    <a:gd name="connsiteY11" fmla="*/ 8713 h 37802"/>
                    <a:gd name="connsiteX12" fmla="*/ 2836 w 35981"/>
                    <a:gd name="connsiteY12" fmla="*/ 7925 h 37802"/>
                    <a:gd name="connsiteX13" fmla="*/ 53 w 35981"/>
                    <a:gd name="connsiteY13" fmla="*/ 10682 h 37802"/>
                    <a:gd name="connsiteX14" fmla="*/ 1842 w 35981"/>
                    <a:gd name="connsiteY14" fmla="*/ 13241 h 37802"/>
                    <a:gd name="connsiteX15" fmla="*/ 15161 w 35981"/>
                    <a:gd name="connsiteY15" fmla="*/ 18951 h 37802"/>
                    <a:gd name="connsiteX16" fmla="*/ 2438 w 35981"/>
                    <a:gd name="connsiteY16" fmla="*/ 24267 h 37802"/>
                    <a:gd name="connsiteX17" fmla="*/ 53 w 35981"/>
                    <a:gd name="connsiteY17" fmla="*/ 27023 h 37802"/>
                    <a:gd name="connsiteX18" fmla="*/ 2836 w 35981"/>
                    <a:gd name="connsiteY18" fmla="*/ 29780 h 37802"/>
                    <a:gd name="connsiteX19" fmla="*/ 4625 w 35981"/>
                    <a:gd name="connsiteY19" fmla="*/ 28992 h 37802"/>
                    <a:gd name="connsiteX20" fmla="*/ 16751 w 35981"/>
                    <a:gd name="connsiteY20" fmla="*/ 21117 h 37802"/>
                    <a:gd name="connsiteX21" fmla="*/ 15161 w 35981"/>
                    <a:gd name="connsiteY21" fmla="*/ 35096 h 37802"/>
                    <a:gd name="connsiteX22" fmla="*/ 17944 w 35981"/>
                    <a:gd name="connsiteY22" fmla="*/ 37852 h 37802"/>
                    <a:gd name="connsiteX23" fmla="*/ 20727 w 35981"/>
                    <a:gd name="connsiteY23" fmla="*/ 35096 h 37802"/>
                    <a:gd name="connsiteX24" fmla="*/ 20330 w 35981"/>
                    <a:gd name="connsiteY24" fmla="*/ 30961 h 37802"/>
                    <a:gd name="connsiteX25" fmla="*/ 19336 w 35981"/>
                    <a:gd name="connsiteY25" fmla="*/ 21117 h 37802"/>
                    <a:gd name="connsiteX26" fmla="*/ 29872 w 35981"/>
                    <a:gd name="connsiteY26" fmla="*/ 28008 h 37802"/>
                    <a:gd name="connsiteX27" fmla="*/ 33251 w 35981"/>
                    <a:gd name="connsiteY27" fmla="*/ 29780 h 37802"/>
                    <a:gd name="connsiteX28" fmla="*/ 36034 w 35981"/>
                    <a:gd name="connsiteY28" fmla="*/ 27023 h 37802"/>
                    <a:gd name="connsiteX29" fmla="*/ 34046 w 35981"/>
                    <a:gd name="connsiteY29" fmla="*/ 24464 h 3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81" h="37802">
                      <a:moveTo>
                        <a:pt x="20727" y="18951"/>
                      </a:moveTo>
                      <a:cubicBezTo>
                        <a:pt x="28083" y="15801"/>
                        <a:pt x="31263" y="14619"/>
                        <a:pt x="33450" y="13438"/>
                      </a:cubicBezTo>
                      <a:cubicBezTo>
                        <a:pt x="35239" y="12847"/>
                        <a:pt x="36034" y="12454"/>
                        <a:pt x="36034" y="10682"/>
                      </a:cubicBezTo>
                      <a:cubicBezTo>
                        <a:pt x="36034" y="9303"/>
                        <a:pt x="34842" y="7925"/>
                        <a:pt x="33251" y="7925"/>
                      </a:cubicBezTo>
                      <a:cubicBezTo>
                        <a:pt x="32655" y="7925"/>
                        <a:pt x="32456" y="7925"/>
                        <a:pt x="31462" y="8713"/>
                      </a:cubicBezTo>
                      <a:lnTo>
                        <a:pt x="19336" y="16785"/>
                      </a:lnTo>
                      <a:lnTo>
                        <a:pt x="20727" y="3791"/>
                      </a:lnTo>
                      <a:cubicBezTo>
                        <a:pt x="20926" y="2216"/>
                        <a:pt x="20727" y="50"/>
                        <a:pt x="17944" y="50"/>
                      </a:cubicBezTo>
                      <a:cubicBezTo>
                        <a:pt x="16950" y="50"/>
                        <a:pt x="15161" y="640"/>
                        <a:pt x="15161" y="2609"/>
                      </a:cubicBezTo>
                      <a:cubicBezTo>
                        <a:pt x="15161" y="3397"/>
                        <a:pt x="15558" y="5956"/>
                        <a:pt x="15757" y="6941"/>
                      </a:cubicBezTo>
                      <a:cubicBezTo>
                        <a:pt x="15956" y="8319"/>
                        <a:pt x="16552" y="14816"/>
                        <a:pt x="16751" y="16785"/>
                      </a:cubicBezTo>
                      <a:lnTo>
                        <a:pt x="4625" y="8713"/>
                      </a:lnTo>
                      <a:cubicBezTo>
                        <a:pt x="3830" y="8319"/>
                        <a:pt x="3631" y="7925"/>
                        <a:pt x="2836" y="7925"/>
                      </a:cubicBezTo>
                      <a:cubicBezTo>
                        <a:pt x="1046" y="7925"/>
                        <a:pt x="53" y="9303"/>
                        <a:pt x="53" y="10682"/>
                      </a:cubicBezTo>
                      <a:cubicBezTo>
                        <a:pt x="53" y="12454"/>
                        <a:pt x="1046" y="13044"/>
                        <a:pt x="1842" y="13241"/>
                      </a:cubicBezTo>
                      <a:lnTo>
                        <a:pt x="15161" y="18951"/>
                      </a:lnTo>
                      <a:cubicBezTo>
                        <a:pt x="8004" y="22101"/>
                        <a:pt x="4625" y="23282"/>
                        <a:pt x="2438" y="24267"/>
                      </a:cubicBezTo>
                      <a:cubicBezTo>
                        <a:pt x="848" y="25054"/>
                        <a:pt x="53" y="25448"/>
                        <a:pt x="53" y="27023"/>
                      </a:cubicBezTo>
                      <a:cubicBezTo>
                        <a:pt x="53" y="28598"/>
                        <a:pt x="1046" y="29780"/>
                        <a:pt x="2836" y="29780"/>
                      </a:cubicBezTo>
                      <a:cubicBezTo>
                        <a:pt x="3432" y="29780"/>
                        <a:pt x="3631" y="29780"/>
                        <a:pt x="4625" y="28992"/>
                      </a:cubicBezTo>
                      <a:lnTo>
                        <a:pt x="16751" y="21117"/>
                      </a:lnTo>
                      <a:lnTo>
                        <a:pt x="15161" y="35096"/>
                      </a:lnTo>
                      <a:cubicBezTo>
                        <a:pt x="15161" y="37065"/>
                        <a:pt x="16950" y="37852"/>
                        <a:pt x="17944" y="37852"/>
                      </a:cubicBezTo>
                      <a:cubicBezTo>
                        <a:pt x="19137" y="37852"/>
                        <a:pt x="20727" y="37065"/>
                        <a:pt x="20727" y="35096"/>
                      </a:cubicBezTo>
                      <a:cubicBezTo>
                        <a:pt x="20727" y="34308"/>
                        <a:pt x="20330" y="31749"/>
                        <a:pt x="20330" y="30961"/>
                      </a:cubicBezTo>
                      <a:cubicBezTo>
                        <a:pt x="20131" y="29386"/>
                        <a:pt x="19534" y="23086"/>
                        <a:pt x="19336" y="21117"/>
                      </a:cubicBezTo>
                      <a:lnTo>
                        <a:pt x="29872" y="28008"/>
                      </a:lnTo>
                      <a:cubicBezTo>
                        <a:pt x="32257" y="29780"/>
                        <a:pt x="32456" y="29780"/>
                        <a:pt x="33251" y="29780"/>
                      </a:cubicBezTo>
                      <a:cubicBezTo>
                        <a:pt x="34842" y="29780"/>
                        <a:pt x="36034" y="28598"/>
                        <a:pt x="36034" y="27023"/>
                      </a:cubicBezTo>
                      <a:cubicBezTo>
                        <a:pt x="36034" y="25251"/>
                        <a:pt x="34842" y="24858"/>
                        <a:pt x="34046" y="244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58B36E8D-351B-42F9-F508-E2107A08F4C5}"/>
                    </a:ext>
                  </a:extLst>
                </p:cNvPr>
                <p:cNvSpPr/>
                <p:nvPr/>
              </p:nvSpPr>
              <p:spPr>
                <a:xfrm>
                  <a:off x="4618183" y="5582670"/>
                  <a:ext cx="45523" cy="61822"/>
                </a:xfrm>
                <a:custGeom>
                  <a:avLst/>
                  <a:gdLst>
                    <a:gd name="connsiteX0" fmla="*/ 45373 w 45523"/>
                    <a:gd name="connsiteY0" fmla="*/ 2809 h 61822"/>
                    <a:gd name="connsiteX1" fmla="*/ 45572 w 45523"/>
                    <a:gd name="connsiteY1" fmla="*/ 1431 h 61822"/>
                    <a:gd name="connsiteX2" fmla="*/ 44181 w 45523"/>
                    <a:gd name="connsiteY2" fmla="*/ 53 h 61822"/>
                    <a:gd name="connsiteX3" fmla="*/ 32849 w 45523"/>
                    <a:gd name="connsiteY3" fmla="*/ 1037 h 61822"/>
                    <a:gd name="connsiteX4" fmla="*/ 30861 w 45523"/>
                    <a:gd name="connsiteY4" fmla="*/ 3006 h 61822"/>
                    <a:gd name="connsiteX5" fmla="*/ 33247 w 45523"/>
                    <a:gd name="connsiteY5" fmla="*/ 4188 h 61822"/>
                    <a:gd name="connsiteX6" fmla="*/ 37422 w 45523"/>
                    <a:gd name="connsiteY6" fmla="*/ 5566 h 61822"/>
                    <a:gd name="connsiteX7" fmla="*/ 37223 w 45523"/>
                    <a:gd name="connsiteY7" fmla="*/ 7535 h 61822"/>
                    <a:gd name="connsiteX8" fmla="*/ 32054 w 45523"/>
                    <a:gd name="connsiteY8" fmla="*/ 27617 h 61822"/>
                    <a:gd name="connsiteX9" fmla="*/ 22910 w 45523"/>
                    <a:gd name="connsiteY9" fmla="*/ 22301 h 61822"/>
                    <a:gd name="connsiteX10" fmla="*/ 48 w 45523"/>
                    <a:gd name="connsiteY10" fmla="*/ 47306 h 61822"/>
                    <a:gd name="connsiteX11" fmla="*/ 13566 w 45523"/>
                    <a:gd name="connsiteY11" fmla="*/ 61876 h 61822"/>
                    <a:gd name="connsiteX12" fmla="*/ 26090 w 45523"/>
                    <a:gd name="connsiteY12" fmla="*/ 55772 h 61822"/>
                    <a:gd name="connsiteX13" fmla="*/ 35235 w 45523"/>
                    <a:gd name="connsiteY13" fmla="*/ 61876 h 61822"/>
                    <a:gd name="connsiteX14" fmla="*/ 42193 w 45523"/>
                    <a:gd name="connsiteY14" fmla="*/ 57347 h 61822"/>
                    <a:gd name="connsiteX15" fmla="*/ 45373 w 45523"/>
                    <a:gd name="connsiteY15" fmla="*/ 48487 h 61822"/>
                    <a:gd name="connsiteX16" fmla="*/ 43982 w 45523"/>
                    <a:gd name="connsiteY16" fmla="*/ 47306 h 61822"/>
                    <a:gd name="connsiteX17" fmla="*/ 41994 w 45523"/>
                    <a:gd name="connsiteY17" fmla="*/ 50062 h 61822"/>
                    <a:gd name="connsiteX18" fmla="*/ 35434 w 45523"/>
                    <a:gd name="connsiteY18" fmla="*/ 59513 h 61822"/>
                    <a:gd name="connsiteX19" fmla="*/ 32452 w 45523"/>
                    <a:gd name="connsiteY19" fmla="*/ 55181 h 61822"/>
                    <a:gd name="connsiteX20" fmla="*/ 33048 w 45523"/>
                    <a:gd name="connsiteY20" fmla="*/ 51637 h 61822"/>
                    <a:gd name="connsiteX21" fmla="*/ 26488 w 45523"/>
                    <a:gd name="connsiteY21" fmla="*/ 50062 h 61822"/>
                    <a:gd name="connsiteX22" fmla="*/ 21916 w 45523"/>
                    <a:gd name="connsiteY22" fmla="*/ 55969 h 61822"/>
                    <a:gd name="connsiteX23" fmla="*/ 13765 w 45523"/>
                    <a:gd name="connsiteY23" fmla="*/ 59513 h 61822"/>
                    <a:gd name="connsiteX24" fmla="*/ 7205 w 45523"/>
                    <a:gd name="connsiteY24" fmla="*/ 51047 h 61822"/>
                    <a:gd name="connsiteX25" fmla="*/ 11976 w 45523"/>
                    <a:gd name="connsiteY25" fmla="*/ 33130 h 61822"/>
                    <a:gd name="connsiteX26" fmla="*/ 22910 w 45523"/>
                    <a:gd name="connsiteY26" fmla="*/ 24861 h 61822"/>
                    <a:gd name="connsiteX27" fmla="*/ 30861 w 45523"/>
                    <a:gd name="connsiteY27" fmla="*/ 32539 h 61822"/>
                    <a:gd name="connsiteX28" fmla="*/ 30663 w 45523"/>
                    <a:gd name="connsiteY28" fmla="*/ 33721 h 6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5523" h="61822">
                      <a:moveTo>
                        <a:pt x="45373" y="2809"/>
                      </a:moveTo>
                      <a:cubicBezTo>
                        <a:pt x="45373" y="2612"/>
                        <a:pt x="45572" y="1431"/>
                        <a:pt x="45572" y="1431"/>
                      </a:cubicBezTo>
                      <a:cubicBezTo>
                        <a:pt x="45572" y="841"/>
                        <a:pt x="45373" y="53"/>
                        <a:pt x="44181" y="53"/>
                      </a:cubicBezTo>
                      <a:cubicBezTo>
                        <a:pt x="42392" y="53"/>
                        <a:pt x="35036" y="841"/>
                        <a:pt x="32849" y="1037"/>
                      </a:cubicBezTo>
                      <a:cubicBezTo>
                        <a:pt x="32253" y="1037"/>
                        <a:pt x="30861" y="1234"/>
                        <a:pt x="30861" y="3006"/>
                      </a:cubicBezTo>
                      <a:cubicBezTo>
                        <a:pt x="30861" y="4188"/>
                        <a:pt x="32253" y="4188"/>
                        <a:pt x="33247" y="4188"/>
                      </a:cubicBezTo>
                      <a:cubicBezTo>
                        <a:pt x="37422" y="4188"/>
                        <a:pt x="37422" y="4975"/>
                        <a:pt x="37422" y="5566"/>
                      </a:cubicBezTo>
                      <a:cubicBezTo>
                        <a:pt x="37422" y="6156"/>
                        <a:pt x="37422" y="6747"/>
                        <a:pt x="37223" y="7535"/>
                      </a:cubicBezTo>
                      <a:lnTo>
                        <a:pt x="32054" y="27617"/>
                      </a:lnTo>
                      <a:cubicBezTo>
                        <a:pt x="30265" y="24664"/>
                        <a:pt x="27283" y="22301"/>
                        <a:pt x="22910" y="22301"/>
                      </a:cubicBezTo>
                      <a:cubicBezTo>
                        <a:pt x="11578" y="22301"/>
                        <a:pt x="48" y="34705"/>
                        <a:pt x="48" y="47306"/>
                      </a:cubicBezTo>
                      <a:cubicBezTo>
                        <a:pt x="48" y="55969"/>
                        <a:pt x="5813" y="61876"/>
                        <a:pt x="13566" y="61876"/>
                      </a:cubicBezTo>
                      <a:cubicBezTo>
                        <a:pt x="18337" y="61876"/>
                        <a:pt x="22512" y="59316"/>
                        <a:pt x="26090" y="55772"/>
                      </a:cubicBezTo>
                      <a:cubicBezTo>
                        <a:pt x="27681" y="61088"/>
                        <a:pt x="32849" y="61876"/>
                        <a:pt x="35235" y="61876"/>
                      </a:cubicBezTo>
                      <a:cubicBezTo>
                        <a:pt x="38416" y="61876"/>
                        <a:pt x="40602" y="60104"/>
                        <a:pt x="42193" y="57347"/>
                      </a:cubicBezTo>
                      <a:cubicBezTo>
                        <a:pt x="44181" y="53803"/>
                        <a:pt x="45373" y="48881"/>
                        <a:pt x="45373" y="48487"/>
                      </a:cubicBezTo>
                      <a:cubicBezTo>
                        <a:pt x="45373" y="47306"/>
                        <a:pt x="44181" y="47306"/>
                        <a:pt x="43982" y="47306"/>
                      </a:cubicBezTo>
                      <a:cubicBezTo>
                        <a:pt x="42590" y="47306"/>
                        <a:pt x="42590" y="47700"/>
                        <a:pt x="41994" y="50062"/>
                      </a:cubicBezTo>
                      <a:cubicBezTo>
                        <a:pt x="40801" y="54394"/>
                        <a:pt x="39211" y="59513"/>
                        <a:pt x="35434" y="59513"/>
                      </a:cubicBezTo>
                      <a:cubicBezTo>
                        <a:pt x="33247" y="59513"/>
                        <a:pt x="32452" y="57544"/>
                        <a:pt x="32452" y="55181"/>
                      </a:cubicBezTo>
                      <a:cubicBezTo>
                        <a:pt x="32452" y="53606"/>
                        <a:pt x="32651" y="52819"/>
                        <a:pt x="33048" y="51637"/>
                      </a:cubicBezTo>
                      <a:close/>
                      <a:moveTo>
                        <a:pt x="26488" y="50062"/>
                      </a:moveTo>
                      <a:cubicBezTo>
                        <a:pt x="25892" y="52622"/>
                        <a:pt x="23904" y="54394"/>
                        <a:pt x="21916" y="55969"/>
                      </a:cubicBezTo>
                      <a:cubicBezTo>
                        <a:pt x="21121" y="56756"/>
                        <a:pt x="17542" y="59513"/>
                        <a:pt x="13765" y="59513"/>
                      </a:cubicBezTo>
                      <a:cubicBezTo>
                        <a:pt x="10386" y="59513"/>
                        <a:pt x="7205" y="57150"/>
                        <a:pt x="7205" y="51047"/>
                      </a:cubicBezTo>
                      <a:cubicBezTo>
                        <a:pt x="7205" y="46321"/>
                        <a:pt x="9789" y="36674"/>
                        <a:pt x="11976" y="33130"/>
                      </a:cubicBezTo>
                      <a:cubicBezTo>
                        <a:pt x="15952" y="26042"/>
                        <a:pt x="20524" y="24861"/>
                        <a:pt x="22910" y="24861"/>
                      </a:cubicBezTo>
                      <a:cubicBezTo>
                        <a:pt x="29072" y="24861"/>
                        <a:pt x="30861" y="31555"/>
                        <a:pt x="30861" y="32539"/>
                      </a:cubicBezTo>
                      <a:cubicBezTo>
                        <a:pt x="30861" y="32736"/>
                        <a:pt x="30663" y="33524"/>
                        <a:pt x="30663" y="3372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4" name="Group 1223">
                <a:extLst>
                  <a:ext uri="{FF2B5EF4-FFF2-40B4-BE49-F238E27FC236}">
                    <a16:creationId xmlns:a16="http://schemas.microsoft.com/office/drawing/2014/main" id="{B202CE55-8592-F883-A358-A7B25BD56CC8}"/>
                  </a:ext>
                </a:extLst>
              </p:cNvPr>
              <p:cNvGrpSpPr/>
              <p:nvPr/>
            </p:nvGrpSpPr>
            <p:grpSpPr>
              <a:xfrm>
                <a:off x="2204978" y="4868769"/>
                <a:ext cx="164423" cy="124566"/>
                <a:chOff x="3243697" y="5434138"/>
                <a:chExt cx="164423" cy="124566"/>
              </a:xfrm>
            </p:grpSpPr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86751792-4374-90BA-F330-1745766D8B0E}"/>
                    </a:ext>
                  </a:extLst>
                </p:cNvPr>
                <p:cNvSpPr/>
                <p:nvPr/>
              </p:nvSpPr>
              <p:spPr>
                <a:xfrm>
                  <a:off x="3243697" y="5434138"/>
                  <a:ext cx="52282" cy="89977"/>
                </a:xfrm>
                <a:custGeom>
                  <a:avLst/>
                  <a:gdLst>
                    <a:gd name="connsiteX0" fmla="*/ 52293 w 52282"/>
                    <a:gd name="connsiteY0" fmla="*/ 25842 h 89977"/>
                    <a:gd name="connsiteX1" fmla="*/ 37185 w 52282"/>
                    <a:gd name="connsiteY1" fmla="*/ 50 h 89977"/>
                    <a:gd name="connsiteX2" fmla="*/ 10 w 52282"/>
                    <a:gd name="connsiteY2" fmla="*/ 64235 h 89977"/>
                    <a:gd name="connsiteX3" fmla="*/ 15118 w 52282"/>
                    <a:gd name="connsiteY3" fmla="*/ 90028 h 89977"/>
                    <a:gd name="connsiteX4" fmla="*/ 52293 w 52282"/>
                    <a:gd name="connsiteY4" fmla="*/ 25842 h 89977"/>
                    <a:gd name="connsiteX5" fmla="*/ 13329 w 52282"/>
                    <a:gd name="connsiteY5" fmla="*/ 42972 h 89977"/>
                    <a:gd name="connsiteX6" fmla="*/ 23269 w 52282"/>
                    <a:gd name="connsiteY6" fmla="*/ 15998 h 89977"/>
                    <a:gd name="connsiteX7" fmla="*/ 36986 w 52282"/>
                    <a:gd name="connsiteY7" fmla="*/ 2807 h 89977"/>
                    <a:gd name="connsiteX8" fmla="*/ 43944 w 52282"/>
                    <a:gd name="connsiteY8" fmla="*/ 17967 h 89977"/>
                    <a:gd name="connsiteX9" fmla="*/ 39968 w 52282"/>
                    <a:gd name="connsiteY9" fmla="*/ 42972 h 89977"/>
                    <a:gd name="connsiteX10" fmla="*/ 38775 w 52282"/>
                    <a:gd name="connsiteY10" fmla="*/ 47106 h 89977"/>
                    <a:gd name="connsiteX11" fmla="*/ 29829 w 52282"/>
                    <a:gd name="connsiteY11" fmla="*/ 72505 h 89977"/>
                    <a:gd name="connsiteX12" fmla="*/ 15118 w 52282"/>
                    <a:gd name="connsiteY12" fmla="*/ 87271 h 89977"/>
                    <a:gd name="connsiteX13" fmla="*/ 8359 w 52282"/>
                    <a:gd name="connsiteY13" fmla="*/ 71914 h 89977"/>
                    <a:gd name="connsiteX14" fmla="*/ 12335 w 52282"/>
                    <a:gd name="connsiteY14" fmla="*/ 47106 h 89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282" h="89977">
                      <a:moveTo>
                        <a:pt x="52293" y="25842"/>
                      </a:moveTo>
                      <a:cubicBezTo>
                        <a:pt x="52293" y="17573"/>
                        <a:pt x="50106" y="50"/>
                        <a:pt x="37185" y="50"/>
                      </a:cubicBezTo>
                      <a:cubicBezTo>
                        <a:pt x="19492" y="50"/>
                        <a:pt x="10" y="35490"/>
                        <a:pt x="10" y="64235"/>
                      </a:cubicBezTo>
                      <a:cubicBezTo>
                        <a:pt x="10" y="76049"/>
                        <a:pt x="3588" y="90028"/>
                        <a:pt x="15118" y="90028"/>
                      </a:cubicBezTo>
                      <a:cubicBezTo>
                        <a:pt x="33010" y="90028"/>
                        <a:pt x="52293" y="53997"/>
                        <a:pt x="52293" y="25842"/>
                      </a:cubicBezTo>
                      <a:close/>
                      <a:moveTo>
                        <a:pt x="13329" y="42972"/>
                      </a:moveTo>
                      <a:cubicBezTo>
                        <a:pt x="15516" y="35096"/>
                        <a:pt x="18100" y="25055"/>
                        <a:pt x="23269" y="15998"/>
                      </a:cubicBezTo>
                      <a:cubicBezTo>
                        <a:pt x="26648" y="9895"/>
                        <a:pt x="31221" y="2807"/>
                        <a:pt x="36986" y="2807"/>
                      </a:cubicBezTo>
                      <a:cubicBezTo>
                        <a:pt x="43148" y="2807"/>
                        <a:pt x="43944" y="10879"/>
                        <a:pt x="43944" y="17967"/>
                      </a:cubicBezTo>
                      <a:cubicBezTo>
                        <a:pt x="43944" y="24267"/>
                        <a:pt x="42950" y="30568"/>
                        <a:pt x="39968" y="42972"/>
                      </a:cubicBezTo>
                      <a:close/>
                      <a:moveTo>
                        <a:pt x="38775" y="47106"/>
                      </a:moveTo>
                      <a:cubicBezTo>
                        <a:pt x="37383" y="52816"/>
                        <a:pt x="34799" y="63448"/>
                        <a:pt x="29829" y="72505"/>
                      </a:cubicBezTo>
                      <a:cubicBezTo>
                        <a:pt x="25456" y="81168"/>
                        <a:pt x="20685" y="87271"/>
                        <a:pt x="15118" y="87271"/>
                      </a:cubicBezTo>
                      <a:cubicBezTo>
                        <a:pt x="10944" y="87271"/>
                        <a:pt x="8359" y="83530"/>
                        <a:pt x="8359" y="71914"/>
                      </a:cubicBezTo>
                      <a:cubicBezTo>
                        <a:pt x="8359" y="66598"/>
                        <a:pt x="9155" y="59313"/>
                        <a:pt x="12335" y="4710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18" name="Graphic 9">
                  <a:extLst>
                    <a:ext uri="{FF2B5EF4-FFF2-40B4-BE49-F238E27FC236}">
                      <a16:creationId xmlns:a16="http://schemas.microsoft.com/office/drawing/2014/main" id="{91D03DF3-E084-C3D3-FCC5-0BA161FA9448}"/>
                    </a:ext>
                  </a:extLst>
                </p:cNvPr>
                <p:cNvGrpSpPr/>
                <p:nvPr/>
              </p:nvGrpSpPr>
              <p:grpSpPr>
                <a:xfrm>
                  <a:off x="3297834" y="5480540"/>
                  <a:ext cx="77696" cy="78164"/>
                  <a:chOff x="3297834" y="5480540"/>
                  <a:chExt cx="77696" cy="78164"/>
                </a:xfrm>
                <a:solidFill>
                  <a:srgbClr val="000000"/>
                </a:solidFill>
              </p:grpSpPr>
              <p:sp>
                <p:nvSpPr>
                  <p:cNvPr id="1219" name="Freeform: Shape 1218">
                    <a:extLst>
                      <a:ext uri="{FF2B5EF4-FFF2-40B4-BE49-F238E27FC236}">
                        <a16:creationId xmlns:a16="http://schemas.microsoft.com/office/drawing/2014/main" id="{86A04FFE-DBB5-8CAE-1507-E5CB03D5B589}"/>
                      </a:ext>
                    </a:extLst>
                  </p:cNvPr>
                  <p:cNvSpPr/>
                  <p:nvPr/>
                </p:nvSpPr>
                <p:spPr>
                  <a:xfrm>
                    <a:off x="3297834" y="5502789"/>
                    <a:ext cx="49301" cy="55915"/>
                  </a:xfrm>
                  <a:custGeom>
                    <a:avLst/>
                    <a:gdLst>
                      <a:gd name="connsiteX0" fmla="*/ 6572 w 49301"/>
                      <a:gd name="connsiteY0" fmla="*/ 49468 h 55915"/>
                      <a:gd name="connsiteX1" fmla="*/ 2398 w 49301"/>
                      <a:gd name="connsiteY1" fmla="*/ 52618 h 55915"/>
                      <a:gd name="connsiteX2" fmla="*/ 12 w 49301"/>
                      <a:gd name="connsiteY2" fmla="*/ 54587 h 55915"/>
                      <a:gd name="connsiteX3" fmla="*/ 1205 w 49301"/>
                      <a:gd name="connsiteY3" fmla="*/ 55965 h 55915"/>
                      <a:gd name="connsiteX4" fmla="*/ 8759 w 49301"/>
                      <a:gd name="connsiteY4" fmla="*/ 55571 h 55915"/>
                      <a:gd name="connsiteX5" fmla="*/ 18102 w 49301"/>
                      <a:gd name="connsiteY5" fmla="*/ 55965 h 55915"/>
                      <a:gd name="connsiteX6" fmla="*/ 19891 w 49301"/>
                      <a:gd name="connsiteY6" fmla="*/ 53996 h 55915"/>
                      <a:gd name="connsiteX7" fmla="*/ 17506 w 49301"/>
                      <a:gd name="connsiteY7" fmla="*/ 52618 h 55915"/>
                      <a:gd name="connsiteX8" fmla="*/ 13132 w 49301"/>
                      <a:gd name="connsiteY8" fmla="*/ 51634 h 55915"/>
                      <a:gd name="connsiteX9" fmla="*/ 14126 w 49301"/>
                      <a:gd name="connsiteY9" fmla="*/ 47696 h 55915"/>
                      <a:gd name="connsiteX10" fmla="*/ 17506 w 49301"/>
                      <a:gd name="connsiteY10" fmla="*/ 34504 h 55915"/>
                      <a:gd name="connsiteX11" fmla="*/ 26650 w 49301"/>
                      <a:gd name="connsiteY11" fmla="*/ 39623 h 55915"/>
                      <a:gd name="connsiteX12" fmla="*/ 49313 w 49301"/>
                      <a:gd name="connsiteY12" fmla="*/ 14816 h 55915"/>
                      <a:gd name="connsiteX13" fmla="*/ 36193 w 49301"/>
                      <a:gd name="connsiteY13" fmla="*/ 49 h 55915"/>
                      <a:gd name="connsiteX14" fmla="*/ 23470 w 49301"/>
                      <a:gd name="connsiteY14" fmla="*/ 6350 h 55915"/>
                      <a:gd name="connsiteX15" fmla="*/ 14325 w 49301"/>
                      <a:gd name="connsiteY15" fmla="*/ 49 h 55915"/>
                      <a:gd name="connsiteX16" fmla="*/ 7367 w 49301"/>
                      <a:gd name="connsiteY16" fmla="*/ 4774 h 55915"/>
                      <a:gd name="connsiteX17" fmla="*/ 4187 w 49301"/>
                      <a:gd name="connsiteY17" fmla="*/ 13634 h 55915"/>
                      <a:gd name="connsiteX18" fmla="*/ 5777 w 49301"/>
                      <a:gd name="connsiteY18" fmla="*/ 14619 h 55915"/>
                      <a:gd name="connsiteX19" fmla="*/ 7566 w 49301"/>
                      <a:gd name="connsiteY19" fmla="*/ 12059 h 55915"/>
                      <a:gd name="connsiteX20" fmla="*/ 14126 w 49301"/>
                      <a:gd name="connsiteY20" fmla="*/ 2609 h 55915"/>
                      <a:gd name="connsiteX21" fmla="*/ 17108 w 49301"/>
                      <a:gd name="connsiteY21" fmla="*/ 6940 h 55915"/>
                      <a:gd name="connsiteX22" fmla="*/ 16711 w 49301"/>
                      <a:gd name="connsiteY22" fmla="*/ 9500 h 55915"/>
                      <a:gd name="connsiteX23" fmla="*/ 23470 w 49301"/>
                      <a:gd name="connsiteY23" fmla="*/ 10681 h 55915"/>
                      <a:gd name="connsiteX24" fmla="*/ 35795 w 49301"/>
                      <a:gd name="connsiteY24" fmla="*/ 2609 h 55915"/>
                      <a:gd name="connsiteX25" fmla="*/ 42355 w 49301"/>
                      <a:gd name="connsiteY25" fmla="*/ 11075 h 55915"/>
                      <a:gd name="connsiteX26" fmla="*/ 37783 w 49301"/>
                      <a:gd name="connsiteY26" fmla="*/ 28795 h 55915"/>
                      <a:gd name="connsiteX27" fmla="*/ 26650 w 49301"/>
                      <a:gd name="connsiteY27" fmla="*/ 37261 h 55915"/>
                      <a:gd name="connsiteX28" fmla="*/ 18699 w 49301"/>
                      <a:gd name="connsiteY28" fmla="*/ 29582 h 55915"/>
                      <a:gd name="connsiteX29" fmla="*/ 18898 w 49301"/>
                      <a:gd name="connsiteY29" fmla="*/ 28204 h 55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9301" h="55915">
                        <a:moveTo>
                          <a:pt x="6572" y="49468"/>
                        </a:moveTo>
                        <a:cubicBezTo>
                          <a:pt x="5976" y="52027"/>
                          <a:pt x="5777" y="52618"/>
                          <a:pt x="2398" y="52618"/>
                        </a:cubicBezTo>
                        <a:cubicBezTo>
                          <a:pt x="1205" y="52618"/>
                          <a:pt x="12" y="52618"/>
                          <a:pt x="12" y="54587"/>
                        </a:cubicBezTo>
                        <a:cubicBezTo>
                          <a:pt x="12" y="55571"/>
                          <a:pt x="807" y="55965"/>
                          <a:pt x="1205" y="55965"/>
                        </a:cubicBezTo>
                        <a:cubicBezTo>
                          <a:pt x="3392" y="55965"/>
                          <a:pt x="6373" y="55571"/>
                          <a:pt x="8759" y="55571"/>
                        </a:cubicBezTo>
                        <a:cubicBezTo>
                          <a:pt x="11741" y="55571"/>
                          <a:pt x="15120" y="55965"/>
                          <a:pt x="18102" y="55965"/>
                        </a:cubicBezTo>
                        <a:cubicBezTo>
                          <a:pt x="18898" y="55965"/>
                          <a:pt x="19891" y="55571"/>
                          <a:pt x="19891" y="53996"/>
                        </a:cubicBezTo>
                        <a:cubicBezTo>
                          <a:pt x="19891" y="52618"/>
                          <a:pt x="18699" y="52618"/>
                          <a:pt x="17506" y="52618"/>
                        </a:cubicBezTo>
                        <a:cubicBezTo>
                          <a:pt x="15518" y="52618"/>
                          <a:pt x="13132" y="52618"/>
                          <a:pt x="13132" y="51634"/>
                        </a:cubicBezTo>
                        <a:cubicBezTo>
                          <a:pt x="13132" y="51240"/>
                          <a:pt x="13928" y="48877"/>
                          <a:pt x="14126" y="47696"/>
                        </a:cubicBezTo>
                        <a:cubicBezTo>
                          <a:pt x="15319" y="42971"/>
                          <a:pt x="16512" y="38245"/>
                          <a:pt x="17506" y="34504"/>
                        </a:cubicBezTo>
                        <a:cubicBezTo>
                          <a:pt x="18500" y="36276"/>
                          <a:pt x="21283" y="39623"/>
                          <a:pt x="26650" y="39623"/>
                        </a:cubicBezTo>
                        <a:cubicBezTo>
                          <a:pt x="37385" y="39623"/>
                          <a:pt x="49313" y="27810"/>
                          <a:pt x="49313" y="14816"/>
                        </a:cubicBezTo>
                        <a:cubicBezTo>
                          <a:pt x="49313" y="4578"/>
                          <a:pt x="42156" y="49"/>
                          <a:pt x="36193" y="49"/>
                        </a:cubicBezTo>
                        <a:cubicBezTo>
                          <a:pt x="30626" y="49"/>
                          <a:pt x="25855" y="3790"/>
                          <a:pt x="23470" y="6350"/>
                        </a:cubicBezTo>
                        <a:cubicBezTo>
                          <a:pt x="22078" y="1230"/>
                          <a:pt x="17108" y="49"/>
                          <a:pt x="14325" y="49"/>
                        </a:cubicBezTo>
                        <a:cubicBezTo>
                          <a:pt x="10946" y="49"/>
                          <a:pt x="8759" y="2412"/>
                          <a:pt x="7367" y="4774"/>
                        </a:cubicBezTo>
                        <a:cubicBezTo>
                          <a:pt x="5578" y="7728"/>
                          <a:pt x="4187" y="13044"/>
                          <a:pt x="4187" y="13634"/>
                        </a:cubicBezTo>
                        <a:cubicBezTo>
                          <a:pt x="4187" y="14619"/>
                          <a:pt x="5379" y="14619"/>
                          <a:pt x="5777" y="14619"/>
                        </a:cubicBezTo>
                        <a:cubicBezTo>
                          <a:pt x="6970" y="14619"/>
                          <a:pt x="6970" y="14422"/>
                          <a:pt x="7566" y="12059"/>
                        </a:cubicBezTo>
                        <a:cubicBezTo>
                          <a:pt x="8958" y="6940"/>
                          <a:pt x="10747" y="2609"/>
                          <a:pt x="14126" y="2609"/>
                        </a:cubicBezTo>
                        <a:cubicBezTo>
                          <a:pt x="16512" y="2609"/>
                          <a:pt x="17108" y="4578"/>
                          <a:pt x="17108" y="6940"/>
                        </a:cubicBezTo>
                        <a:cubicBezTo>
                          <a:pt x="17108" y="7925"/>
                          <a:pt x="16910" y="8909"/>
                          <a:pt x="16711" y="9500"/>
                        </a:cubicBezTo>
                        <a:close/>
                        <a:moveTo>
                          <a:pt x="23470" y="10681"/>
                        </a:moveTo>
                        <a:cubicBezTo>
                          <a:pt x="28638" y="3790"/>
                          <a:pt x="33012" y="2609"/>
                          <a:pt x="35795" y="2609"/>
                        </a:cubicBezTo>
                        <a:cubicBezTo>
                          <a:pt x="39373" y="2609"/>
                          <a:pt x="42355" y="5168"/>
                          <a:pt x="42355" y="11075"/>
                        </a:cubicBezTo>
                        <a:cubicBezTo>
                          <a:pt x="42355" y="14619"/>
                          <a:pt x="40367" y="23676"/>
                          <a:pt x="37783" y="28795"/>
                        </a:cubicBezTo>
                        <a:cubicBezTo>
                          <a:pt x="35397" y="33126"/>
                          <a:pt x="31223" y="37261"/>
                          <a:pt x="26650" y="37261"/>
                        </a:cubicBezTo>
                        <a:cubicBezTo>
                          <a:pt x="20289" y="37261"/>
                          <a:pt x="18699" y="30567"/>
                          <a:pt x="18699" y="29582"/>
                        </a:cubicBezTo>
                        <a:cubicBezTo>
                          <a:pt x="18699" y="29188"/>
                          <a:pt x="18898" y="28598"/>
                          <a:pt x="18898" y="282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20" name="Freeform: Shape 1219">
                    <a:extLst>
                      <a:ext uri="{FF2B5EF4-FFF2-40B4-BE49-F238E27FC236}">
                        <a16:creationId xmlns:a16="http://schemas.microsoft.com/office/drawing/2014/main" id="{C6D1B13C-4BE2-116C-940E-980669C02DB3}"/>
                      </a:ext>
                    </a:extLst>
                  </p:cNvPr>
                  <p:cNvSpPr/>
                  <p:nvPr/>
                </p:nvSpPr>
                <p:spPr>
                  <a:xfrm>
                    <a:off x="3355651" y="5480540"/>
                    <a:ext cx="19879" cy="61822"/>
                  </a:xfrm>
                  <a:custGeom>
                    <a:avLst/>
                    <a:gdLst>
                      <a:gd name="connsiteX0" fmla="*/ 19496 w 19879"/>
                      <a:gd name="connsiteY0" fmla="*/ 2807 h 61822"/>
                      <a:gd name="connsiteX1" fmla="*/ 19893 w 19879"/>
                      <a:gd name="connsiteY1" fmla="*/ 1428 h 61822"/>
                      <a:gd name="connsiteX2" fmla="*/ 18303 w 19879"/>
                      <a:gd name="connsiteY2" fmla="*/ 50 h 61822"/>
                      <a:gd name="connsiteX3" fmla="*/ 6972 w 19879"/>
                      <a:gd name="connsiteY3" fmla="*/ 1035 h 61822"/>
                      <a:gd name="connsiteX4" fmla="*/ 5183 w 19879"/>
                      <a:gd name="connsiteY4" fmla="*/ 3003 h 61822"/>
                      <a:gd name="connsiteX5" fmla="*/ 7369 w 19879"/>
                      <a:gd name="connsiteY5" fmla="*/ 4185 h 61822"/>
                      <a:gd name="connsiteX6" fmla="*/ 11743 w 19879"/>
                      <a:gd name="connsiteY6" fmla="*/ 5563 h 61822"/>
                      <a:gd name="connsiteX7" fmla="*/ 11345 w 19879"/>
                      <a:gd name="connsiteY7" fmla="*/ 7532 h 61822"/>
                      <a:gd name="connsiteX8" fmla="*/ 213 w 19879"/>
                      <a:gd name="connsiteY8" fmla="*/ 50847 h 61822"/>
                      <a:gd name="connsiteX9" fmla="*/ 14 w 19879"/>
                      <a:gd name="connsiteY9" fmla="*/ 53603 h 61822"/>
                      <a:gd name="connsiteX10" fmla="*/ 9158 w 19879"/>
                      <a:gd name="connsiteY10" fmla="*/ 61873 h 61822"/>
                      <a:gd name="connsiteX11" fmla="*/ 16315 w 19879"/>
                      <a:gd name="connsiteY11" fmla="*/ 57344 h 61822"/>
                      <a:gd name="connsiteX12" fmla="*/ 19496 w 19879"/>
                      <a:gd name="connsiteY12" fmla="*/ 48484 h 61822"/>
                      <a:gd name="connsiteX13" fmla="*/ 18104 w 19879"/>
                      <a:gd name="connsiteY13" fmla="*/ 47303 h 61822"/>
                      <a:gd name="connsiteX14" fmla="*/ 16315 w 19879"/>
                      <a:gd name="connsiteY14" fmla="*/ 49469 h 61822"/>
                      <a:gd name="connsiteX15" fmla="*/ 9556 w 19879"/>
                      <a:gd name="connsiteY15" fmla="*/ 59510 h 61822"/>
                      <a:gd name="connsiteX16" fmla="*/ 6574 w 19879"/>
                      <a:gd name="connsiteY16" fmla="*/ 55179 h 61822"/>
                      <a:gd name="connsiteX17" fmla="*/ 7171 w 19879"/>
                      <a:gd name="connsiteY17" fmla="*/ 51635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9879" h="61822">
                        <a:moveTo>
                          <a:pt x="19496" y="2807"/>
                        </a:moveTo>
                        <a:cubicBezTo>
                          <a:pt x="19496" y="2610"/>
                          <a:pt x="19893" y="1428"/>
                          <a:pt x="19893" y="1428"/>
                        </a:cubicBezTo>
                        <a:cubicBezTo>
                          <a:pt x="19893" y="838"/>
                          <a:pt x="19496" y="50"/>
                          <a:pt x="18303" y="50"/>
                        </a:cubicBezTo>
                        <a:cubicBezTo>
                          <a:pt x="16514" y="50"/>
                          <a:pt x="9158" y="838"/>
                          <a:pt x="6972" y="1035"/>
                        </a:cubicBezTo>
                        <a:cubicBezTo>
                          <a:pt x="6375" y="1035"/>
                          <a:pt x="5183" y="1231"/>
                          <a:pt x="5183" y="3003"/>
                        </a:cubicBezTo>
                        <a:cubicBezTo>
                          <a:pt x="5183" y="4185"/>
                          <a:pt x="6375" y="4185"/>
                          <a:pt x="7369" y="4185"/>
                        </a:cubicBezTo>
                        <a:cubicBezTo>
                          <a:pt x="11743" y="4185"/>
                          <a:pt x="11743" y="4972"/>
                          <a:pt x="11743" y="5563"/>
                        </a:cubicBezTo>
                        <a:cubicBezTo>
                          <a:pt x="11743" y="6154"/>
                          <a:pt x="11544" y="6744"/>
                          <a:pt x="11345" y="7532"/>
                        </a:cubicBezTo>
                        <a:lnTo>
                          <a:pt x="213" y="50847"/>
                        </a:lnTo>
                        <a:cubicBezTo>
                          <a:pt x="14" y="51831"/>
                          <a:pt x="14" y="52816"/>
                          <a:pt x="14" y="53603"/>
                        </a:cubicBezTo>
                        <a:cubicBezTo>
                          <a:pt x="14" y="59313"/>
                          <a:pt x="4984" y="61873"/>
                          <a:pt x="9158" y="61873"/>
                        </a:cubicBezTo>
                        <a:cubicBezTo>
                          <a:pt x="11345" y="61873"/>
                          <a:pt x="14128" y="61282"/>
                          <a:pt x="16315" y="57344"/>
                        </a:cubicBezTo>
                        <a:cubicBezTo>
                          <a:pt x="18303" y="53997"/>
                          <a:pt x="19496" y="48878"/>
                          <a:pt x="19496" y="48484"/>
                        </a:cubicBezTo>
                        <a:cubicBezTo>
                          <a:pt x="19496" y="47303"/>
                          <a:pt x="18303" y="47303"/>
                          <a:pt x="18104" y="47303"/>
                        </a:cubicBezTo>
                        <a:cubicBezTo>
                          <a:pt x="16713" y="47303"/>
                          <a:pt x="16514" y="47894"/>
                          <a:pt x="16315" y="49469"/>
                        </a:cubicBezTo>
                        <a:cubicBezTo>
                          <a:pt x="15122" y="53800"/>
                          <a:pt x="13333" y="59510"/>
                          <a:pt x="9556" y="59510"/>
                        </a:cubicBezTo>
                        <a:cubicBezTo>
                          <a:pt x="7171" y="59510"/>
                          <a:pt x="6574" y="57344"/>
                          <a:pt x="6574" y="55179"/>
                        </a:cubicBezTo>
                        <a:cubicBezTo>
                          <a:pt x="6574" y="54194"/>
                          <a:pt x="6773" y="52619"/>
                          <a:pt x="7171" y="51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027C37B3-42EF-53CD-5677-094FA32B0AD3}"/>
                    </a:ext>
                  </a:extLst>
                </p:cNvPr>
                <p:cNvSpPr/>
                <p:nvPr/>
              </p:nvSpPr>
              <p:spPr>
                <a:xfrm>
                  <a:off x="3388241" y="5480540"/>
                  <a:ext cx="19879" cy="61822"/>
                </a:xfrm>
                <a:custGeom>
                  <a:avLst/>
                  <a:gdLst>
                    <a:gd name="connsiteX0" fmla="*/ 19497 w 19879"/>
                    <a:gd name="connsiteY0" fmla="*/ 2807 h 61822"/>
                    <a:gd name="connsiteX1" fmla="*/ 19894 w 19879"/>
                    <a:gd name="connsiteY1" fmla="*/ 1428 h 61822"/>
                    <a:gd name="connsiteX2" fmla="*/ 18304 w 19879"/>
                    <a:gd name="connsiteY2" fmla="*/ 50 h 61822"/>
                    <a:gd name="connsiteX3" fmla="*/ 6973 w 19879"/>
                    <a:gd name="connsiteY3" fmla="*/ 1035 h 61822"/>
                    <a:gd name="connsiteX4" fmla="*/ 5184 w 19879"/>
                    <a:gd name="connsiteY4" fmla="*/ 3003 h 61822"/>
                    <a:gd name="connsiteX5" fmla="*/ 7370 w 19879"/>
                    <a:gd name="connsiteY5" fmla="*/ 4185 h 61822"/>
                    <a:gd name="connsiteX6" fmla="*/ 11744 w 19879"/>
                    <a:gd name="connsiteY6" fmla="*/ 5563 h 61822"/>
                    <a:gd name="connsiteX7" fmla="*/ 11346 w 19879"/>
                    <a:gd name="connsiteY7" fmla="*/ 7532 h 61822"/>
                    <a:gd name="connsiteX8" fmla="*/ 214 w 19879"/>
                    <a:gd name="connsiteY8" fmla="*/ 50847 h 61822"/>
                    <a:gd name="connsiteX9" fmla="*/ 15 w 19879"/>
                    <a:gd name="connsiteY9" fmla="*/ 53603 h 61822"/>
                    <a:gd name="connsiteX10" fmla="*/ 9159 w 19879"/>
                    <a:gd name="connsiteY10" fmla="*/ 61873 h 61822"/>
                    <a:gd name="connsiteX11" fmla="*/ 16316 w 19879"/>
                    <a:gd name="connsiteY11" fmla="*/ 57344 h 61822"/>
                    <a:gd name="connsiteX12" fmla="*/ 19497 w 19879"/>
                    <a:gd name="connsiteY12" fmla="*/ 48484 h 61822"/>
                    <a:gd name="connsiteX13" fmla="*/ 18105 w 19879"/>
                    <a:gd name="connsiteY13" fmla="*/ 47303 h 61822"/>
                    <a:gd name="connsiteX14" fmla="*/ 16316 w 19879"/>
                    <a:gd name="connsiteY14" fmla="*/ 49469 h 61822"/>
                    <a:gd name="connsiteX15" fmla="*/ 9557 w 19879"/>
                    <a:gd name="connsiteY15" fmla="*/ 59510 h 61822"/>
                    <a:gd name="connsiteX16" fmla="*/ 6575 w 19879"/>
                    <a:gd name="connsiteY16" fmla="*/ 55179 h 61822"/>
                    <a:gd name="connsiteX17" fmla="*/ 7171 w 19879"/>
                    <a:gd name="connsiteY17" fmla="*/ 51635 h 61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879" h="61822">
                      <a:moveTo>
                        <a:pt x="19497" y="2807"/>
                      </a:moveTo>
                      <a:cubicBezTo>
                        <a:pt x="19497" y="2610"/>
                        <a:pt x="19894" y="1428"/>
                        <a:pt x="19894" y="1428"/>
                      </a:cubicBezTo>
                      <a:cubicBezTo>
                        <a:pt x="19894" y="838"/>
                        <a:pt x="19497" y="50"/>
                        <a:pt x="18304" y="50"/>
                      </a:cubicBezTo>
                      <a:cubicBezTo>
                        <a:pt x="16515" y="50"/>
                        <a:pt x="9159" y="838"/>
                        <a:pt x="6973" y="1035"/>
                      </a:cubicBezTo>
                      <a:cubicBezTo>
                        <a:pt x="6376" y="1035"/>
                        <a:pt x="5184" y="1231"/>
                        <a:pt x="5184" y="3003"/>
                      </a:cubicBezTo>
                      <a:cubicBezTo>
                        <a:pt x="5184" y="4185"/>
                        <a:pt x="6376" y="4185"/>
                        <a:pt x="7370" y="4185"/>
                      </a:cubicBezTo>
                      <a:cubicBezTo>
                        <a:pt x="11744" y="4185"/>
                        <a:pt x="11744" y="4972"/>
                        <a:pt x="11744" y="5563"/>
                      </a:cubicBezTo>
                      <a:cubicBezTo>
                        <a:pt x="11744" y="6154"/>
                        <a:pt x="11545" y="6744"/>
                        <a:pt x="11346" y="7532"/>
                      </a:cubicBezTo>
                      <a:lnTo>
                        <a:pt x="214" y="50847"/>
                      </a:lnTo>
                      <a:cubicBezTo>
                        <a:pt x="15" y="51831"/>
                        <a:pt x="15" y="52816"/>
                        <a:pt x="15" y="53603"/>
                      </a:cubicBezTo>
                      <a:cubicBezTo>
                        <a:pt x="15" y="59313"/>
                        <a:pt x="4985" y="61873"/>
                        <a:pt x="9159" y="61873"/>
                      </a:cubicBezTo>
                      <a:cubicBezTo>
                        <a:pt x="11346" y="61873"/>
                        <a:pt x="14129" y="61282"/>
                        <a:pt x="16316" y="57344"/>
                      </a:cubicBezTo>
                      <a:cubicBezTo>
                        <a:pt x="18304" y="53997"/>
                        <a:pt x="19497" y="48878"/>
                        <a:pt x="19497" y="48484"/>
                      </a:cubicBezTo>
                      <a:cubicBezTo>
                        <a:pt x="19497" y="47303"/>
                        <a:pt x="18304" y="47303"/>
                        <a:pt x="18105" y="47303"/>
                      </a:cubicBezTo>
                      <a:cubicBezTo>
                        <a:pt x="16714" y="47303"/>
                        <a:pt x="16515" y="47894"/>
                        <a:pt x="16316" y="49469"/>
                      </a:cubicBezTo>
                      <a:cubicBezTo>
                        <a:pt x="15123" y="53800"/>
                        <a:pt x="13334" y="59510"/>
                        <a:pt x="9557" y="59510"/>
                      </a:cubicBezTo>
                      <a:cubicBezTo>
                        <a:pt x="7171" y="59510"/>
                        <a:pt x="6575" y="57344"/>
                        <a:pt x="6575" y="55179"/>
                      </a:cubicBezTo>
                      <a:cubicBezTo>
                        <a:pt x="6575" y="54194"/>
                        <a:pt x="6774" y="52619"/>
                        <a:pt x="7171" y="516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cxnSp>
            <p:nvCxnSpPr>
              <p:cNvPr id="1285" name="Straight Arrow Connector 1284">
                <a:extLst>
                  <a:ext uri="{FF2B5EF4-FFF2-40B4-BE49-F238E27FC236}">
                    <a16:creationId xmlns:a16="http://schemas.microsoft.com/office/drawing/2014/main" id="{40902F73-BF3C-954B-9183-B1327BBC8D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694" y="4845273"/>
                <a:ext cx="375473" cy="12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7" name="Straight Arrow Connector 1286">
                <a:extLst>
                  <a:ext uri="{FF2B5EF4-FFF2-40B4-BE49-F238E27FC236}">
                    <a16:creationId xmlns:a16="http://schemas.microsoft.com/office/drawing/2014/main" id="{8AFF0EBA-0AE7-1AB4-5323-A69341556F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31694" y="5038671"/>
                <a:ext cx="375473" cy="12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8" name="Straight Arrow Connector 1287">
                <a:extLst>
                  <a:ext uri="{FF2B5EF4-FFF2-40B4-BE49-F238E27FC236}">
                    <a16:creationId xmlns:a16="http://schemas.microsoft.com/office/drawing/2014/main" id="{016C17BD-D773-5359-3BEB-3FB15D2F3E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88835" y="4935302"/>
                <a:ext cx="375473" cy="121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B96D9E1-7E1B-2C0A-355B-821AEB146F8D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46A755C5-E13C-D47C-9B93-A71F3111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A7289A-7078-3D70-EC76-6C2A8A43488A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9773CE-67FE-5F3E-B774-5EE9850F1D54}"/>
              </a:ext>
            </a:extLst>
          </p:cNvPr>
          <p:cNvSpPr txBox="1"/>
          <p:nvPr/>
        </p:nvSpPr>
        <p:spPr>
          <a:xfrm>
            <a:off x="2950662" y="5309331"/>
            <a:ext cx="3680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4: Modelling and Control of Two level VSC</a:t>
            </a:r>
            <a:endParaRPr lang="en-IN" sz="14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44E75F-ADC0-9710-E26E-70839374AE62}"/>
              </a:ext>
            </a:extLst>
          </p:cNvPr>
          <p:cNvGrpSpPr/>
          <p:nvPr/>
        </p:nvGrpSpPr>
        <p:grpSpPr>
          <a:xfrm>
            <a:off x="5437797" y="1809021"/>
            <a:ext cx="417196" cy="225316"/>
            <a:chOff x="5501777" y="1672530"/>
            <a:chExt cx="248989" cy="13447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AE3432-8979-2363-918E-5AA5909EFB68}"/>
                </a:ext>
              </a:extLst>
            </p:cNvPr>
            <p:cNvSpPr/>
            <p:nvPr/>
          </p:nvSpPr>
          <p:spPr>
            <a:xfrm>
              <a:off x="5501777" y="1703316"/>
              <a:ext cx="55662" cy="56900"/>
            </a:xfrm>
            <a:custGeom>
              <a:avLst/>
              <a:gdLst>
                <a:gd name="connsiteX0" fmla="*/ 55709 w 55662"/>
                <a:gd name="connsiteY0" fmla="*/ 8906 h 56900"/>
                <a:gd name="connsiteX1" fmla="*/ 50143 w 55662"/>
                <a:gd name="connsiteY1" fmla="*/ 46 h 56900"/>
                <a:gd name="connsiteX2" fmla="*/ 43781 w 55662"/>
                <a:gd name="connsiteY2" fmla="*/ 6150 h 56900"/>
                <a:gd name="connsiteX3" fmla="*/ 45769 w 55662"/>
                <a:gd name="connsiteY3" fmla="*/ 9891 h 56900"/>
                <a:gd name="connsiteX4" fmla="*/ 50143 w 55662"/>
                <a:gd name="connsiteY4" fmla="*/ 20129 h 56900"/>
                <a:gd name="connsiteX5" fmla="*/ 27679 w 55662"/>
                <a:gd name="connsiteY5" fmla="*/ 54190 h 56900"/>
                <a:gd name="connsiteX6" fmla="*/ 18137 w 55662"/>
                <a:gd name="connsiteY6" fmla="*/ 43165 h 56900"/>
                <a:gd name="connsiteX7" fmla="*/ 25492 w 55662"/>
                <a:gd name="connsiteY7" fmla="*/ 16585 h 56900"/>
                <a:gd name="connsiteX8" fmla="*/ 27082 w 55662"/>
                <a:gd name="connsiteY8" fmla="*/ 10284 h 56900"/>
                <a:gd name="connsiteX9" fmla="*/ 16745 w 55662"/>
                <a:gd name="connsiteY9" fmla="*/ 46 h 56900"/>
                <a:gd name="connsiteX10" fmla="*/ 46 w 55662"/>
                <a:gd name="connsiteY10" fmla="*/ 19341 h 56900"/>
                <a:gd name="connsiteX11" fmla="*/ 1438 w 55662"/>
                <a:gd name="connsiteY11" fmla="*/ 20719 h 56900"/>
                <a:gd name="connsiteX12" fmla="*/ 3426 w 55662"/>
                <a:gd name="connsiteY12" fmla="*/ 18357 h 56900"/>
                <a:gd name="connsiteX13" fmla="*/ 16348 w 55662"/>
                <a:gd name="connsiteY13" fmla="*/ 2803 h 56900"/>
                <a:gd name="connsiteX14" fmla="*/ 19528 w 55662"/>
                <a:gd name="connsiteY14" fmla="*/ 6740 h 56900"/>
                <a:gd name="connsiteX15" fmla="*/ 17342 w 55662"/>
                <a:gd name="connsiteY15" fmla="*/ 15600 h 56900"/>
                <a:gd name="connsiteX16" fmla="*/ 10185 w 55662"/>
                <a:gd name="connsiteY16" fmla="*/ 41393 h 56900"/>
                <a:gd name="connsiteX17" fmla="*/ 27082 w 55662"/>
                <a:gd name="connsiteY17" fmla="*/ 56947 h 56900"/>
                <a:gd name="connsiteX18" fmla="*/ 55709 w 55662"/>
                <a:gd name="connsiteY18" fmla="*/ 8906 h 5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62" h="56900">
                  <a:moveTo>
                    <a:pt x="55709" y="8906"/>
                  </a:moveTo>
                  <a:cubicBezTo>
                    <a:pt x="55709" y="2015"/>
                    <a:pt x="52329" y="46"/>
                    <a:pt x="50143" y="46"/>
                  </a:cubicBezTo>
                  <a:cubicBezTo>
                    <a:pt x="46962" y="46"/>
                    <a:pt x="43781" y="3393"/>
                    <a:pt x="43781" y="6150"/>
                  </a:cubicBezTo>
                  <a:cubicBezTo>
                    <a:pt x="43781" y="7725"/>
                    <a:pt x="44378" y="8512"/>
                    <a:pt x="45769" y="9891"/>
                  </a:cubicBezTo>
                  <a:cubicBezTo>
                    <a:pt x="48552" y="12450"/>
                    <a:pt x="50143" y="15600"/>
                    <a:pt x="50143" y="20129"/>
                  </a:cubicBezTo>
                  <a:cubicBezTo>
                    <a:pt x="50143" y="25445"/>
                    <a:pt x="42390" y="54190"/>
                    <a:pt x="27679" y="54190"/>
                  </a:cubicBezTo>
                  <a:cubicBezTo>
                    <a:pt x="21119" y="54190"/>
                    <a:pt x="18137" y="49859"/>
                    <a:pt x="18137" y="43165"/>
                  </a:cubicBezTo>
                  <a:cubicBezTo>
                    <a:pt x="18137" y="36274"/>
                    <a:pt x="21715" y="27020"/>
                    <a:pt x="25492" y="16585"/>
                  </a:cubicBezTo>
                  <a:cubicBezTo>
                    <a:pt x="26486" y="14419"/>
                    <a:pt x="27082" y="12647"/>
                    <a:pt x="27082" y="10284"/>
                  </a:cubicBezTo>
                  <a:cubicBezTo>
                    <a:pt x="27082" y="4772"/>
                    <a:pt x="23107" y="46"/>
                    <a:pt x="16745" y="46"/>
                  </a:cubicBezTo>
                  <a:cubicBezTo>
                    <a:pt x="4818" y="46"/>
                    <a:pt x="46" y="18357"/>
                    <a:pt x="46" y="19341"/>
                  </a:cubicBezTo>
                  <a:cubicBezTo>
                    <a:pt x="46" y="20719"/>
                    <a:pt x="1239" y="20719"/>
                    <a:pt x="1438" y="20719"/>
                  </a:cubicBezTo>
                  <a:cubicBezTo>
                    <a:pt x="2830" y="20719"/>
                    <a:pt x="2830" y="20326"/>
                    <a:pt x="3426" y="18357"/>
                  </a:cubicBezTo>
                  <a:cubicBezTo>
                    <a:pt x="7203" y="5756"/>
                    <a:pt x="12570" y="2803"/>
                    <a:pt x="16348" y="2803"/>
                  </a:cubicBezTo>
                  <a:cubicBezTo>
                    <a:pt x="17342" y="2803"/>
                    <a:pt x="19528" y="2803"/>
                    <a:pt x="19528" y="6740"/>
                  </a:cubicBezTo>
                  <a:cubicBezTo>
                    <a:pt x="19528" y="9891"/>
                    <a:pt x="18137" y="13435"/>
                    <a:pt x="17342" y="15600"/>
                  </a:cubicBezTo>
                  <a:cubicBezTo>
                    <a:pt x="11775" y="30170"/>
                    <a:pt x="10185" y="35880"/>
                    <a:pt x="10185" y="41393"/>
                  </a:cubicBezTo>
                  <a:cubicBezTo>
                    <a:pt x="10185" y="54978"/>
                    <a:pt x="21317" y="56947"/>
                    <a:pt x="27082" y="56947"/>
                  </a:cubicBezTo>
                  <a:cubicBezTo>
                    <a:pt x="48353" y="56947"/>
                    <a:pt x="55709" y="15404"/>
                    <a:pt x="55709" y="8906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" name="Graphic 9">
              <a:extLst>
                <a:ext uri="{FF2B5EF4-FFF2-40B4-BE49-F238E27FC236}">
                  <a16:creationId xmlns:a16="http://schemas.microsoft.com/office/drawing/2014/main" id="{5C246E42-D3AA-7752-8D64-06A0FC624E20}"/>
                </a:ext>
              </a:extLst>
            </p:cNvPr>
            <p:cNvGrpSpPr/>
            <p:nvPr/>
          </p:nvGrpSpPr>
          <p:grpSpPr>
            <a:xfrm>
              <a:off x="5563993" y="1674499"/>
              <a:ext cx="141479" cy="55915"/>
              <a:chOff x="4617370" y="5328129"/>
              <a:chExt cx="141479" cy="55915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0663508-93C3-C0D2-3E42-0B591B909582}"/>
                  </a:ext>
                </a:extLst>
              </p:cNvPr>
              <p:cNvSpPr/>
              <p:nvPr/>
            </p:nvSpPr>
            <p:spPr>
              <a:xfrm>
                <a:off x="4617370" y="5328129"/>
                <a:ext cx="49301" cy="55915"/>
              </a:xfrm>
              <a:custGeom>
                <a:avLst/>
                <a:gdLst>
                  <a:gd name="connsiteX0" fmla="*/ 6609 w 49301"/>
                  <a:gd name="connsiteY0" fmla="*/ 49463 h 55915"/>
                  <a:gd name="connsiteX1" fmla="*/ 2434 w 49301"/>
                  <a:gd name="connsiteY1" fmla="*/ 52613 h 55915"/>
                  <a:gd name="connsiteX2" fmla="*/ 49 w 49301"/>
                  <a:gd name="connsiteY2" fmla="*/ 54582 h 55915"/>
                  <a:gd name="connsiteX3" fmla="*/ 1241 w 49301"/>
                  <a:gd name="connsiteY3" fmla="*/ 55960 h 55915"/>
                  <a:gd name="connsiteX4" fmla="*/ 8796 w 49301"/>
                  <a:gd name="connsiteY4" fmla="*/ 55566 h 55915"/>
                  <a:gd name="connsiteX5" fmla="*/ 18139 w 49301"/>
                  <a:gd name="connsiteY5" fmla="*/ 55960 h 55915"/>
                  <a:gd name="connsiteX6" fmla="*/ 19928 w 49301"/>
                  <a:gd name="connsiteY6" fmla="*/ 53991 h 55915"/>
                  <a:gd name="connsiteX7" fmla="*/ 17543 w 49301"/>
                  <a:gd name="connsiteY7" fmla="*/ 52613 h 55915"/>
                  <a:gd name="connsiteX8" fmla="*/ 13169 w 49301"/>
                  <a:gd name="connsiteY8" fmla="*/ 51629 h 55915"/>
                  <a:gd name="connsiteX9" fmla="*/ 14163 w 49301"/>
                  <a:gd name="connsiteY9" fmla="*/ 47691 h 55915"/>
                  <a:gd name="connsiteX10" fmla="*/ 17543 w 49301"/>
                  <a:gd name="connsiteY10" fmla="*/ 34499 h 55915"/>
                  <a:gd name="connsiteX11" fmla="*/ 26687 w 49301"/>
                  <a:gd name="connsiteY11" fmla="*/ 39619 h 55915"/>
                  <a:gd name="connsiteX12" fmla="*/ 49350 w 49301"/>
                  <a:gd name="connsiteY12" fmla="*/ 14811 h 55915"/>
                  <a:gd name="connsiteX13" fmla="*/ 36229 w 49301"/>
                  <a:gd name="connsiteY13" fmla="*/ 44 h 55915"/>
                  <a:gd name="connsiteX14" fmla="*/ 23506 w 49301"/>
                  <a:gd name="connsiteY14" fmla="*/ 6345 h 55915"/>
                  <a:gd name="connsiteX15" fmla="*/ 14362 w 49301"/>
                  <a:gd name="connsiteY15" fmla="*/ 44 h 55915"/>
                  <a:gd name="connsiteX16" fmla="*/ 7404 w 49301"/>
                  <a:gd name="connsiteY16" fmla="*/ 4770 h 55915"/>
                  <a:gd name="connsiteX17" fmla="*/ 4223 w 49301"/>
                  <a:gd name="connsiteY17" fmla="*/ 13629 h 55915"/>
                  <a:gd name="connsiteX18" fmla="*/ 5814 w 49301"/>
                  <a:gd name="connsiteY18" fmla="*/ 14614 h 55915"/>
                  <a:gd name="connsiteX19" fmla="*/ 7603 w 49301"/>
                  <a:gd name="connsiteY19" fmla="*/ 12054 h 55915"/>
                  <a:gd name="connsiteX20" fmla="*/ 14163 w 49301"/>
                  <a:gd name="connsiteY20" fmla="*/ 2604 h 55915"/>
                  <a:gd name="connsiteX21" fmla="*/ 17145 w 49301"/>
                  <a:gd name="connsiteY21" fmla="*/ 6935 h 55915"/>
                  <a:gd name="connsiteX22" fmla="*/ 16747 w 49301"/>
                  <a:gd name="connsiteY22" fmla="*/ 9495 h 55915"/>
                  <a:gd name="connsiteX23" fmla="*/ 23506 w 49301"/>
                  <a:gd name="connsiteY23" fmla="*/ 10676 h 55915"/>
                  <a:gd name="connsiteX24" fmla="*/ 35832 w 49301"/>
                  <a:gd name="connsiteY24" fmla="*/ 2604 h 55915"/>
                  <a:gd name="connsiteX25" fmla="*/ 42392 w 49301"/>
                  <a:gd name="connsiteY25" fmla="*/ 11070 h 55915"/>
                  <a:gd name="connsiteX26" fmla="*/ 37820 w 49301"/>
                  <a:gd name="connsiteY26" fmla="*/ 28790 h 55915"/>
                  <a:gd name="connsiteX27" fmla="*/ 26687 w 49301"/>
                  <a:gd name="connsiteY27" fmla="*/ 37256 h 55915"/>
                  <a:gd name="connsiteX28" fmla="*/ 18735 w 49301"/>
                  <a:gd name="connsiteY28" fmla="*/ 29577 h 55915"/>
                  <a:gd name="connsiteX29" fmla="*/ 18934 w 49301"/>
                  <a:gd name="connsiteY29" fmla="*/ 28199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9301" h="55915">
                    <a:moveTo>
                      <a:pt x="6609" y="49463"/>
                    </a:moveTo>
                    <a:cubicBezTo>
                      <a:pt x="6012" y="52022"/>
                      <a:pt x="5814" y="52613"/>
                      <a:pt x="2434" y="52613"/>
                    </a:cubicBezTo>
                    <a:cubicBezTo>
                      <a:pt x="1241" y="52613"/>
                      <a:pt x="49" y="52613"/>
                      <a:pt x="49" y="54582"/>
                    </a:cubicBezTo>
                    <a:cubicBezTo>
                      <a:pt x="49" y="55566"/>
                      <a:pt x="844" y="55960"/>
                      <a:pt x="1241" y="55960"/>
                    </a:cubicBezTo>
                    <a:cubicBezTo>
                      <a:pt x="3428" y="55960"/>
                      <a:pt x="6410" y="55566"/>
                      <a:pt x="8796" y="55566"/>
                    </a:cubicBezTo>
                    <a:cubicBezTo>
                      <a:pt x="11777" y="55566"/>
                      <a:pt x="15157" y="55960"/>
                      <a:pt x="18139" y="55960"/>
                    </a:cubicBezTo>
                    <a:cubicBezTo>
                      <a:pt x="18934" y="55960"/>
                      <a:pt x="19928" y="55566"/>
                      <a:pt x="19928" y="53991"/>
                    </a:cubicBezTo>
                    <a:cubicBezTo>
                      <a:pt x="19928" y="52613"/>
                      <a:pt x="18735" y="52613"/>
                      <a:pt x="17543" y="52613"/>
                    </a:cubicBezTo>
                    <a:cubicBezTo>
                      <a:pt x="15555" y="52613"/>
                      <a:pt x="13169" y="52613"/>
                      <a:pt x="13169" y="51629"/>
                    </a:cubicBezTo>
                    <a:cubicBezTo>
                      <a:pt x="13169" y="51235"/>
                      <a:pt x="13964" y="48872"/>
                      <a:pt x="14163" y="47691"/>
                    </a:cubicBezTo>
                    <a:cubicBezTo>
                      <a:pt x="15356" y="42966"/>
                      <a:pt x="16549" y="38240"/>
                      <a:pt x="17543" y="34499"/>
                    </a:cubicBezTo>
                    <a:cubicBezTo>
                      <a:pt x="18537" y="36271"/>
                      <a:pt x="21320" y="39619"/>
                      <a:pt x="26687" y="39619"/>
                    </a:cubicBezTo>
                    <a:cubicBezTo>
                      <a:pt x="37422" y="39619"/>
                      <a:pt x="49350" y="27805"/>
                      <a:pt x="49350" y="14811"/>
                    </a:cubicBezTo>
                    <a:cubicBezTo>
                      <a:pt x="49350" y="4573"/>
                      <a:pt x="42193" y="44"/>
                      <a:pt x="36229" y="44"/>
                    </a:cubicBezTo>
                    <a:cubicBezTo>
                      <a:pt x="30663" y="44"/>
                      <a:pt x="25892" y="3785"/>
                      <a:pt x="23506" y="6345"/>
                    </a:cubicBezTo>
                    <a:cubicBezTo>
                      <a:pt x="22115" y="1226"/>
                      <a:pt x="17145" y="44"/>
                      <a:pt x="14362" y="44"/>
                    </a:cubicBezTo>
                    <a:cubicBezTo>
                      <a:pt x="10982" y="44"/>
                      <a:pt x="8796" y="2407"/>
                      <a:pt x="7404" y="4770"/>
                    </a:cubicBezTo>
                    <a:cubicBezTo>
                      <a:pt x="5615" y="7723"/>
                      <a:pt x="4223" y="13039"/>
                      <a:pt x="4223" y="13629"/>
                    </a:cubicBezTo>
                    <a:cubicBezTo>
                      <a:pt x="4223" y="14614"/>
                      <a:pt x="5416" y="14614"/>
                      <a:pt x="5814" y="14614"/>
                    </a:cubicBezTo>
                    <a:cubicBezTo>
                      <a:pt x="7006" y="14614"/>
                      <a:pt x="7006" y="14417"/>
                      <a:pt x="7603" y="12054"/>
                    </a:cubicBezTo>
                    <a:cubicBezTo>
                      <a:pt x="8994" y="6935"/>
                      <a:pt x="10784" y="2604"/>
                      <a:pt x="14163" y="2604"/>
                    </a:cubicBezTo>
                    <a:cubicBezTo>
                      <a:pt x="16549" y="2604"/>
                      <a:pt x="17145" y="4573"/>
                      <a:pt x="17145" y="6935"/>
                    </a:cubicBezTo>
                    <a:cubicBezTo>
                      <a:pt x="17145" y="7920"/>
                      <a:pt x="16946" y="8904"/>
                      <a:pt x="16747" y="9495"/>
                    </a:cubicBezTo>
                    <a:close/>
                    <a:moveTo>
                      <a:pt x="23506" y="10676"/>
                    </a:moveTo>
                    <a:cubicBezTo>
                      <a:pt x="28675" y="3785"/>
                      <a:pt x="33048" y="2604"/>
                      <a:pt x="35832" y="2604"/>
                    </a:cubicBezTo>
                    <a:cubicBezTo>
                      <a:pt x="39410" y="2604"/>
                      <a:pt x="42392" y="5163"/>
                      <a:pt x="42392" y="11070"/>
                    </a:cubicBezTo>
                    <a:cubicBezTo>
                      <a:pt x="42392" y="14614"/>
                      <a:pt x="40404" y="23671"/>
                      <a:pt x="37820" y="28790"/>
                    </a:cubicBezTo>
                    <a:cubicBezTo>
                      <a:pt x="35434" y="33121"/>
                      <a:pt x="31259" y="37256"/>
                      <a:pt x="26687" y="37256"/>
                    </a:cubicBezTo>
                    <a:cubicBezTo>
                      <a:pt x="20326" y="37256"/>
                      <a:pt x="18735" y="30562"/>
                      <a:pt x="18735" y="29577"/>
                    </a:cubicBezTo>
                    <a:cubicBezTo>
                      <a:pt x="18735" y="29184"/>
                      <a:pt x="18934" y="28593"/>
                      <a:pt x="18934" y="281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F989FD-9490-CA19-54ED-A7DAE0E8AB6A}"/>
                  </a:ext>
                </a:extLst>
              </p:cNvPr>
              <p:cNvSpPr/>
              <p:nvPr/>
            </p:nvSpPr>
            <p:spPr>
              <a:xfrm>
                <a:off x="4675188" y="5328129"/>
                <a:ext cx="38367" cy="39574"/>
              </a:xfrm>
              <a:custGeom>
                <a:avLst/>
                <a:gdLst>
                  <a:gd name="connsiteX0" fmla="*/ 33249 w 38367"/>
                  <a:gd name="connsiteY0" fmla="*/ 5164 h 39574"/>
                  <a:gd name="connsiteX1" fmla="*/ 28875 w 38367"/>
                  <a:gd name="connsiteY1" fmla="*/ 10086 h 39574"/>
                  <a:gd name="connsiteX2" fmla="*/ 32255 w 38367"/>
                  <a:gd name="connsiteY2" fmla="*/ 13433 h 39574"/>
                  <a:gd name="connsiteX3" fmla="*/ 37225 w 38367"/>
                  <a:gd name="connsiteY3" fmla="*/ 7723 h 39574"/>
                  <a:gd name="connsiteX4" fmla="*/ 25695 w 38367"/>
                  <a:gd name="connsiteY4" fmla="*/ 45 h 39574"/>
                  <a:gd name="connsiteX5" fmla="*/ 50 w 38367"/>
                  <a:gd name="connsiteY5" fmla="*/ 24459 h 39574"/>
                  <a:gd name="connsiteX6" fmla="*/ 16351 w 38367"/>
                  <a:gd name="connsiteY6" fmla="*/ 39619 h 39574"/>
                  <a:gd name="connsiteX7" fmla="*/ 38417 w 38367"/>
                  <a:gd name="connsiteY7" fmla="*/ 29775 h 39574"/>
                  <a:gd name="connsiteX8" fmla="*/ 36827 w 38367"/>
                  <a:gd name="connsiteY8" fmla="*/ 28200 h 39574"/>
                  <a:gd name="connsiteX9" fmla="*/ 35435 w 38367"/>
                  <a:gd name="connsiteY9" fmla="*/ 29184 h 39574"/>
                  <a:gd name="connsiteX10" fmla="*/ 16550 w 38367"/>
                  <a:gd name="connsiteY10" fmla="*/ 37256 h 39574"/>
                  <a:gd name="connsiteX11" fmla="*/ 7405 w 38367"/>
                  <a:gd name="connsiteY11" fmla="*/ 27412 h 39574"/>
                  <a:gd name="connsiteX12" fmla="*/ 13171 w 38367"/>
                  <a:gd name="connsiteY12" fmla="*/ 9298 h 39574"/>
                  <a:gd name="connsiteX13" fmla="*/ 25695 w 38367"/>
                  <a:gd name="connsiteY13" fmla="*/ 2604 h 39574"/>
                  <a:gd name="connsiteX14" fmla="*/ 33249 w 38367"/>
                  <a:gd name="connsiteY14" fmla="*/ 5164 h 3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367" h="39574">
                    <a:moveTo>
                      <a:pt x="33249" y="5164"/>
                    </a:moveTo>
                    <a:cubicBezTo>
                      <a:pt x="30068" y="5754"/>
                      <a:pt x="28875" y="8117"/>
                      <a:pt x="28875" y="10086"/>
                    </a:cubicBezTo>
                    <a:cubicBezTo>
                      <a:pt x="28875" y="12449"/>
                      <a:pt x="30664" y="13433"/>
                      <a:pt x="32255" y="13433"/>
                    </a:cubicBezTo>
                    <a:cubicBezTo>
                      <a:pt x="34243" y="13433"/>
                      <a:pt x="37225" y="12055"/>
                      <a:pt x="37225" y="7723"/>
                    </a:cubicBezTo>
                    <a:cubicBezTo>
                      <a:pt x="37225" y="1817"/>
                      <a:pt x="30466" y="45"/>
                      <a:pt x="25695" y="45"/>
                    </a:cubicBezTo>
                    <a:cubicBezTo>
                      <a:pt x="12375" y="45"/>
                      <a:pt x="50" y="12252"/>
                      <a:pt x="50" y="24459"/>
                    </a:cubicBezTo>
                    <a:cubicBezTo>
                      <a:pt x="50" y="31940"/>
                      <a:pt x="5219" y="39619"/>
                      <a:pt x="16351" y="39619"/>
                    </a:cubicBezTo>
                    <a:cubicBezTo>
                      <a:pt x="31460" y="39619"/>
                      <a:pt x="38417" y="30956"/>
                      <a:pt x="38417" y="29775"/>
                    </a:cubicBezTo>
                    <a:cubicBezTo>
                      <a:pt x="38417" y="29184"/>
                      <a:pt x="37622" y="28200"/>
                      <a:pt x="36827" y="28200"/>
                    </a:cubicBezTo>
                    <a:cubicBezTo>
                      <a:pt x="36429" y="28200"/>
                      <a:pt x="36231" y="28396"/>
                      <a:pt x="35435" y="29184"/>
                    </a:cubicBezTo>
                    <a:cubicBezTo>
                      <a:pt x="28478" y="37256"/>
                      <a:pt x="18140" y="37256"/>
                      <a:pt x="16550" y="37256"/>
                    </a:cubicBezTo>
                    <a:cubicBezTo>
                      <a:pt x="10189" y="37256"/>
                      <a:pt x="7405" y="32925"/>
                      <a:pt x="7405" y="27412"/>
                    </a:cubicBezTo>
                    <a:cubicBezTo>
                      <a:pt x="7405" y="25049"/>
                      <a:pt x="8598" y="15402"/>
                      <a:pt x="13171" y="9298"/>
                    </a:cubicBezTo>
                    <a:cubicBezTo>
                      <a:pt x="16550" y="4967"/>
                      <a:pt x="21122" y="2604"/>
                      <a:pt x="25695" y="2604"/>
                    </a:cubicBezTo>
                    <a:cubicBezTo>
                      <a:pt x="26887" y="2604"/>
                      <a:pt x="31062" y="2801"/>
                      <a:pt x="33249" y="5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37DBEE4-8FEE-AAD0-3336-C68FB3DAD9FE}"/>
                  </a:ext>
                </a:extLst>
              </p:cNvPr>
              <p:cNvSpPr/>
              <p:nvPr/>
            </p:nvSpPr>
            <p:spPr>
              <a:xfrm>
                <a:off x="4720483" y="5328129"/>
                <a:ext cx="38367" cy="39574"/>
              </a:xfrm>
              <a:custGeom>
                <a:avLst/>
                <a:gdLst>
                  <a:gd name="connsiteX0" fmla="*/ 33250 w 38367"/>
                  <a:gd name="connsiteY0" fmla="*/ 5164 h 39574"/>
                  <a:gd name="connsiteX1" fmla="*/ 28877 w 38367"/>
                  <a:gd name="connsiteY1" fmla="*/ 10086 h 39574"/>
                  <a:gd name="connsiteX2" fmla="*/ 32256 w 38367"/>
                  <a:gd name="connsiteY2" fmla="*/ 13433 h 39574"/>
                  <a:gd name="connsiteX3" fmla="*/ 37226 w 38367"/>
                  <a:gd name="connsiteY3" fmla="*/ 7723 h 39574"/>
                  <a:gd name="connsiteX4" fmla="*/ 25696 w 38367"/>
                  <a:gd name="connsiteY4" fmla="*/ 45 h 39574"/>
                  <a:gd name="connsiteX5" fmla="*/ 51 w 38367"/>
                  <a:gd name="connsiteY5" fmla="*/ 24459 h 39574"/>
                  <a:gd name="connsiteX6" fmla="*/ 16352 w 38367"/>
                  <a:gd name="connsiteY6" fmla="*/ 39619 h 39574"/>
                  <a:gd name="connsiteX7" fmla="*/ 38419 w 38367"/>
                  <a:gd name="connsiteY7" fmla="*/ 29775 h 39574"/>
                  <a:gd name="connsiteX8" fmla="*/ 36828 w 38367"/>
                  <a:gd name="connsiteY8" fmla="*/ 28200 h 39574"/>
                  <a:gd name="connsiteX9" fmla="*/ 35437 w 38367"/>
                  <a:gd name="connsiteY9" fmla="*/ 29184 h 39574"/>
                  <a:gd name="connsiteX10" fmla="*/ 16551 w 38367"/>
                  <a:gd name="connsiteY10" fmla="*/ 37256 h 39574"/>
                  <a:gd name="connsiteX11" fmla="*/ 7407 w 38367"/>
                  <a:gd name="connsiteY11" fmla="*/ 27412 h 39574"/>
                  <a:gd name="connsiteX12" fmla="*/ 13172 w 38367"/>
                  <a:gd name="connsiteY12" fmla="*/ 9298 h 39574"/>
                  <a:gd name="connsiteX13" fmla="*/ 25696 w 38367"/>
                  <a:gd name="connsiteY13" fmla="*/ 2604 h 39574"/>
                  <a:gd name="connsiteX14" fmla="*/ 33250 w 38367"/>
                  <a:gd name="connsiteY14" fmla="*/ 5164 h 3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367" h="39574">
                    <a:moveTo>
                      <a:pt x="33250" y="5164"/>
                    </a:moveTo>
                    <a:cubicBezTo>
                      <a:pt x="30069" y="5754"/>
                      <a:pt x="28877" y="8117"/>
                      <a:pt x="28877" y="10086"/>
                    </a:cubicBezTo>
                    <a:cubicBezTo>
                      <a:pt x="28877" y="12449"/>
                      <a:pt x="30666" y="13433"/>
                      <a:pt x="32256" y="13433"/>
                    </a:cubicBezTo>
                    <a:cubicBezTo>
                      <a:pt x="34244" y="13433"/>
                      <a:pt x="37226" y="12055"/>
                      <a:pt x="37226" y="7723"/>
                    </a:cubicBezTo>
                    <a:cubicBezTo>
                      <a:pt x="37226" y="1817"/>
                      <a:pt x="30467" y="45"/>
                      <a:pt x="25696" y="45"/>
                    </a:cubicBezTo>
                    <a:cubicBezTo>
                      <a:pt x="12377" y="45"/>
                      <a:pt x="51" y="12252"/>
                      <a:pt x="51" y="24459"/>
                    </a:cubicBezTo>
                    <a:cubicBezTo>
                      <a:pt x="51" y="31940"/>
                      <a:pt x="5220" y="39619"/>
                      <a:pt x="16352" y="39619"/>
                    </a:cubicBezTo>
                    <a:cubicBezTo>
                      <a:pt x="31461" y="39619"/>
                      <a:pt x="38419" y="30956"/>
                      <a:pt x="38419" y="29775"/>
                    </a:cubicBezTo>
                    <a:cubicBezTo>
                      <a:pt x="38419" y="29184"/>
                      <a:pt x="37623" y="28200"/>
                      <a:pt x="36828" y="28200"/>
                    </a:cubicBezTo>
                    <a:cubicBezTo>
                      <a:pt x="36431" y="28200"/>
                      <a:pt x="36232" y="28396"/>
                      <a:pt x="35437" y="29184"/>
                    </a:cubicBezTo>
                    <a:cubicBezTo>
                      <a:pt x="28479" y="37256"/>
                      <a:pt x="18142" y="37256"/>
                      <a:pt x="16551" y="37256"/>
                    </a:cubicBezTo>
                    <a:cubicBezTo>
                      <a:pt x="10190" y="37256"/>
                      <a:pt x="7407" y="32925"/>
                      <a:pt x="7407" y="27412"/>
                    </a:cubicBezTo>
                    <a:cubicBezTo>
                      <a:pt x="7407" y="25049"/>
                      <a:pt x="8599" y="15402"/>
                      <a:pt x="13172" y="9298"/>
                    </a:cubicBezTo>
                    <a:cubicBezTo>
                      <a:pt x="16551" y="4967"/>
                      <a:pt x="21124" y="2604"/>
                      <a:pt x="25696" y="2604"/>
                    </a:cubicBezTo>
                    <a:cubicBezTo>
                      <a:pt x="26889" y="2604"/>
                      <a:pt x="31063" y="2801"/>
                      <a:pt x="33250" y="5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EEA68EC-7B12-AFEA-21F7-C686E899E4CD}"/>
                </a:ext>
              </a:extLst>
            </p:cNvPr>
            <p:cNvSpPr/>
            <p:nvPr/>
          </p:nvSpPr>
          <p:spPr>
            <a:xfrm>
              <a:off x="5714785" y="1672530"/>
              <a:ext cx="35981" cy="37802"/>
            </a:xfrm>
            <a:custGeom>
              <a:avLst/>
              <a:gdLst>
                <a:gd name="connsiteX0" fmla="*/ 20727 w 35981"/>
                <a:gd name="connsiteY0" fmla="*/ 18946 h 37802"/>
                <a:gd name="connsiteX1" fmla="*/ 33450 w 35981"/>
                <a:gd name="connsiteY1" fmla="*/ 13433 h 37802"/>
                <a:gd name="connsiteX2" fmla="*/ 36034 w 35981"/>
                <a:gd name="connsiteY2" fmla="*/ 10677 h 37802"/>
                <a:gd name="connsiteX3" fmla="*/ 33251 w 35981"/>
                <a:gd name="connsiteY3" fmla="*/ 7920 h 37802"/>
                <a:gd name="connsiteX4" fmla="*/ 31462 w 35981"/>
                <a:gd name="connsiteY4" fmla="*/ 8708 h 37802"/>
                <a:gd name="connsiteX5" fmla="*/ 19336 w 35981"/>
                <a:gd name="connsiteY5" fmla="*/ 16780 h 37802"/>
                <a:gd name="connsiteX6" fmla="*/ 20727 w 35981"/>
                <a:gd name="connsiteY6" fmla="*/ 3786 h 37802"/>
                <a:gd name="connsiteX7" fmla="*/ 17944 w 35981"/>
                <a:gd name="connsiteY7" fmla="*/ 45 h 37802"/>
                <a:gd name="connsiteX8" fmla="*/ 15161 w 35981"/>
                <a:gd name="connsiteY8" fmla="*/ 2604 h 37802"/>
                <a:gd name="connsiteX9" fmla="*/ 15757 w 35981"/>
                <a:gd name="connsiteY9" fmla="*/ 6936 h 37802"/>
                <a:gd name="connsiteX10" fmla="*/ 16751 w 35981"/>
                <a:gd name="connsiteY10" fmla="*/ 16780 h 37802"/>
                <a:gd name="connsiteX11" fmla="*/ 4625 w 35981"/>
                <a:gd name="connsiteY11" fmla="*/ 8708 h 37802"/>
                <a:gd name="connsiteX12" fmla="*/ 2836 w 35981"/>
                <a:gd name="connsiteY12" fmla="*/ 7920 h 37802"/>
                <a:gd name="connsiteX13" fmla="*/ 53 w 35981"/>
                <a:gd name="connsiteY13" fmla="*/ 10677 h 37802"/>
                <a:gd name="connsiteX14" fmla="*/ 1842 w 35981"/>
                <a:gd name="connsiteY14" fmla="*/ 13236 h 37802"/>
                <a:gd name="connsiteX15" fmla="*/ 15161 w 35981"/>
                <a:gd name="connsiteY15" fmla="*/ 18946 h 37802"/>
                <a:gd name="connsiteX16" fmla="*/ 2438 w 35981"/>
                <a:gd name="connsiteY16" fmla="*/ 24262 h 37802"/>
                <a:gd name="connsiteX17" fmla="*/ 53 w 35981"/>
                <a:gd name="connsiteY17" fmla="*/ 27018 h 37802"/>
                <a:gd name="connsiteX18" fmla="*/ 2836 w 35981"/>
                <a:gd name="connsiteY18" fmla="*/ 29775 h 37802"/>
                <a:gd name="connsiteX19" fmla="*/ 4625 w 35981"/>
                <a:gd name="connsiteY19" fmla="*/ 28987 h 37802"/>
                <a:gd name="connsiteX20" fmla="*/ 16751 w 35981"/>
                <a:gd name="connsiteY20" fmla="*/ 21112 h 37802"/>
                <a:gd name="connsiteX21" fmla="*/ 15161 w 35981"/>
                <a:gd name="connsiteY21" fmla="*/ 35091 h 37802"/>
                <a:gd name="connsiteX22" fmla="*/ 17944 w 35981"/>
                <a:gd name="connsiteY22" fmla="*/ 37847 h 37802"/>
                <a:gd name="connsiteX23" fmla="*/ 20727 w 35981"/>
                <a:gd name="connsiteY23" fmla="*/ 35091 h 37802"/>
                <a:gd name="connsiteX24" fmla="*/ 20330 w 35981"/>
                <a:gd name="connsiteY24" fmla="*/ 30956 h 37802"/>
                <a:gd name="connsiteX25" fmla="*/ 19336 w 35981"/>
                <a:gd name="connsiteY25" fmla="*/ 21112 h 37802"/>
                <a:gd name="connsiteX26" fmla="*/ 29872 w 35981"/>
                <a:gd name="connsiteY26" fmla="*/ 28003 h 37802"/>
                <a:gd name="connsiteX27" fmla="*/ 33251 w 35981"/>
                <a:gd name="connsiteY27" fmla="*/ 29775 h 37802"/>
                <a:gd name="connsiteX28" fmla="*/ 36034 w 35981"/>
                <a:gd name="connsiteY28" fmla="*/ 27018 h 37802"/>
                <a:gd name="connsiteX29" fmla="*/ 34046 w 35981"/>
                <a:gd name="connsiteY29" fmla="*/ 24459 h 3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81" h="37802">
                  <a:moveTo>
                    <a:pt x="20727" y="18946"/>
                  </a:moveTo>
                  <a:cubicBezTo>
                    <a:pt x="28083" y="15796"/>
                    <a:pt x="31263" y="14614"/>
                    <a:pt x="33450" y="13433"/>
                  </a:cubicBezTo>
                  <a:cubicBezTo>
                    <a:pt x="35239" y="12842"/>
                    <a:pt x="36034" y="12449"/>
                    <a:pt x="36034" y="10677"/>
                  </a:cubicBezTo>
                  <a:cubicBezTo>
                    <a:pt x="36034" y="9298"/>
                    <a:pt x="34842" y="7920"/>
                    <a:pt x="33251" y="7920"/>
                  </a:cubicBezTo>
                  <a:cubicBezTo>
                    <a:pt x="32655" y="7920"/>
                    <a:pt x="32456" y="7920"/>
                    <a:pt x="31462" y="8708"/>
                  </a:cubicBezTo>
                  <a:lnTo>
                    <a:pt x="19336" y="16780"/>
                  </a:lnTo>
                  <a:lnTo>
                    <a:pt x="20727" y="3786"/>
                  </a:lnTo>
                  <a:cubicBezTo>
                    <a:pt x="20926" y="2211"/>
                    <a:pt x="20727" y="45"/>
                    <a:pt x="17944" y="45"/>
                  </a:cubicBezTo>
                  <a:cubicBezTo>
                    <a:pt x="16950" y="45"/>
                    <a:pt x="15161" y="635"/>
                    <a:pt x="15161" y="2604"/>
                  </a:cubicBezTo>
                  <a:cubicBezTo>
                    <a:pt x="15161" y="3392"/>
                    <a:pt x="15558" y="5951"/>
                    <a:pt x="15757" y="6936"/>
                  </a:cubicBezTo>
                  <a:cubicBezTo>
                    <a:pt x="15956" y="8314"/>
                    <a:pt x="16552" y="14811"/>
                    <a:pt x="16751" y="16780"/>
                  </a:cubicBezTo>
                  <a:lnTo>
                    <a:pt x="4625" y="8708"/>
                  </a:lnTo>
                  <a:cubicBezTo>
                    <a:pt x="3830" y="8314"/>
                    <a:pt x="3631" y="7920"/>
                    <a:pt x="2836" y="7920"/>
                  </a:cubicBezTo>
                  <a:cubicBezTo>
                    <a:pt x="1046" y="7920"/>
                    <a:pt x="53" y="9298"/>
                    <a:pt x="53" y="10677"/>
                  </a:cubicBezTo>
                  <a:cubicBezTo>
                    <a:pt x="53" y="12449"/>
                    <a:pt x="1046" y="13039"/>
                    <a:pt x="1842" y="13236"/>
                  </a:cubicBezTo>
                  <a:lnTo>
                    <a:pt x="15161" y="18946"/>
                  </a:lnTo>
                  <a:cubicBezTo>
                    <a:pt x="8004" y="22096"/>
                    <a:pt x="4625" y="23277"/>
                    <a:pt x="2438" y="24262"/>
                  </a:cubicBezTo>
                  <a:cubicBezTo>
                    <a:pt x="848" y="25049"/>
                    <a:pt x="53" y="25443"/>
                    <a:pt x="53" y="27018"/>
                  </a:cubicBezTo>
                  <a:cubicBezTo>
                    <a:pt x="53" y="28593"/>
                    <a:pt x="1046" y="29775"/>
                    <a:pt x="2836" y="29775"/>
                  </a:cubicBezTo>
                  <a:cubicBezTo>
                    <a:pt x="3432" y="29775"/>
                    <a:pt x="3631" y="29775"/>
                    <a:pt x="4625" y="28987"/>
                  </a:cubicBezTo>
                  <a:lnTo>
                    <a:pt x="16751" y="21112"/>
                  </a:lnTo>
                  <a:lnTo>
                    <a:pt x="15161" y="35091"/>
                  </a:lnTo>
                  <a:cubicBezTo>
                    <a:pt x="15161" y="37060"/>
                    <a:pt x="16950" y="37847"/>
                    <a:pt x="17944" y="37847"/>
                  </a:cubicBezTo>
                  <a:cubicBezTo>
                    <a:pt x="19137" y="37847"/>
                    <a:pt x="20727" y="37060"/>
                    <a:pt x="20727" y="35091"/>
                  </a:cubicBezTo>
                  <a:cubicBezTo>
                    <a:pt x="20727" y="34303"/>
                    <a:pt x="20330" y="31744"/>
                    <a:pt x="20330" y="30956"/>
                  </a:cubicBezTo>
                  <a:cubicBezTo>
                    <a:pt x="20131" y="29381"/>
                    <a:pt x="19534" y="23081"/>
                    <a:pt x="19336" y="21112"/>
                  </a:cubicBezTo>
                  <a:lnTo>
                    <a:pt x="29872" y="28003"/>
                  </a:lnTo>
                  <a:cubicBezTo>
                    <a:pt x="32257" y="29775"/>
                    <a:pt x="32456" y="29775"/>
                    <a:pt x="33251" y="29775"/>
                  </a:cubicBezTo>
                  <a:cubicBezTo>
                    <a:pt x="34842" y="29775"/>
                    <a:pt x="36034" y="28593"/>
                    <a:pt x="36034" y="27018"/>
                  </a:cubicBezTo>
                  <a:cubicBezTo>
                    <a:pt x="36034" y="25246"/>
                    <a:pt x="34842" y="24853"/>
                    <a:pt x="34046" y="24459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8DF12A-8116-449A-F33E-C16476CB1758}"/>
                </a:ext>
              </a:extLst>
            </p:cNvPr>
            <p:cNvSpPr/>
            <p:nvPr/>
          </p:nvSpPr>
          <p:spPr>
            <a:xfrm>
              <a:off x="5564806" y="1751087"/>
              <a:ext cx="39957" cy="55915"/>
            </a:xfrm>
            <a:custGeom>
              <a:avLst/>
              <a:gdLst>
                <a:gd name="connsiteX0" fmla="*/ 39807 w 39957"/>
                <a:gd name="connsiteY0" fmla="*/ 2606 h 55915"/>
                <a:gd name="connsiteX1" fmla="*/ 40006 w 39957"/>
                <a:gd name="connsiteY1" fmla="*/ 1425 h 55915"/>
                <a:gd name="connsiteX2" fmla="*/ 38813 w 39957"/>
                <a:gd name="connsiteY2" fmla="*/ 46 h 55915"/>
                <a:gd name="connsiteX3" fmla="*/ 32452 w 39957"/>
                <a:gd name="connsiteY3" fmla="*/ 5953 h 55915"/>
                <a:gd name="connsiteX4" fmla="*/ 22910 w 39957"/>
                <a:gd name="connsiteY4" fmla="*/ 46 h 55915"/>
                <a:gd name="connsiteX5" fmla="*/ 48 w 39957"/>
                <a:gd name="connsiteY5" fmla="*/ 25051 h 55915"/>
                <a:gd name="connsiteX6" fmla="*/ 13566 w 39957"/>
                <a:gd name="connsiteY6" fmla="*/ 39621 h 55915"/>
                <a:gd name="connsiteX7" fmla="*/ 24699 w 39957"/>
                <a:gd name="connsiteY7" fmla="*/ 34895 h 55915"/>
                <a:gd name="connsiteX8" fmla="*/ 21518 w 39957"/>
                <a:gd name="connsiteY8" fmla="*/ 47693 h 55915"/>
                <a:gd name="connsiteX9" fmla="*/ 14560 w 39957"/>
                <a:gd name="connsiteY9" fmla="*/ 52615 h 55915"/>
                <a:gd name="connsiteX10" fmla="*/ 12374 w 39957"/>
                <a:gd name="connsiteY10" fmla="*/ 54584 h 55915"/>
                <a:gd name="connsiteX11" fmla="*/ 13566 w 39957"/>
                <a:gd name="connsiteY11" fmla="*/ 55962 h 55915"/>
                <a:gd name="connsiteX12" fmla="*/ 22910 w 39957"/>
                <a:gd name="connsiteY12" fmla="*/ 55569 h 55915"/>
                <a:gd name="connsiteX13" fmla="*/ 32452 w 39957"/>
                <a:gd name="connsiteY13" fmla="*/ 55962 h 55915"/>
                <a:gd name="connsiteX14" fmla="*/ 34042 w 39957"/>
                <a:gd name="connsiteY14" fmla="*/ 53993 h 55915"/>
                <a:gd name="connsiteX15" fmla="*/ 31856 w 39957"/>
                <a:gd name="connsiteY15" fmla="*/ 52615 h 55915"/>
                <a:gd name="connsiteX16" fmla="*/ 27482 w 39957"/>
                <a:gd name="connsiteY16" fmla="*/ 51631 h 55915"/>
                <a:gd name="connsiteX17" fmla="*/ 27880 w 39957"/>
                <a:gd name="connsiteY17" fmla="*/ 49662 h 55915"/>
                <a:gd name="connsiteX18" fmla="*/ 26488 w 39957"/>
                <a:gd name="connsiteY18" fmla="*/ 27807 h 55915"/>
                <a:gd name="connsiteX19" fmla="*/ 24898 w 39957"/>
                <a:gd name="connsiteY19" fmla="*/ 30761 h 55915"/>
                <a:gd name="connsiteX20" fmla="*/ 13765 w 39957"/>
                <a:gd name="connsiteY20" fmla="*/ 37258 h 55915"/>
                <a:gd name="connsiteX21" fmla="*/ 7205 w 39957"/>
                <a:gd name="connsiteY21" fmla="*/ 28792 h 55915"/>
                <a:gd name="connsiteX22" fmla="*/ 11976 w 39957"/>
                <a:gd name="connsiteY22" fmla="*/ 10875 h 55915"/>
                <a:gd name="connsiteX23" fmla="*/ 22910 w 39957"/>
                <a:gd name="connsiteY23" fmla="*/ 2606 h 55915"/>
                <a:gd name="connsiteX24" fmla="*/ 30862 w 39957"/>
                <a:gd name="connsiteY24" fmla="*/ 10284 h 55915"/>
                <a:gd name="connsiteX25" fmla="*/ 30663 w 39957"/>
                <a:gd name="connsiteY25" fmla="*/ 11466 h 5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957" h="55915">
                  <a:moveTo>
                    <a:pt x="39807" y="2606"/>
                  </a:moveTo>
                  <a:cubicBezTo>
                    <a:pt x="39807" y="2212"/>
                    <a:pt x="40006" y="1818"/>
                    <a:pt x="40006" y="1425"/>
                  </a:cubicBezTo>
                  <a:cubicBezTo>
                    <a:pt x="40006" y="834"/>
                    <a:pt x="39609" y="46"/>
                    <a:pt x="38813" y="46"/>
                  </a:cubicBezTo>
                  <a:cubicBezTo>
                    <a:pt x="38018" y="46"/>
                    <a:pt x="34241" y="3000"/>
                    <a:pt x="32452" y="5953"/>
                  </a:cubicBezTo>
                  <a:cubicBezTo>
                    <a:pt x="31657" y="4181"/>
                    <a:pt x="28675" y="46"/>
                    <a:pt x="22910" y="46"/>
                  </a:cubicBezTo>
                  <a:cubicBezTo>
                    <a:pt x="11579" y="46"/>
                    <a:pt x="48" y="12450"/>
                    <a:pt x="48" y="25051"/>
                  </a:cubicBezTo>
                  <a:cubicBezTo>
                    <a:pt x="48" y="33714"/>
                    <a:pt x="5814" y="39621"/>
                    <a:pt x="13566" y="39621"/>
                  </a:cubicBezTo>
                  <a:cubicBezTo>
                    <a:pt x="18536" y="39621"/>
                    <a:pt x="22711" y="36470"/>
                    <a:pt x="24699" y="34895"/>
                  </a:cubicBezTo>
                  <a:cubicBezTo>
                    <a:pt x="24500" y="35092"/>
                    <a:pt x="21717" y="46118"/>
                    <a:pt x="21518" y="47693"/>
                  </a:cubicBezTo>
                  <a:cubicBezTo>
                    <a:pt x="20127" y="52615"/>
                    <a:pt x="20127" y="52615"/>
                    <a:pt x="14560" y="52615"/>
                  </a:cubicBezTo>
                  <a:cubicBezTo>
                    <a:pt x="13566" y="52615"/>
                    <a:pt x="12374" y="52615"/>
                    <a:pt x="12374" y="54584"/>
                  </a:cubicBezTo>
                  <a:cubicBezTo>
                    <a:pt x="12374" y="55175"/>
                    <a:pt x="12771" y="55962"/>
                    <a:pt x="13566" y="55962"/>
                  </a:cubicBezTo>
                  <a:cubicBezTo>
                    <a:pt x="16548" y="55962"/>
                    <a:pt x="19928" y="55569"/>
                    <a:pt x="22910" y="55569"/>
                  </a:cubicBezTo>
                  <a:cubicBezTo>
                    <a:pt x="25892" y="55569"/>
                    <a:pt x="29669" y="55962"/>
                    <a:pt x="32452" y="55962"/>
                  </a:cubicBezTo>
                  <a:cubicBezTo>
                    <a:pt x="33247" y="55962"/>
                    <a:pt x="34042" y="55569"/>
                    <a:pt x="34042" y="53993"/>
                  </a:cubicBezTo>
                  <a:cubicBezTo>
                    <a:pt x="34042" y="52615"/>
                    <a:pt x="32850" y="52615"/>
                    <a:pt x="31856" y="52615"/>
                  </a:cubicBezTo>
                  <a:cubicBezTo>
                    <a:pt x="29868" y="52615"/>
                    <a:pt x="27482" y="52615"/>
                    <a:pt x="27482" y="51631"/>
                  </a:cubicBezTo>
                  <a:cubicBezTo>
                    <a:pt x="27482" y="51434"/>
                    <a:pt x="27482" y="51237"/>
                    <a:pt x="27880" y="49662"/>
                  </a:cubicBezTo>
                  <a:close/>
                  <a:moveTo>
                    <a:pt x="26488" y="27807"/>
                  </a:moveTo>
                  <a:cubicBezTo>
                    <a:pt x="25892" y="29186"/>
                    <a:pt x="25892" y="29383"/>
                    <a:pt x="24898" y="30761"/>
                  </a:cubicBezTo>
                  <a:cubicBezTo>
                    <a:pt x="21319" y="34895"/>
                    <a:pt x="17145" y="37258"/>
                    <a:pt x="13765" y="37258"/>
                  </a:cubicBezTo>
                  <a:cubicBezTo>
                    <a:pt x="10386" y="37258"/>
                    <a:pt x="7205" y="34895"/>
                    <a:pt x="7205" y="28792"/>
                  </a:cubicBezTo>
                  <a:cubicBezTo>
                    <a:pt x="7205" y="24067"/>
                    <a:pt x="9789" y="14419"/>
                    <a:pt x="11976" y="10875"/>
                  </a:cubicBezTo>
                  <a:cubicBezTo>
                    <a:pt x="15952" y="3787"/>
                    <a:pt x="20524" y="2606"/>
                    <a:pt x="22910" y="2606"/>
                  </a:cubicBezTo>
                  <a:cubicBezTo>
                    <a:pt x="29072" y="2606"/>
                    <a:pt x="30862" y="9300"/>
                    <a:pt x="30862" y="10284"/>
                  </a:cubicBezTo>
                  <a:cubicBezTo>
                    <a:pt x="30862" y="10678"/>
                    <a:pt x="30663" y="11269"/>
                    <a:pt x="30663" y="11466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CEAAAEC-913D-905C-7A02-4C66AFAD715A}"/>
              </a:ext>
            </a:extLst>
          </p:cNvPr>
          <p:cNvGrpSpPr/>
          <p:nvPr/>
        </p:nvGrpSpPr>
        <p:grpSpPr>
          <a:xfrm>
            <a:off x="5008847" y="1794746"/>
            <a:ext cx="417197" cy="234145"/>
            <a:chOff x="5501777" y="1851121"/>
            <a:chExt cx="248989" cy="13974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831155-7CD5-244E-931D-39377655AD15}"/>
                </a:ext>
              </a:extLst>
            </p:cNvPr>
            <p:cNvSpPr/>
            <p:nvPr/>
          </p:nvSpPr>
          <p:spPr>
            <a:xfrm>
              <a:off x="5501777" y="1896687"/>
              <a:ext cx="55662" cy="56900"/>
            </a:xfrm>
            <a:custGeom>
              <a:avLst/>
              <a:gdLst>
                <a:gd name="connsiteX0" fmla="*/ 55709 w 55662"/>
                <a:gd name="connsiteY0" fmla="*/ 8912 h 56900"/>
                <a:gd name="connsiteX1" fmla="*/ 50143 w 55662"/>
                <a:gd name="connsiteY1" fmla="*/ 52 h 56900"/>
                <a:gd name="connsiteX2" fmla="*/ 43781 w 55662"/>
                <a:gd name="connsiteY2" fmla="*/ 6155 h 56900"/>
                <a:gd name="connsiteX3" fmla="*/ 45769 w 55662"/>
                <a:gd name="connsiteY3" fmla="*/ 9896 h 56900"/>
                <a:gd name="connsiteX4" fmla="*/ 50143 w 55662"/>
                <a:gd name="connsiteY4" fmla="*/ 20134 h 56900"/>
                <a:gd name="connsiteX5" fmla="*/ 27679 w 55662"/>
                <a:gd name="connsiteY5" fmla="*/ 54196 h 56900"/>
                <a:gd name="connsiteX6" fmla="*/ 18137 w 55662"/>
                <a:gd name="connsiteY6" fmla="*/ 43170 h 56900"/>
                <a:gd name="connsiteX7" fmla="*/ 25492 w 55662"/>
                <a:gd name="connsiteY7" fmla="*/ 16590 h 56900"/>
                <a:gd name="connsiteX8" fmla="*/ 27082 w 55662"/>
                <a:gd name="connsiteY8" fmla="*/ 10290 h 56900"/>
                <a:gd name="connsiteX9" fmla="*/ 16745 w 55662"/>
                <a:gd name="connsiteY9" fmla="*/ 52 h 56900"/>
                <a:gd name="connsiteX10" fmla="*/ 46 w 55662"/>
                <a:gd name="connsiteY10" fmla="*/ 19347 h 56900"/>
                <a:gd name="connsiteX11" fmla="*/ 1438 w 55662"/>
                <a:gd name="connsiteY11" fmla="*/ 20725 h 56900"/>
                <a:gd name="connsiteX12" fmla="*/ 3426 w 55662"/>
                <a:gd name="connsiteY12" fmla="*/ 18362 h 56900"/>
                <a:gd name="connsiteX13" fmla="*/ 16348 w 55662"/>
                <a:gd name="connsiteY13" fmla="*/ 2808 h 56900"/>
                <a:gd name="connsiteX14" fmla="*/ 19528 w 55662"/>
                <a:gd name="connsiteY14" fmla="*/ 6746 h 56900"/>
                <a:gd name="connsiteX15" fmla="*/ 17342 w 55662"/>
                <a:gd name="connsiteY15" fmla="*/ 15606 h 56900"/>
                <a:gd name="connsiteX16" fmla="*/ 10185 w 55662"/>
                <a:gd name="connsiteY16" fmla="*/ 41398 h 56900"/>
                <a:gd name="connsiteX17" fmla="*/ 27082 w 55662"/>
                <a:gd name="connsiteY17" fmla="*/ 56952 h 56900"/>
                <a:gd name="connsiteX18" fmla="*/ 55709 w 55662"/>
                <a:gd name="connsiteY18" fmla="*/ 8912 h 5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62" h="56900">
                  <a:moveTo>
                    <a:pt x="55709" y="8912"/>
                  </a:moveTo>
                  <a:cubicBezTo>
                    <a:pt x="55709" y="2021"/>
                    <a:pt x="52329" y="52"/>
                    <a:pt x="50143" y="52"/>
                  </a:cubicBezTo>
                  <a:cubicBezTo>
                    <a:pt x="46962" y="52"/>
                    <a:pt x="43781" y="3399"/>
                    <a:pt x="43781" y="6155"/>
                  </a:cubicBezTo>
                  <a:cubicBezTo>
                    <a:pt x="43781" y="7730"/>
                    <a:pt x="44378" y="8518"/>
                    <a:pt x="45769" y="9896"/>
                  </a:cubicBezTo>
                  <a:cubicBezTo>
                    <a:pt x="48552" y="12456"/>
                    <a:pt x="50143" y="15606"/>
                    <a:pt x="50143" y="20134"/>
                  </a:cubicBezTo>
                  <a:cubicBezTo>
                    <a:pt x="50143" y="25450"/>
                    <a:pt x="42390" y="54196"/>
                    <a:pt x="27679" y="54196"/>
                  </a:cubicBezTo>
                  <a:cubicBezTo>
                    <a:pt x="21119" y="54196"/>
                    <a:pt x="18137" y="49864"/>
                    <a:pt x="18137" y="43170"/>
                  </a:cubicBezTo>
                  <a:cubicBezTo>
                    <a:pt x="18137" y="36279"/>
                    <a:pt x="21715" y="27025"/>
                    <a:pt x="25492" y="16590"/>
                  </a:cubicBezTo>
                  <a:cubicBezTo>
                    <a:pt x="26486" y="14425"/>
                    <a:pt x="27082" y="12653"/>
                    <a:pt x="27082" y="10290"/>
                  </a:cubicBezTo>
                  <a:cubicBezTo>
                    <a:pt x="27082" y="4777"/>
                    <a:pt x="23107" y="52"/>
                    <a:pt x="16745" y="52"/>
                  </a:cubicBezTo>
                  <a:cubicBezTo>
                    <a:pt x="4818" y="52"/>
                    <a:pt x="46" y="18362"/>
                    <a:pt x="46" y="19347"/>
                  </a:cubicBezTo>
                  <a:cubicBezTo>
                    <a:pt x="46" y="20725"/>
                    <a:pt x="1239" y="20725"/>
                    <a:pt x="1438" y="20725"/>
                  </a:cubicBezTo>
                  <a:cubicBezTo>
                    <a:pt x="2830" y="20725"/>
                    <a:pt x="2830" y="20331"/>
                    <a:pt x="3426" y="18362"/>
                  </a:cubicBezTo>
                  <a:cubicBezTo>
                    <a:pt x="7203" y="5761"/>
                    <a:pt x="12570" y="2808"/>
                    <a:pt x="16348" y="2808"/>
                  </a:cubicBezTo>
                  <a:cubicBezTo>
                    <a:pt x="17342" y="2808"/>
                    <a:pt x="19528" y="2808"/>
                    <a:pt x="19528" y="6746"/>
                  </a:cubicBezTo>
                  <a:cubicBezTo>
                    <a:pt x="19528" y="9896"/>
                    <a:pt x="18137" y="13440"/>
                    <a:pt x="17342" y="15606"/>
                  </a:cubicBezTo>
                  <a:cubicBezTo>
                    <a:pt x="11775" y="30175"/>
                    <a:pt x="10185" y="35885"/>
                    <a:pt x="10185" y="41398"/>
                  </a:cubicBezTo>
                  <a:cubicBezTo>
                    <a:pt x="10185" y="54983"/>
                    <a:pt x="21317" y="56952"/>
                    <a:pt x="27082" y="56952"/>
                  </a:cubicBezTo>
                  <a:cubicBezTo>
                    <a:pt x="48353" y="56952"/>
                    <a:pt x="55709" y="15409"/>
                    <a:pt x="55709" y="8912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4" name="Graphic 9">
              <a:extLst>
                <a:ext uri="{FF2B5EF4-FFF2-40B4-BE49-F238E27FC236}">
                  <a16:creationId xmlns:a16="http://schemas.microsoft.com/office/drawing/2014/main" id="{5C1D1423-AB2C-9DD8-CC76-6EE700C16506}"/>
                </a:ext>
              </a:extLst>
            </p:cNvPr>
            <p:cNvGrpSpPr/>
            <p:nvPr/>
          </p:nvGrpSpPr>
          <p:grpSpPr>
            <a:xfrm>
              <a:off x="5563993" y="1853090"/>
              <a:ext cx="141479" cy="55915"/>
              <a:chOff x="4617370" y="5506720"/>
              <a:chExt cx="141479" cy="55915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9B41E1B-E125-AF1D-F82E-5F7E1021E82F}"/>
                  </a:ext>
                </a:extLst>
              </p:cNvPr>
              <p:cNvSpPr/>
              <p:nvPr/>
            </p:nvSpPr>
            <p:spPr>
              <a:xfrm>
                <a:off x="4617370" y="5506720"/>
                <a:ext cx="49301" cy="55915"/>
              </a:xfrm>
              <a:custGeom>
                <a:avLst/>
                <a:gdLst>
                  <a:gd name="connsiteX0" fmla="*/ 6609 w 49301"/>
                  <a:gd name="connsiteY0" fmla="*/ 49468 h 55915"/>
                  <a:gd name="connsiteX1" fmla="*/ 2434 w 49301"/>
                  <a:gd name="connsiteY1" fmla="*/ 52618 h 55915"/>
                  <a:gd name="connsiteX2" fmla="*/ 49 w 49301"/>
                  <a:gd name="connsiteY2" fmla="*/ 54587 h 55915"/>
                  <a:gd name="connsiteX3" fmla="*/ 1241 w 49301"/>
                  <a:gd name="connsiteY3" fmla="*/ 55965 h 55915"/>
                  <a:gd name="connsiteX4" fmla="*/ 8796 w 49301"/>
                  <a:gd name="connsiteY4" fmla="*/ 55571 h 55915"/>
                  <a:gd name="connsiteX5" fmla="*/ 18139 w 49301"/>
                  <a:gd name="connsiteY5" fmla="*/ 55965 h 55915"/>
                  <a:gd name="connsiteX6" fmla="*/ 19928 w 49301"/>
                  <a:gd name="connsiteY6" fmla="*/ 53996 h 55915"/>
                  <a:gd name="connsiteX7" fmla="*/ 17543 w 49301"/>
                  <a:gd name="connsiteY7" fmla="*/ 52618 h 55915"/>
                  <a:gd name="connsiteX8" fmla="*/ 13169 w 49301"/>
                  <a:gd name="connsiteY8" fmla="*/ 51634 h 55915"/>
                  <a:gd name="connsiteX9" fmla="*/ 14163 w 49301"/>
                  <a:gd name="connsiteY9" fmla="*/ 47696 h 55915"/>
                  <a:gd name="connsiteX10" fmla="*/ 17543 w 49301"/>
                  <a:gd name="connsiteY10" fmla="*/ 34504 h 55915"/>
                  <a:gd name="connsiteX11" fmla="*/ 26687 w 49301"/>
                  <a:gd name="connsiteY11" fmla="*/ 39624 h 55915"/>
                  <a:gd name="connsiteX12" fmla="*/ 49350 w 49301"/>
                  <a:gd name="connsiteY12" fmla="*/ 14816 h 55915"/>
                  <a:gd name="connsiteX13" fmla="*/ 36229 w 49301"/>
                  <a:gd name="connsiteY13" fmla="*/ 49 h 55915"/>
                  <a:gd name="connsiteX14" fmla="*/ 23506 w 49301"/>
                  <a:gd name="connsiteY14" fmla="*/ 6350 h 55915"/>
                  <a:gd name="connsiteX15" fmla="*/ 14362 w 49301"/>
                  <a:gd name="connsiteY15" fmla="*/ 49 h 55915"/>
                  <a:gd name="connsiteX16" fmla="*/ 7404 w 49301"/>
                  <a:gd name="connsiteY16" fmla="*/ 4775 h 55915"/>
                  <a:gd name="connsiteX17" fmla="*/ 4223 w 49301"/>
                  <a:gd name="connsiteY17" fmla="*/ 13634 h 55915"/>
                  <a:gd name="connsiteX18" fmla="*/ 5814 w 49301"/>
                  <a:gd name="connsiteY18" fmla="*/ 14619 h 55915"/>
                  <a:gd name="connsiteX19" fmla="*/ 7603 w 49301"/>
                  <a:gd name="connsiteY19" fmla="*/ 12059 h 55915"/>
                  <a:gd name="connsiteX20" fmla="*/ 14163 w 49301"/>
                  <a:gd name="connsiteY20" fmla="*/ 2609 h 55915"/>
                  <a:gd name="connsiteX21" fmla="*/ 17145 w 49301"/>
                  <a:gd name="connsiteY21" fmla="*/ 6940 h 55915"/>
                  <a:gd name="connsiteX22" fmla="*/ 16747 w 49301"/>
                  <a:gd name="connsiteY22" fmla="*/ 9500 h 55915"/>
                  <a:gd name="connsiteX23" fmla="*/ 23506 w 49301"/>
                  <a:gd name="connsiteY23" fmla="*/ 10681 h 55915"/>
                  <a:gd name="connsiteX24" fmla="*/ 35832 w 49301"/>
                  <a:gd name="connsiteY24" fmla="*/ 2609 h 55915"/>
                  <a:gd name="connsiteX25" fmla="*/ 42392 w 49301"/>
                  <a:gd name="connsiteY25" fmla="*/ 11075 h 55915"/>
                  <a:gd name="connsiteX26" fmla="*/ 37820 w 49301"/>
                  <a:gd name="connsiteY26" fmla="*/ 28795 h 55915"/>
                  <a:gd name="connsiteX27" fmla="*/ 26687 w 49301"/>
                  <a:gd name="connsiteY27" fmla="*/ 37261 h 55915"/>
                  <a:gd name="connsiteX28" fmla="*/ 18735 w 49301"/>
                  <a:gd name="connsiteY28" fmla="*/ 29582 h 55915"/>
                  <a:gd name="connsiteX29" fmla="*/ 18934 w 49301"/>
                  <a:gd name="connsiteY29" fmla="*/ 28204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9301" h="55915">
                    <a:moveTo>
                      <a:pt x="6609" y="49468"/>
                    </a:moveTo>
                    <a:cubicBezTo>
                      <a:pt x="6012" y="52027"/>
                      <a:pt x="5814" y="52618"/>
                      <a:pt x="2434" y="52618"/>
                    </a:cubicBezTo>
                    <a:cubicBezTo>
                      <a:pt x="1241" y="52618"/>
                      <a:pt x="49" y="52618"/>
                      <a:pt x="49" y="54587"/>
                    </a:cubicBezTo>
                    <a:cubicBezTo>
                      <a:pt x="49" y="55571"/>
                      <a:pt x="844" y="55965"/>
                      <a:pt x="1241" y="55965"/>
                    </a:cubicBezTo>
                    <a:cubicBezTo>
                      <a:pt x="3428" y="55965"/>
                      <a:pt x="6410" y="55571"/>
                      <a:pt x="8796" y="55571"/>
                    </a:cubicBezTo>
                    <a:cubicBezTo>
                      <a:pt x="11777" y="55571"/>
                      <a:pt x="15157" y="55965"/>
                      <a:pt x="18139" y="55965"/>
                    </a:cubicBezTo>
                    <a:cubicBezTo>
                      <a:pt x="18934" y="55965"/>
                      <a:pt x="19928" y="55571"/>
                      <a:pt x="19928" y="53996"/>
                    </a:cubicBezTo>
                    <a:cubicBezTo>
                      <a:pt x="19928" y="52618"/>
                      <a:pt x="18735" y="52618"/>
                      <a:pt x="17543" y="52618"/>
                    </a:cubicBezTo>
                    <a:cubicBezTo>
                      <a:pt x="15555" y="52618"/>
                      <a:pt x="13169" y="52618"/>
                      <a:pt x="13169" y="51634"/>
                    </a:cubicBezTo>
                    <a:cubicBezTo>
                      <a:pt x="13169" y="51240"/>
                      <a:pt x="13964" y="48877"/>
                      <a:pt x="14163" y="47696"/>
                    </a:cubicBezTo>
                    <a:cubicBezTo>
                      <a:pt x="15356" y="42971"/>
                      <a:pt x="16549" y="38245"/>
                      <a:pt x="17543" y="34504"/>
                    </a:cubicBezTo>
                    <a:cubicBezTo>
                      <a:pt x="18537" y="36276"/>
                      <a:pt x="21320" y="39624"/>
                      <a:pt x="26687" y="39624"/>
                    </a:cubicBezTo>
                    <a:cubicBezTo>
                      <a:pt x="37422" y="39624"/>
                      <a:pt x="49350" y="27810"/>
                      <a:pt x="49350" y="14816"/>
                    </a:cubicBezTo>
                    <a:cubicBezTo>
                      <a:pt x="49350" y="4578"/>
                      <a:pt x="42193" y="49"/>
                      <a:pt x="36229" y="49"/>
                    </a:cubicBezTo>
                    <a:cubicBezTo>
                      <a:pt x="30663" y="49"/>
                      <a:pt x="25892" y="3790"/>
                      <a:pt x="23506" y="6350"/>
                    </a:cubicBezTo>
                    <a:cubicBezTo>
                      <a:pt x="22115" y="1231"/>
                      <a:pt x="17145" y="49"/>
                      <a:pt x="14362" y="49"/>
                    </a:cubicBezTo>
                    <a:cubicBezTo>
                      <a:pt x="10982" y="49"/>
                      <a:pt x="8796" y="2412"/>
                      <a:pt x="7404" y="4775"/>
                    </a:cubicBezTo>
                    <a:cubicBezTo>
                      <a:pt x="5615" y="7728"/>
                      <a:pt x="4223" y="13044"/>
                      <a:pt x="4223" y="13634"/>
                    </a:cubicBezTo>
                    <a:cubicBezTo>
                      <a:pt x="4223" y="14619"/>
                      <a:pt x="5416" y="14619"/>
                      <a:pt x="5814" y="14619"/>
                    </a:cubicBezTo>
                    <a:cubicBezTo>
                      <a:pt x="7006" y="14619"/>
                      <a:pt x="7006" y="14422"/>
                      <a:pt x="7603" y="12059"/>
                    </a:cubicBezTo>
                    <a:cubicBezTo>
                      <a:pt x="8994" y="6940"/>
                      <a:pt x="10784" y="2609"/>
                      <a:pt x="14163" y="2609"/>
                    </a:cubicBezTo>
                    <a:cubicBezTo>
                      <a:pt x="16549" y="2609"/>
                      <a:pt x="17145" y="4578"/>
                      <a:pt x="17145" y="6940"/>
                    </a:cubicBezTo>
                    <a:cubicBezTo>
                      <a:pt x="17145" y="7925"/>
                      <a:pt x="16946" y="8909"/>
                      <a:pt x="16747" y="9500"/>
                    </a:cubicBezTo>
                    <a:close/>
                    <a:moveTo>
                      <a:pt x="23506" y="10681"/>
                    </a:moveTo>
                    <a:cubicBezTo>
                      <a:pt x="28675" y="3790"/>
                      <a:pt x="33048" y="2609"/>
                      <a:pt x="35832" y="2609"/>
                    </a:cubicBezTo>
                    <a:cubicBezTo>
                      <a:pt x="39410" y="2609"/>
                      <a:pt x="42392" y="5168"/>
                      <a:pt x="42392" y="11075"/>
                    </a:cubicBezTo>
                    <a:cubicBezTo>
                      <a:pt x="42392" y="14619"/>
                      <a:pt x="40404" y="23676"/>
                      <a:pt x="37820" y="28795"/>
                    </a:cubicBezTo>
                    <a:cubicBezTo>
                      <a:pt x="35434" y="33126"/>
                      <a:pt x="31259" y="37261"/>
                      <a:pt x="26687" y="37261"/>
                    </a:cubicBezTo>
                    <a:cubicBezTo>
                      <a:pt x="20326" y="37261"/>
                      <a:pt x="18735" y="30567"/>
                      <a:pt x="18735" y="29582"/>
                    </a:cubicBezTo>
                    <a:cubicBezTo>
                      <a:pt x="18735" y="29189"/>
                      <a:pt x="18934" y="28598"/>
                      <a:pt x="18934" y="282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F01412-FBC3-BD2C-9B62-4E7095EFB414}"/>
                  </a:ext>
                </a:extLst>
              </p:cNvPr>
              <p:cNvSpPr/>
              <p:nvPr/>
            </p:nvSpPr>
            <p:spPr>
              <a:xfrm>
                <a:off x="4675188" y="5506720"/>
                <a:ext cx="38367" cy="39574"/>
              </a:xfrm>
              <a:custGeom>
                <a:avLst/>
                <a:gdLst>
                  <a:gd name="connsiteX0" fmla="*/ 33249 w 38367"/>
                  <a:gd name="connsiteY0" fmla="*/ 5169 h 39574"/>
                  <a:gd name="connsiteX1" fmla="*/ 28875 w 38367"/>
                  <a:gd name="connsiteY1" fmla="*/ 10091 h 39574"/>
                  <a:gd name="connsiteX2" fmla="*/ 32255 w 38367"/>
                  <a:gd name="connsiteY2" fmla="*/ 13438 h 39574"/>
                  <a:gd name="connsiteX3" fmla="*/ 37225 w 38367"/>
                  <a:gd name="connsiteY3" fmla="*/ 7728 h 39574"/>
                  <a:gd name="connsiteX4" fmla="*/ 25695 w 38367"/>
                  <a:gd name="connsiteY4" fmla="*/ 50 h 39574"/>
                  <a:gd name="connsiteX5" fmla="*/ 50 w 38367"/>
                  <a:gd name="connsiteY5" fmla="*/ 24464 h 39574"/>
                  <a:gd name="connsiteX6" fmla="*/ 16351 w 38367"/>
                  <a:gd name="connsiteY6" fmla="*/ 39624 h 39574"/>
                  <a:gd name="connsiteX7" fmla="*/ 38417 w 38367"/>
                  <a:gd name="connsiteY7" fmla="*/ 29780 h 39574"/>
                  <a:gd name="connsiteX8" fmla="*/ 36827 w 38367"/>
                  <a:gd name="connsiteY8" fmla="*/ 28205 h 39574"/>
                  <a:gd name="connsiteX9" fmla="*/ 35435 w 38367"/>
                  <a:gd name="connsiteY9" fmla="*/ 29189 h 39574"/>
                  <a:gd name="connsiteX10" fmla="*/ 16550 w 38367"/>
                  <a:gd name="connsiteY10" fmla="*/ 37261 h 39574"/>
                  <a:gd name="connsiteX11" fmla="*/ 7405 w 38367"/>
                  <a:gd name="connsiteY11" fmla="*/ 27417 h 39574"/>
                  <a:gd name="connsiteX12" fmla="*/ 13171 w 38367"/>
                  <a:gd name="connsiteY12" fmla="*/ 9303 h 39574"/>
                  <a:gd name="connsiteX13" fmla="*/ 25695 w 38367"/>
                  <a:gd name="connsiteY13" fmla="*/ 2609 h 39574"/>
                  <a:gd name="connsiteX14" fmla="*/ 33249 w 38367"/>
                  <a:gd name="connsiteY14" fmla="*/ 5169 h 3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367" h="39574">
                    <a:moveTo>
                      <a:pt x="33249" y="5169"/>
                    </a:moveTo>
                    <a:cubicBezTo>
                      <a:pt x="30068" y="5759"/>
                      <a:pt x="28875" y="8122"/>
                      <a:pt x="28875" y="10091"/>
                    </a:cubicBezTo>
                    <a:cubicBezTo>
                      <a:pt x="28875" y="12454"/>
                      <a:pt x="30664" y="13438"/>
                      <a:pt x="32255" y="13438"/>
                    </a:cubicBezTo>
                    <a:cubicBezTo>
                      <a:pt x="34243" y="13438"/>
                      <a:pt x="37225" y="12060"/>
                      <a:pt x="37225" y="7728"/>
                    </a:cubicBezTo>
                    <a:cubicBezTo>
                      <a:pt x="37225" y="1822"/>
                      <a:pt x="30466" y="50"/>
                      <a:pt x="25695" y="50"/>
                    </a:cubicBezTo>
                    <a:cubicBezTo>
                      <a:pt x="12375" y="50"/>
                      <a:pt x="50" y="12257"/>
                      <a:pt x="50" y="24464"/>
                    </a:cubicBezTo>
                    <a:cubicBezTo>
                      <a:pt x="50" y="31945"/>
                      <a:pt x="5219" y="39624"/>
                      <a:pt x="16351" y="39624"/>
                    </a:cubicBezTo>
                    <a:cubicBezTo>
                      <a:pt x="31460" y="39624"/>
                      <a:pt x="38417" y="30961"/>
                      <a:pt x="38417" y="29780"/>
                    </a:cubicBezTo>
                    <a:cubicBezTo>
                      <a:pt x="38417" y="29189"/>
                      <a:pt x="37622" y="28205"/>
                      <a:pt x="36827" y="28205"/>
                    </a:cubicBezTo>
                    <a:cubicBezTo>
                      <a:pt x="36429" y="28205"/>
                      <a:pt x="36231" y="28401"/>
                      <a:pt x="35435" y="29189"/>
                    </a:cubicBezTo>
                    <a:cubicBezTo>
                      <a:pt x="28478" y="37261"/>
                      <a:pt x="18140" y="37261"/>
                      <a:pt x="16550" y="37261"/>
                    </a:cubicBezTo>
                    <a:cubicBezTo>
                      <a:pt x="10189" y="37261"/>
                      <a:pt x="7405" y="32930"/>
                      <a:pt x="7405" y="27417"/>
                    </a:cubicBezTo>
                    <a:cubicBezTo>
                      <a:pt x="7405" y="25054"/>
                      <a:pt x="8598" y="15407"/>
                      <a:pt x="13171" y="9303"/>
                    </a:cubicBezTo>
                    <a:cubicBezTo>
                      <a:pt x="16550" y="4972"/>
                      <a:pt x="21122" y="2609"/>
                      <a:pt x="25695" y="2609"/>
                    </a:cubicBezTo>
                    <a:cubicBezTo>
                      <a:pt x="26887" y="2609"/>
                      <a:pt x="31062" y="2806"/>
                      <a:pt x="33249" y="51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3EC09BC-5896-04CF-7EA4-9C22E9733AED}"/>
                  </a:ext>
                </a:extLst>
              </p:cNvPr>
              <p:cNvSpPr/>
              <p:nvPr/>
            </p:nvSpPr>
            <p:spPr>
              <a:xfrm>
                <a:off x="4720483" y="5506720"/>
                <a:ext cx="38367" cy="39574"/>
              </a:xfrm>
              <a:custGeom>
                <a:avLst/>
                <a:gdLst>
                  <a:gd name="connsiteX0" fmla="*/ 33250 w 38367"/>
                  <a:gd name="connsiteY0" fmla="*/ 5169 h 39574"/>
                  <a:gd name="connsiteX1" fmla="*/ 28877 w 38367"/>
                  <a:gd name="connsiteY1" fmla="*/ 10091 h 39574"/>
                  <a:gd name="connsiteX2" fmla="*/ 32256 w 38367"/>
                  <a:gd name="connsiteY2" fmla="*/ 13438 h 39574"/>
                  <a:gd name="connsiteX3" fmla="*/ 37226 w 38367"/>
                  <a:gd name="connsiteY3" fmla="*/ 7728 h 39574"/>
                  <a:gd name="connsiteX4" fmla="*/ 25696 w 38367"/>
                  <a:gd name="connsiteY4" fmla="*/ 50 h 39574"/>
                  <a:gd name="connsiteX5" fmla="*/ 51 w 38367"/>
                  <a:gd name="connsiteY5" fmla="*/ 24464 h 39574"/>
                  <a:gd name="connsiteX6" fmla="*/ 16352 w 38367"/>
                  <a:gd name="connsiteY6" fmla="*/ 39624 h 39574"/>
                  <a:gd name="connsiteX7" fmla="*/ 38419 w 38367"/>
                  <a:gd name="connsiteY7" fmla="*/ 29780 h 39574"/>
                  <a:gd name="connsiteX8" fmla="*/ 36828 w 38367"/>
                  <a:gd name="connsiteY8" fmla="*/ 28205 h 39574"/>
                  <a:gd name="connsiteX9" fmla="*/ 35437 w 38367"/>
                  <a:gd name="connsiteY9" fmla="*/ 29189 h 39574"/>
                  <a:gd name="connsiteX10" fmla="*/ 16551 w 38367"/>
                  <a:gd name="connsiteY10" fmla="*/ 37261 h 39574"/>
                  <a:gd name="connsiteX11" fmla="*/ 7407 w 38367"/>
                  <a:gd name="connsiteY11" fmla="*/ 27417 h 39574"/>
                  <a:gd name="connsiteX12" fmla="*/ 13172 w 38367"/>
                  <a:gd name="connsiteY12" fmla="*/ 9303 h 39574"/>
                  <a:gd name="connsiteX13" fmla="*/ 25696 w 38367"/>
                  <a:gd name="connsiteY13" fmla="*/ 2609 h 39574"/>
                  <a:gd name="connsiteX14" fmla="*/ 33250 w 38367"/>
                  <a:gd name="connsiteY14" fmla="*/ 5169 h 39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367" h="39574">
                    <a:moveTo>
                      <a:pt x="33250" y="5169"/>
                    </a:moveTo>
                    <a:cubicBezTo>
                      <a:pt x="30069" y="5759"/>
                      <a:pt x="28877" y="8122"/>
                      <a:pt x="28877" y="10091"/>
                    </a:cubicBezTo>
                    <a:cubicBezTo>
                      <a:pt x="28877" y="12454"/>
                      <a:pt x="30666" y="13438"/>
                      <a:pt x="32256" y="13438"/>
                    </a:cubicBezTo>
                    <a:cubicBezTo>
                      <a:pt x="34244" y="13438"/>
                      <a:pt x="37226" y="12060"/>
                      <a:pt x="37226" y="7728"/>
                    </a:cubicBezTo>
                    <a:cubicBezTo>
                      <a:pt x="37226" y="1822"/>
                      <a:pt x="30467" y="50"/>
                      <a:pt x="25696" y="50"/>
                    </a:cubicBezTo>
                    <a:cubicBezTo>
                      <a:pt x="12377" y="50"/>
                      <a:pt x="51" y="12257"/>
                      <a:pt x="51" y="24464"/>
                    </a:cubicBezTo>
                    <a:cubicBezTo>
                      <a:pt x="51" y="31945"/>
                      <a:pt x="5220" y="39624"/>
                      <a:pt x="16352" y="39624"/>
                    </a:cubicBezTo>
                    <a:cubicBezTo>
                      <a:pt x="31461" y="39624"/>
                      <a:pt x="38419" y="30961"/>
                      <a:pt x="38419" y="29780"/>
                    </a:cubicBezTo>
                    <a:cubicBezTo>
                      <a:pt x="38419" y="29189"/>
                      <a:pt x="37623" y="28205"/>
                      <a:pt x="36828" y="28205"/>
                    </a:cubicBezTo>
                    <a:cubicBezTo>
                      <a:pt x="36431" y="28205"/>
                      <a:pt x="36232" y="28401"/>
                      <a:pt x="35437" y="29189"/>
                    </a:cubicBezTo>
                    <a:cubicBezTo>
                      <a:pt x="28479" y="37261"/>
                      <a:pt x="18142" y="37261"/>
                      <a:pt x="16551" y="37261"/>
                    </a:cubicBezTo>
                    <a:cubicBezTo>
                      <a:pt x="10190" y="37261"/>
                      <a:pt x="7407" y="32930"/>
                      <a:pt x="7407" y="27417"/>
                    </a:cubicBezTo>
                    <a:cubicBezTo>
                      <a:pt x="7407" y="25054"/>
                      <a:pt x="8599" y="15407"/>
                      <a:pt x="13172" y="9303"/>
                    </a:cubicBezTo>
                    <a:cubicBezTo>
                      <a:pt x="16551" y="4972"/>
                      <a:pt x="21124" y="2609"/>
                      <a:pt x="25696" y="2609"/>
                    </a:cubicBezTo>
                    <a:cubicBezTo>
                      <a:pt x="26889" y="2609"/>
                      <a:pt x="31063" y="2806"/>
                      <a:pt x="33250" y="51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DDFCAC-ECF5-0227-A67C-9D7DB86DEFCD}"/>
                </a:ext>
              </a:extLst>
            </p:cNvPr>
            <p:cNvSpPr/>
            <p:nvPr/>
          </p:nvSpPr>
          <p:spPr>
            <a:xfrm>
              <a:off x="5714785" y="1851121"/>
              <a:ext cx="35981" cy="37802"/>
            </a:xfrm>
            <a:custGeom>
              <a:avLst/>
              <a:gdLst>
                <a:gd name="connsiteX0" fmla="*/ 20727 w 35981"/>
                <a:gd name="connsiteY0" fmla="*/ 18951 h 37802"/>
                <a:gd name="connsiteX1" fmla="*/ 33450 w 35981"/>
                <a:gd name="connsiteY1" fmla="*/ 13438 h 37802"/>
                <a:gd name="connsiteX2" fmla="*/ 36034 w 35981"/>
                <a:gd name="connsiteY2" fmla="*/ 10682 h 37802"/>
                <a:gd name="connsiteX3" fmla="*/ 33251 w 35981"/>
                <a:gd name="connsiteY3" fmla="*/ 7925 h 37802"/>
                <a:gd name="connsiteX4" fmla="*/ 31462 w 35981"/>
                <a:gd name="connsiteY4" fmla="*/ 8713 h 37802"/>
                <a:gd name="connsiteX5" fmla="*/ 19336 w 35981"/>
                <a:gd name="connsiteY5" fmla="*/ 16785 h 37802"/>
                <a:gd name="connsiteX6" fmla="*/ 20727 w 35981"/>
                <a:gd name="connsiteY6" fmla="*/ 3791 h 37802"/>
                <a:gd name="connsiteX7" fmla="*/ 17944 w 35981"/>
                <a:gd name="connsiteY7" fmla="*/ 50 h 37802"/>
                <a:gd name="connsiteX8" fmla="*/ 15161 w 35981"/>
                <a:gd name="connsiteY8" fmla="*/ 2609 h 37802"/>
                <a:gd name="connsiteX9" fmla="*/ 15757 w 35981"/>
                <a:gd name="connsiteY9" fmla="*/ 6941 h 37802"/>
                <a:gd name="connsiteX10" fmla="*/ 16751 w 35981"/>
                <a:gd name="connsiteY10" fmla="*/ 16785 h 37802"/>
                <a:gd name="connsiteX11" fmla="*/ 4625 w 35981"/>
                <a:gd name="connsiteY11" fmla="*/ 8713 h 37802"/>
                <a:gd name="connsiteX12" fmla="*/ 2836 w 35981"/>
                <a:gd name="connsiteY12" fmla="*/ 7925 h 37802"/>
                <a:gd name="connsiteX13" fmla="*/ 53 w 35981"/>
                <a:gd name="connsiteY13" fmla="*/ 10682 h 37802"/>
                <a:gd name="connsiteX14" fmla="*/ 1842 w 35981"/>
                <a:gd name="connsiteY14" fmla="*/ 13241 h 37802"/>
                <a:gd name="connsiteX15" fmla="*/ 15161 w 35981"/>
                <a:gd name="connsiteY15" fmla="*/ 18951 h 37802"/>
                <a:gd name="connsiteX16" fmla="*/ 2438 w 35981"/>
                <a:gd name="connsiteY16" fmla="*/ 24267 h 37802"/>
                <a:gd name="connsiteX17" fmla="*/ 53 w 35981"/>
                <a:gd name="connsiteY17" fmla="*/ 27023 h 37802"/>
                <a:gd name="connsiteX18" fmla="*/ 2836 w 35981"/>
                <a:gd name="connsiteY18" fmla="*/ 29780 h 37802"/>
                <a:gd name="connsiteX19" fmla="*/ 4625 w 35981"/>
                <a:gd name="connsiteY19" fmla="*/ 28992 h 37802"/>
                <a:gd name="connsiteX20" fmla="*/ 16751 w 35981"/>
                <a:gd name="connsiteY20" fmla="*/ 21117 h 37802"/>
                <a:gd name="connsiteX21" fmla="*/ 15161 w 35981"/>
                <a:gd name="connsiteY21" fmla="*/ 35096 h 37802"/>
                <a:gd name="connsiteX22" fmla="*/ 17944 w 35981"/>
                <a:gd name="connsiteY22" fmla="*/ 37852 h 37802"/>
                <a:gd name="connsiteX23" fmla="*/ 20727 w 35981"/>
                <a:gd name="connsiteY23" fmla="*/ 35096 h 37802"/>
                <a:gd name="connsiteX24" fmla="*/ 20330 w 35981"/>
                <a:gd name="connsiteY24" fmla="*/ 30961 h 37802"/>
                <a:gd name="connsiteX25" fmla="*/ 19336 w 35981"/>
                <a:gd name="connsiteY25" fmla="*/ 21117 h 37802"/>
                <a:gd name="connsiteX26" fmla="*/ 29872 w 35981"/>
                <a:gd name="connsiteY26" fmla="*/ 28008 h 37802"/>
                <a:gd name="connsiteX27" fmla="*/ 33251 w 35981"/>
                <a:gd name="connsiteY27" fmla="*/ 29780 h 37802"/>
                <a:gd name="connsiteX28" fmla="*/ 36034 w 35981"/>
                <a:gd name="connsiteY28" fmla="*/ 27023 h 37802"/>
                <a:gd name="connsiteX29" fmla="*/ 34046 w 35981"/>
                <a:gd name="connsiteY29" fmla="*/ 24464 h 3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5981" h="37802">
                  <a:moveTo>
                    <a:pt x="20727" y="18951"/>
                  </a:moveTo>
                  <a:cubicBezTo>
                    <a:pt x="28083" y="15801"/>
                    <a:pt x="31263" y="14619"/>
                    <a:pt x="33450" y="13438"/>
                  </a:cubicBezTo>
                  <a:cubicBezTo>
                    <a:pt x="35239" y="12847"/>
                    <a:pt x="36034" y="12454"/>
                    <a:pt x="36034" y="10682"/>
                  </a:cubicBezTo>
                  <a:cubicBezTo>
                    <a:pt x="36034" y="9303"/>
                    <a:pt x="34842" y="7925"/>
                    <a:pt x="33251" y="7925"/>
                  </a:cubicBezTo>
                  <a:cubicBezTo>
                    <a:pt x="32655" y="7925"/>
                    <a:pt x="32456" y="7925"/>
                    <a:pt x="31462" y="8713"/>
                  </a:cubicBezTo>
                  <a:lnTo>
                    <a:pt x="19336" y="16785"/>
                  </a:lnTo>
                  <a:lnTo>
                    <a:pt x="20727" y="3791"/>
                  </a:lnTo>
                  <a:cubicBezTo>
                    <a:pt x="20926" y="2216"/>
                    <a:pt x="20727" y="50"/>
                    <a:pt x="17944" y="50"/>
                  </a:cubicBezTo>
                  <a:cubicBezTo>
                    <a:pt x="16950" y="50"/>
                    <a:pt x="15161" y="640"/>
                    <a:pt x="15161" y="2609"/>
                  </a:cubicBezTo>
                  <a:cubicBezTo>
                    <a:pt x="15161" y="3397"/>
                    <a:pt x="15558" y="5956"/>
                    <a:pt x="15757" y="6941"/>
                  </a:cubicBezTo>
                  <a:cubicBezTo>
                    <a:pt x="15956" y="8319"/>
                    <a:pt x="16552" y="14816"/>
                    <a:pt x="16751" y="16785"/>
                  </a:cubicBezTo>
                  <a:lnTo>
                    <a:pt x="4625" y="8713"/>
                  </a:lnTo>
                  <a:cubicBezTo>
                    <a:pt x="3830" y="8319"/>
                    <a:pt x="3631" y="7925"/>
                    <a:pt x="2836" y="7925"/>
                  </a:cubicBezTo>
                  <a:cubicBezTo>
                    <a:pt x="1046" y="7925"/>
                    <a:pt x="53" y="9303"/>
                    <a:pt x="53" y="10682"/>
                  </a:cubicBezTo>
                  <a:cubicBezTo>
                    <a:pt x="53" y="12454"/>
                    <a:pt x="1046" y="13044"/>
                    <a:pt x="1842" y="13241"/>
                  </a:cubicBezTo>
                  <a:lnTo>
                    <a:pt x="15161" y="18951"/>
                  </a:lnTo>
                  <a:cubicBezTo>
                    <a:pt x="8004" y="22101"/>
                    <a:pt x="4625" y="23282"/>
                    <a:pt x="2438" y="24267"/>
                  </a:cubicBezTo>
                  <a:cubicBezTo>
                    <a:pt x="848" y="25054"/>
                    <a:pt x="53" y="25448"/>
                    <a:pt x="53" y="27023"/>
                  </a:cubicBezTo>
                  <a:cubicBezTo>
                    <a:pt x="53" y="28598"/>
                    <a:pt x="1046" y="29780"/>
                    <a:pt x="2836" y="29780"/>
                  </a:cubicBezTo>
                  <a:cubicBezTo>
                    <a:pt x="3432" y="29780"/>
                    <a:pt x="3631" y="29780"/>
                    <a:pt x="4625" y="28992"/>
                  </a:cubicBezTo>
                  <a:lnTo>
                    <a:pt x="16751" y="21117"/>
                  </a:lnTo>
                  <a:lnTo>
                    <a:pt x="15161" y="35096"/>
                  </a:lnTo>
                  <a:cubicBezTo>
                    <a:pt x="15161" y="37065"/>
                    <a:pt x="16950" y="37852"/>
                    <a:pt x="17944" y="37852"/>
                  </a:cubicBezTo>
                  <a:cubicBezTo>
                    <a:pt x="19137" y="37852"/>
                    <a:pt x="20727" y="37065"/>
                    <a:pt x="20727" y="35096"/>
                  </a:cubicBezTo>
                  <a:cubicBezTo>
                    <a:pt x="20727" y="34308"/>
                    <a:pt x="20330" y="31749"/>
                    <a:pt x="20330" y="30961"/>
                  </a:cubicBezTo>
                  <a:cubicBezTo>
                    <a:pt x="20131" y="29386"/>
                    <a:pt x="19534" y="23086"/>
                    <a:pt x="19336" y="21117"/>
                  </a:cubicBezTo>
                  <a:lnTo>
                    <a:pt x="29872" y="28008"/>
                  </a:lnTo>
                  <a:cubicBezTo>
                    <a:pt x="32257" y="29780"/>
                    <a:pt x="32456" y="29780"/>
                    <a:pt x="33251" y="29780"/>
                  </a:cubicBezTo>
                  <a:cubicBezTo>
                    <a:pt x="34842" y="29780"/>
                    <a:pt x="36034" y="28598"/>
                    <a:pt x="36034" y="27023"/>
                  </a:cubicBezTo>
                  <a:cubicBezTo>
                    <a:pt x="36034" y="25251"/>
                    <a:pt x="34842" y="24858"/>
                    <a:pt x="34046" y="24464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B479B31-8FA2-6C9A-0E62-B99E3A9FC684}"/>
                </a:ext>
              </a:extLst>
            </p:cNvPr>
            <p:cNvSpPr/>
            <p:nvPr/>
          </p:nvSpPr>
          <p:spPr>
            <a:xfrm>
              <a:off x="5564806" y="1929040"/>
              <a:ext cx="45523" cy="61822"/>
            </a:xfrm>
            <a:custGeom>
              <a:avLst/>
              <a:gdLst>
                <a:gd name="connsiteX0" fmla="*/ 45373 w 45523"/>
                <a:gd name="connsiteY0" fmla="*/ 2809 h 61822"/>
                <a:gd name="connsiteX1" fmla="*/ 45572 w 45523"/>
                <a:gd name="connsiteY1" fmla="*/ 1431 h 61822"/>
                <a:gd name="connsiteX2" fmla="*/ 44181 w 45523"/>
                <a:gd name="connsiteY2" fmla="*/ 53 h 61822"/>
                <a:gd name="connsiteX3" fmla="*/ 32849 w 45523"/>
                <a:gd name="connsiteY3" fmla="*/ 1037 h 61822"/>
                <a:gd name="connsiteX4" fmla="*/ 30861 w 45523"/>
                <a:gd name="connsiteY4" fmla="*/ 3006 h 61822"/>
                <a:gd name="connsiteX5" fmla="*/ 33247 w 45523"/>
                <a:gd name="connsiteY5" fmla="*/ 4188 h 61822"/>
                <a:gd name="connsiteX6" fmla="*/ 37422 w 45523"/>
                <a:gd name="connsiteY6" fmla="*/ 5566 h 61822"/>
                <a:gd name="connsiteX7" fmla="*/ 37223 w 45523"/>
                <a:gd name="connsiteY7" fmla="*/ 7535 h 61822"/>
                <a:gd name="connsiteX8" fmla="*/ 32054 w 45523"/>
                <a:gd name="connsiteY8" fmla="*/ 27617 h 61822"/>
                <a:gd name="connsiteX9" fmla="*/ 22910 w 45523"/>
                <a:gd name="connsiteY9" fmla="*/ 22301 h 61822"/>
                <a:gd name="connsiteX10" fmla="*/ 48 w 45523"/>
                <a:gd name="connsiteY10" fmla="*/ 47306 h 61822"/>
                <a:gd name="connsiteX11" fmla="*/ 13566 w 45523"/>
                <a:gd name="connsiteY11" fmla="*/ 61876 h 61822"/>
                <a:gd name="connsiteX12" fmla="*/ 26090 w 45523"/>
                <a:gd name="connsiteY12" fmla="*/ 55772 h 61822"/>
                <a:gd name="connsiteX13" fmla="*/ 35235 w 45523"/>
                <a:gd name="connsiteY13" fmla="*/ 61876 h 61822"/>
                <a:gd name="connsiteX14" fmla="*/ 42193 w 45523"/>
                <a:gd name="connsiteY14" fmla="*/ 57347 h 61822"/>
                <a:gd name="connsiteX15" fmla="*/ 45373 w 45523"/>
                <a:gd name="connsiteY15" fmla="*/ 48487 h 61822"/>
                <a:gd name="connsiteX16" fmla="*/ 43982 w 45523"/>
                <a:gd name="connsiteY16" fmla="*/ 47306 h 61822"/>
                <a:gd name="connsiteX17" fmla="*/ 41994 w 45523"/>
                <a:gd name="connsiteY17" fmla="*/ 50062 h 61822"/>
                <a:gd name="connsiteX18" fmla="*/ 35434 w 45523"/>
                <a:gd name="connsiteY18" fmla="*/ 59513 h 61822"/>
                <a:gd name="connsiteX19" fmla="*/ 32452 w 45523"/>
                <a:gd name="connsiteY19" fmla="*/ 55181 h 61822"/>
                <a:gd name="connsiteX20" fmla="*/ 33048 w 45523"/>
                <a:gd name="connsiteY20" fmla="*/ 51637 h 61822"/>
                <a:gd name="connsiteX21" fmla="*/ 26488 w 45523"/>
                <a:gd name="connsiteY21" fmla="*/ 50062 h 61822"/>
                <a:gd name="connsiteX22" fmla="*/ 21916 w 45523"/>
                <a:gd name="connsiteY22" fmla="*/ 55969 h 61822"/>
                <a:gd name="connsiteX23" fmla="*/ 13765 w 45523"/>
                <a:gd name="connsiteY23" fmla="*/ 59513 h 61822"/>
                <a:gd name="connsiteX24" fmla="*/ 7205 w 45523"/>
                <a:gd name="connsiteY24" fmla="*/ 51047 h 61822"/>
                <a:gd name="connsiteX25" fmla="*/ 11976 w 45523"/>
                <a:gd name="connsiteY25" fmla="*/ 33130 h 61822"/>
                <a:gd name="connsiteX26" fmla="*/ 22910 w 45523"/>
                <a:gd name="connsiteY26" fmla="*/ 24861 h 61822"/>
                <a:gd name="connsiteX27" fmla="*/ 30861 w 45523"/>
                <a:gd name="connsiteY27" fmla="*/ 32539 h 61822"/>
                <a:gd name="connsiteX28" fmla="*/ 30663 w 45523"/>
                <a:gd name="connsiteY28" fmla="*/ 33721 h 6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523" h="61822">
                  <a:moveTo>
                    <a:pt x="45373" y="2809"/>
                  </a:moveTo>
                  <a:cubicBezTo>
                    <a:pt x="45373" y="2612"/>
                    <a:pt x="45572" y="1431"/>
                    <a:pt x="45572" y="1431"/>
                  </a:cubicBezTo>
                  <a:cubicBezTo>
                    <a:pt x="45572" y="841"/>
                    <a:pt x="45373" y="53"/>
                    <a:pt x="44181" y="53"/>
                  </a:cubicBezTo>
                  <a:cubicBezTo>
                    <a:pt x="42392" y="53"/>
                    <a:pt x="35036" y="841"/>
                    <a:pt x="32849" y="1037"/>
                  </a:cubicBezTo>
                  <a:cubicBezTo>
                    <a:pt x="32253" y="1037"/>
                    <a:pt x="30861" y="1234"/>
                    <a:pt x="30861" y="3006"/>
                  </a:cubicBezTo>
                  <a:cubicBezTo>
                    <a:pt x="30861" y="4188"/>
                    <a:pt x="32253" y="4188"/>
                    <a:pt x="33247" y="4188"/>
                  </a:cubicBezTo>
                  <a:cubicBezTo>
                    <a:pt x="37422" y="4188"/>
                    <a:pt x="37422" y="4975"/>
                    <a:pt x="37422" y="5566"/>
                  </a:cubicBezTo>
                  <a:cubicBezTo>
                    <a:pt x="37422" y="6156"/>
                    <a:pt x="37422" y="6747"/>
                    <a:pt x="37223" y="7535"/>
                  </a:cubicBezTo>
                  <a:lnTo>
                    <a:pt x="32054" y="27617"/>
                  </a:lnTo>
                  <a:cubicBezTo>
                    <a:pt x="30265" y="24664"/>
                    <a:pt x="27283" y="22301"/>
                    <a:pt x="22910" y="22301"/>
                  </a:cubicBezTo>
                  <a:cubicBezTo>
                    <a:pt x="11578" y="22301"/>
                    <a:pt x="48" y="34705"/>
                    <a:pt x="48" y="47306"/>
                  </a:cubicBezTo>
                  <a:cubicBezTo>
                    <a:pt x="48" y="55969"/>
                    <a:pt x="5813" y="61876"/>
                    <a:pt x="13566" y="61876"/>
                  </a:cubicBezTo>
                  <a:cubicBezTo>
                    <a:pt x="18337" y="61876"/>
                    <a:pt x="22512" y="59316"/>
                    <a:pt x="26090" y="55772"/>
                  </a:cubicBezTo>
                  <a:cubicBezTo>
                    <a:pt x="27681" y="61088"/>
                    <a:pt x="32849" y="61876"/>
                    <a:pt x="35235" y="61876"/>
                  </a:cubicBezTo>
                  <a:cubicBezTo>
                    <a:pt x="38416" y="61876"/>
                    <a:pt x="40602" y="60104"/>
                    <a:pt x="42193" y="57347"/>
                  </a:cubicBezTo>
                  <a:cubicBezTo>
                    <a:pt x="44181" y="53803"/>
                    <a:pt x="45373" y="48881"/>
                    <a:pt x="45373" y="48487"/>
                  </a:cubicBezTo>
                  <a:cubicBezTo>
                    <a:pt x="45373" y="47306"/>
                    <a:pt x="44181" y="47306"/>
                    <a:pt x="43982" y="47306"/>
                  </a:cubicBezTo>
                  <a:cubicBezTo>
                    <a:pt x="42590" y="47306"/>
                    <a:pt x="42590" y="47700"/>
                    <a:pt x="41994" y="50062"/>
                  </a:cubicBezTo>
                  <a:cubicBezTo>
                    <a:pt x="40801" y="54394"/>
                    <a:pt x="39211" y="59513"/>
                    <a:pt x="35434" y="59513"/>
                  </a:cubicBezTo>
                  <a:cubicBezTo>
                    <a:pt x="33247" y="59513"/>
                    <a:pt x="32452" y="57544"/>
                    <a:pt x="32452" y="55181"/>
                  </a:cubicBezTo>
                  <a:cubicBezTo>
                    <a:pt x="32452" y="53606"/>
                    <a:pt x="32651" y="52819"/>
                    <a:pt x="33048" y="51637"/>
                  </a:cubicBezTo>
                  <a:close/>
                  <a:moveTo>
                    <a:pt x="26488" y="50062"/>
                  </a:moveTo>
                  <a:cubicBezTo>
                    <a:pt x="25892" y="52622"/>
                    <a:pt x="23904" y="54394"/>
                    <a:pt x="21916" y="55969"/>
                  </a:cubicBezTo>
                  <a:cubicBezTo>
                    <a:pt x="21121" y="56756"/>
                    <a:pt x="17542" y="59513"/>
                    <a:pt x="13765" y="59513"/>
                  </a:cubicBezTo>
                  <a:cubicBezTo>
                    <a:pt x="10386" y="59513"/>
                    <a:pt x="7205" y="57150"/>
                    <a:pt x="7205" y="51047"/>
                  </a:cubicBezTo>
                  <a:cubicBezTo>
                    <a:pt x="7205" y="46321"/>
                    <a:pt x="9789" y="36674"/>
                    <a:pt x="11976" y="33130"/>
                  </a:cubicBezTo>
                  <a:cubicBezTo>
                    <a:pt x="15952" y="26042"/>
                    <a:pt x="20524" y="24861"/>
                    <a:pt x="22910" y="24861"/>
                  </a:cubicBezTo>
                  <a:cubicBezTo>
                    <a:pt x="29072" y="24861"/>
                    <a:pt x="30861" y="31555"/>
                    <a:pt x="30861" y="32539"/>
                  </a:cubicBezTo>
                  <a:cubicBezTo>
                    <a:pt x="30861" y="32736"/>
                    <a:pt x="30663" y="33524"/>
                    <a:pt x="30663" y="33721"/>
                  </a:cubicBezTo>
                  <a:close/>
                </a:path>
              </a:pathLst>
            </a:custGeom>
            <a:solidFill>
              <a:srgbClr val="000000"/>
            </a:solidFill>
            <a:ln w="12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A0C2D9-D58D-DD93-771E-44A0099FCA23}"/>
              </a:ext>
            </a:extLst>
          </p:cNvPr>
          <p:cNvCxnSpPr>
            <a:cxnSpLocks/>
          </p:cNvCxnSpPr>
          <p:nvPr/>
        </p:nvCxnSpPr>
        <p:spPr>
          <a:xfrm flipV="1">
            <a:off x="5372362" y="2021798"/>
            <a:ext cx="3" cy="44325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D99C21E2-A52A-1B7D-3205-CF85C83CF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6934" y="1985884"/>
            <a:ext cx="4836671" cy="1371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1125DF-B5E6-317B-B5AD-E3BC5247D338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89CCB-52E9-0278-5A23-A0F6D24BB687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203873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D1CD-C328-2250-E930-862A712F8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three_phase_sine">
            <a:hlinkClick r:id="" action="ppaction://media"/>
            <a:extLst>
              <a:ext uri="{FF2B5EF4-FFF2-40B4-BE49-F238E27FC236}">
                <a16:creationId xmlns:a16="http://schemas.microsoft.com/office/drawing/2014/main" id="{1C11278F-5B49-A2C2-BC66-B259D1170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3687700" y="1167548"/>
            <a:ext cx="4839931" cy="242457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  <a:effectLst>
            <a:softEdge rad="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D95973-CA06-D0C7-C226-07B163F99136}"/>
              </a:ext>
            </a:extLst>
          </p:cNvPr>
          <p:cNvSpPr/>
          <p:nvPr/>
        </p:nvSpPr>
        <p:spPr>
          <a:xfrm>
            <a:off x="548584" y="4400550"/>
            <a:ext cx="2680479" cy="14974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66BB2-B975-5B4F-FF3D-B838B25D297F}"/>
              </a:ext>
            </a:extLst>
          </p:cNvPr>
          <p:cNvSpPr txBox="1"/>
          <p:nvPr/>
        </p:nvSpPr>
        <p:spPr>
          <a:xfrm>
            <a:off x="427206" y="1091751"/>
            <a:ext cx="7283266" cy="477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Admittance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575AFD-BB1F-9F6F-4640-143977051CD8}"/>
              </a:ext>
            </a:extLst>
          </p:cNvPr>
          <p:cNvGrpSpPr/>
          <p:nvPr/>
        </p:nvGrpSpPr>
        <p:grpSpPr>
          <a:xfrm>
            <a:off x="1409363" y="1878098"/>
            <a:ext cx="958917" cy="396428"/>
            <a:chOff x="5244197" y="5320141"/>
            <a:chExt cx="958917" cy="39642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9CEBFA5-8E67-2DF9-3199-FD8AFEAC8A37}"/>
                </a:ext>
              </a:extLst>
            </p:cNvPr>
            <p:cNvSpPr/>
            <p:nvPr/>
          </p:nvSpPr>
          <p:spPr>
            <a:xfrm>
              <a:off x="5268737" y="5320141"/>
              <a:ext cx="892381" cy="39642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9ED7947D-22C3-E365-05E9-C901EEFF4C7D}"/>
                </a:ext>
              </a:extLst>
            </p:cNvPr>
            <p:cNvSpPr txBox="1"/>
            <p:nvPr/>
          </p:nvSpPr>
          <p:spPr>
            <a:xfrm>
              <a:off x="5244197" y="5364807"/>
              <a:ext cx="9589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AC SCAN</a:t>
              </a:r>
              <a:endParaRPr lang="en-I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B62D21CC-43A1-0B81-4D22-4E01F35CD991}"/>
              </a:ext>
            </a:extLst>
          </p:cNvPr>
          <p:cNvSpPr/>
          <p:nvPr/>
        </p:nvSpPr>
        <p:spPr>
          <a:xfrm rot="5400000">
            <a:off x="1727238" y="2353584"/>
            <a:ext cx="323173" cy="279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56D969F-DA35-CBFE-4A5F-FEB6A04C454A}"/>
              </a:ext>
            </a:extLst>
          </p:cNvPr>
          <p:cNvSpPr/>
          <p:nvPr/>
        </p:nvSpPr>
        <p:spPr>
          <a:xfrm rot="5400000">
            <a:off x="1727234" y="4029848"/>
            <a:ext cx="323173" cy="279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0"/>
          </a:p>
        </p:txBody>
      </p:sp>
      <p:pic>
        <p:nvPicPr>
          <p:cNvPr id="30" name="Graphic 9">
            <a:extLst>
              <a:ext uri="{FF2B5EF4-FFF2-40B4-BE49-F238E27FC236}">
                <a16:creationId xmlns:a16="http://schemas.microsoft.com/office/drawing/2014/main" id="{996F3A11-EAC8-C501-7F63-5E2371489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584" y="2654958"/>
            <a:ext cx="2680479" cy="52794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16A9977E-9991-0788-3B9F-975E3EF0E594}"/>
              </a:ext>
            </a:extLst>
          </p:cNvPr>
          <p:cNvSpPr/>
          <p:nvPr/>
        </p:nvSpPr>
        <p:spPr>
          <a:xfrm rot="5400000">
            <a:off x="1727236" y="3208246"/>
            <a:ext cx="323173" cy="279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8B38B-2DB9-D541-D05F-CB1B8B64EE70}"/>
              </a:ext>
            </a:extLst>
          </p:cNvPr>
          <p:cNvGrpSpPr/>
          <p:nvPr/>
        </p:nvGrpSpPr>
        <p:grpSpPr>
          <a:xfrm>
            <a:off x="1425174" y="3557581"/>
            <a:ext cx="892381" cy="396428"/>
            <a:chOff x="5268737" y="5320141"/>
            <a:chExt cx="892381" cy="39642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61139CD-71DD-10CF-6BC3-6668B2705E5C}"/>
                </a:ext>
              </a:extLst>
            </p:cNvPr>
            <p:cNvSpPr/>
            <p:nvPr/>
          </p:nvSpPr>
          <p:spPr>
            <a:xfrm>
              <a:off x="5268737" y="5320141"/>
              <a:ext cx="892381" cy="39642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6" name="TextBox 17">
              <a:extLst>
                <a:ext uri="{FF2B5EF4-FFF2-40B4-BE49-F238E27FC236}">
                  <a16:creationId xmlns:a16="http://schemas.microsoft.com/office/drawing/2014/main" id="{22607A0D-2DC8-3EB5-C4C8-5118D73CF179}"/>
                </a:ext>
              </a:extLst>
            </p:cNvPr>
            <p:cNvSpPr txBox="1"/>
            <p:nvPr/>
          </p:nvSpPr>
          <p:spPr>
            <a:xfrm>
              <a:off x="5477434" y="535893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D03858E-EC6E-7B20-8654-A6200EFDF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461" y="3667920"/>
            <a:ext cx="5218255" cy="24245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59FAA2-383A-A60A-3944-FAA62BDB2A8E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D38977E9-A030-471D-B44E-8114E49FC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E7A64E-C2E7-68A4-FF66-B04B4E149AD9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6FE2B-2706-C49C-4568-16717E7255DB}"/>
                  </a:ext>
                </a:extLst>
              </p:cNvPr>
              <p:cNvSpPr txBox="1"/>
              <p:nvPr/>
            </p:nvSpPr>
            <p:spPr>
              <a:xfrm>
                <a:off x="621379" y="4521153"/>
                <a:ext cx="958168" cy="610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𝑌</m:t>
                          </m:r>
                        </m:e>
                        <m:sub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𝑑𝑑</m:t>
                          </m:r>
                        </m:sub>
                      </m:sSub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/>
              </a:p>
              <a:p>
                <a:pPr algn="l"/>
                <a:endParaRPr lang="en-IN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76FE2B-2706-C49C-4568-16717E725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9" y="4521153"/>
                <a:ext cx="958168" cy="6101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9317BE-BB84-7E26-C095-85C18E064FA3}"/>
                  </a:ext>
                </a:extLst>
              </p:cNvPr>
              <p:cNvSpPr txBox="1"/>
              <p:nvPr/>
            </p:nvSpPr>
            <p:spPr>
              <a:xfrm>
                <a:off x="621379" y="5218397"/>
                <a:ext cx="958167" cy="614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𝑌</m:t>
                          </m:r>
                        </m:e>
                        <m:sub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𝑞𝑑</m:t>
                          </m:r>
                        </m:sub>
                      </m:sSub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/>
              </a:p>
              <a:p>
                <a:pPr algn="l"/>
                <a:endParaRPr lang="en-IN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9317BE-BB84-7E26-C095-85C18E064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79" y="5218397"/>
                <a:ext cx="958167" cy="6142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3E31F9-84AB-49E1-3D2A-A5EF35A6B354}"/>
                  </a:ext>
                </a:extLst>
              </p:cNvPr>
              <p:cNvSpPr txBox="1"/>
              <p:nvPr/>
            </p:nvSpPr>
            <p:spPr>
              <a:xfrm>
                <a:off x="2087166" y="5211664"/>
                <a:ext cx="978863" cy="627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𝑌</m:t>
                          </m:r>
                        </m:e>
                        <m:sub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𝑞𝑞</m:t>
                          </m:r>
                        </m:sub>
                      </m:sSub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/>
              </a:p>
              <a:p>
                <a:pPr algn="l"/>
                <a:endParaRPr lang="en-IN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3E31F9-84AB-49E1-3D2A-A5EF35A6B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166" y="5211664"/>
                <a:ext cx="978863" cy="6277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876C63-5773-B04C-2690-7E6C0F64E50D}"/>
                  </a:ext>
                </a:extLst>
              </p:cNvPr>
              <p:cNvSpPr txBox="1"/>
              <p:nvPr/>
            </p:nvSpPr>
            <p:spPr>
              <a:xfrm>
                <a:off x="2126314" y="4514419"/>
                <a:ext cx="900568" cy="62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𝑌</m:t>
                          </m:r>
                        </m:e>
                        <m:sub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𝑑𝑞</m:t>
                          </m:r>
                        </m:sub>
                      </m:sSub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 sz="1400" i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SupPr>
                            <m:e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IN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𝑎𝑐</m:t>
                              </m:r>
                            </m:sub>
                            <m:sup>
                              <m:r>
                                <a:rPr lang="en-IN" sz="1400" b="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/>
              </a:p>
              <a:p>
                <a:pPr algn="l"/>
                <a:endParaRPr lang="en-IN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876C63-5773-B04C-2690-7E6C0F64E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14" y="4514419"/>
                <a:ext cx="900568" cy="6235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7BBC04-3F0B-20F5-0696-F4FCC78F9EF4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36CF9-37F8-5A64-E0CF-70DB10A5397C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B444E-7599-1E45-1B61-00E1B0744B6F}"/>
              </a:ext>
            </a:extLst>
          </p:cNvPr>
          <p:cNvSpPr txBox="1"/>
          <p:nvPr/>
        </p:nvSpPr>
        <p:spPr>
          <a:xfrm>
            <a:off x="4068839" y="6008057"/>
            <a:ext cx="424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5 : Direct axis Current and Quadrature axis Current.</a:t>
            </a:r>
          </a:p>
        </p:txBody>
      </p:sp>
    </p:spTree>
    <p:extLst>
      <p:ext uri="{BB962C8B-B14F-4D97-AF65-F5344CB8AC3E}">
        <p14:creationId xmlns:p14="http://schemas.microsoft.com/office/powerpoint/2010/main" val="329900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36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29" grpId="0" animBg="1"/>
      <p:bldP spid="31" grpId="0" animBg="1"/>
      <p:bldP spid="13" grpId="0"/>
      <p:bldP spid="16" grpId="0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F25A-29C4-525B-8C1C-09C497892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3B7AE9-A2A2-8C40-7BFD-346B85832CA9}"/>
                  </a:ext>
                </a:extLst>
              </p:cNvPr>
              <p:cNvSpPr txBox="1"/>
              <p:nvPr/>
            </p:nvSpPr>
            <p:spPr>
              <a:xfrm>
                <a:off x="462202" y="2666383"/>
                <a:ext cx="2745623" cy="560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𝑌</m:t>
                          </m:r>
                          <m:d>
                            <m:dPr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𝑅𝑒𝑌</m:t>
                                      </m:r>
                                      <m:d>
                                        <m:dPr>
                                          <m:ctrlPr>
                                            <a:rPr lang="en-IN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𝐼𝑚𝑌</m:t>
                                      </m:r>
                                      <m:d>
                                        <m:dPr>
                                          <m:ctrlPr>
                                            <a:rPr lang="en-IN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sz="1200"/>
              </a:p>
              <a:p>
                <a:pPr algn="l"/>
                <a:endParaRPr lang="en-IN" sz="12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73B7AE9-A2A2-8C40-7BFD-346B8583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2" y="2666383"/>
                <a:ext cx="2745623" cy="560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E95D9-22AD-0595-9628-4756B0145584}"/>
                  </a:ext>
                </a:extLst>
              </p:cNvPr>
              <p:cNvSpPr txBox="1"/>
              <p:nvPr/>
            </p:nvSpPr>
            <p:spPr>
              <a:xfrm>
                <a:off x="427206" y="3525232"/>
                <a:ext cx="23530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IN" sz="1200" b="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B</m:t>
                          </m:r>
                        </m:sub>
                      </m:sSub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=20·</m:t>
                      </m:r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𝑙𝑜𝑔</m:t>
                      </m:r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10</m:t>
                      </m:r>
                      <m:d>
                        <m:dPr>
                          <m:ctrlP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IN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sz="1200"/>
              </a:p>
              <a:p>
                <a:pPr algn="l"/>
                <a:endParaRPr lang="en-IN" sz="12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E95D9-22AD-0595-9628-4756B0145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6" y="3525232"/>
                <a:ext cx="2353016" cy="369332"/>
              </a:xfrm>
              <a:prstGeom prst="rect">
                <a:avLst/>
              </a:prstGeom>
              <a:blipFill>
                <a:blip r:embed="rId3"/>
                <a:stretch>
                  <a:fillRect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748E926-1397-D4C4-3392-CDC704A9FD3B}"/>
              </a:ext>
            </a:extLst>
          </p:cNvPr>
          <p:cNvSpPr txBox="1"/>
          <p:nvPr/>
        </p:nvSpPr>
        <p:spPr>
          <a:xfrm>
            <a:off x="593518" y="1509504"/>
            <a:ext cx="23691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/>
          </a:p>
          <a:p>
            <a:endParaRPr/>
          </a:p>
          <a:p>
            <a:pPr algn="l"/>
            <a:endParaRPr lang="en-IN" sz="800" spc="0" baseline="0">
              <a:ln/>
              <a:solidFill>
                <a:srgbClr val="1E1E1E"/>
              </a:solidFill>
              <a:latin typeface="Nunito"/>
              <a:sym typeface="Nunito"/>
              <a:rtl val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25E87C-EA03-2DDE-DD21-41947237DA0F}"/>
                  </a:ext>
                </a:extLst>
              </p:cNvPr>
              <p:cNvSpPr txBox="1"/>
              <p:nvPr/>
            </p:nvSpPr>
            <p:spPr>
              <a:xfrm>
                <a:off x="482109" y="1422480"/>
                <a:ext cx="24549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frequency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have:</a:t>
                </a:r>
                <a:endParaRPr lang="en-IN" sz="14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C25E87C-EA03-2DDE-DD21-41947237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09" y="1422480"/>
                <a:ext cx="2454967" cy="307777"/>
              </a:xfrm>
              <a:prstGeom prst="rect">
                <a:avLst/>
              </a:prstGeom>
              <a:blipFill>
                <a:blip r:embed="rId4"/>
                <a:stretch>
                  <a:fillRect l="-744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ABB86F5-FC50-074D-78DF-6DF0940C50F6}"/>
              </a:ext>
            </a:extLst>
          </p:cNvPr>
          <p:cNvSpPr txBox="1"/>
          <p:nvPr/>
        </p:nvSpPr>
        <p:spPr>
          <a:xfrm>
            <a:off x="482109" y="2240367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Magnitude</a:t>
            </a:r>
            <a:endParaRPr lang="en-IN" sz="1600" b="1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8DF8B6-25F5-0ECB-0D3D-D519254B12D9}"/>
              </a:ext>
            </a:extLst>
          </p:cNvPr>
          <p:cNvSpPr txBox="1"/>
          <p:nvPr/>
        </p:nvSpPr>
        <p:spPr>
          <a:xfrm>
            <a:off x="517974" y="3104420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In decibels (dB):</a:t>
            </a:r>
            <a:endParaRPr lang="en-IN" sz="14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1A4D74-304A-ECE0-73F5-82D759D83A3B}"/>
              </a:ext>
            </a:extLst>
          </p:cNvPr>
          <p:cNvSpPr txBox="1"/>
          <p:nvPr/>
        </p:nvSpPr>
        <p:spPr>
          <a:xfrm>
            <a:off x="571264" y="4864973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Phase</a:t>
            </a:r>
            <a:endParaRPr lang="en-IN" sz="1600" b="1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EDA3C45-768E-AC7C-70A8-C4ECB970CD1B}"/>
              </a:ext>
            </a:extLst>
          </p:cNvPr>
          <p:cNvGrpSpPr/>
          <p:nvPr/>
        </p:nvGrpSpPr>
        <p:grpSpPr>
          <a:xfrm>
            <a:off x="696893" y="3950884"/>
            <a:ext cx="1966344" cy="616387"/>
            <a:chOff x="852405" y="3559243"/>
            <a:chExt cx="1966344" cy="6163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04C064-28D5-256D-5F1A-48DB6CF0BDE7}"/>
                    </a:ext>
                  </a:extLst>
                </p:cNvPr>
                <p:cNvSpPr txBox="1"/>
                <p:nvPr/>
              </p:nvSpPr>
              <p:spPr>
                <a:xfrm>
                  <a:off x="1369350" y="3559243"/>
                  <a:ext cx="1449399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ⅆ</m:t>
                                      </m:r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ⅆ</m:t>
                                      </m:r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𝑞𝑑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  <m:t>𝑞𝑞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04C064-28D5-256D-5F1A-48DB6CF0B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9350" y="3559243"/>
                  <a:ext cx="1449399" cy="616387"/>
                </a:xfrm>
                <a:prstGeom prst="rect">
                  <a:avLst/>
                </a:prstGeom>
                <a:blipFill>
                  <a:blip r:embed="rId5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FFB4D6-3393-7B91-4A9C-B80744992EDC}"/>
                </a:ext>
              </a:extLst>
            </p:cNvPr>
            <p:cNvSpPr txBox="1"/>
            <p:nvPr/>
          </p:nvSpPr>
          <p:spPr>
            <a:xfrm>
              <a:off x="852405" y="3669909"/>
              <a:ext cx="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IN" i="1">
                  <a:ln/>
                  <a:solidFill>
                    <a:srgbClr val="1E1E1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Nunito"/>
                  <a:rtl val="0"/>
                </a:rPr>
                <a:t>Y</a:t>
              </a:r>
              <a:r>
                <a:rPr lang="en-IN" sz="1600">
                  <a:ln/>
                  <a:solidFill>
                    <a:srgbClr val="1E1E1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  <a:sym typeface="Nunito"/>
                  <a:rtl val="0"/>
                </a:rPr>
                <a:t>    = </a:t>
              </a:r>
              <a:endParaRPr lang="en-IN" sz="1600" spc="0" baseline="0">
                <a:ln/>
                <a:solidFill>
                  <a:srgbClr val="1E1E1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  <a:sym typeface="Nunito"/>
                <a:rtl val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32408-6B44-D379-AE4B-554A3CE11F86}"/>
                  </a:ext>
                </a:extLst>
              </p:cNvPr>
              <p:cNvSpPr txBox="1"/>
              <p:nvPr/>
            </p:nvSpPr>
            <p:spPr>
              <a:xfrm>
                <a:off x="593518" y="1868130"/>
                <a:ext cx="22198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𝑌</m:t>
                      </m:r>
                      <m:d>
                        <m:d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𝑓</m:t>
                          </m:r>
                        </m:e>
                      </m:d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ℜ</m:t>
                      </m:r>
                      <m:r>
                        <m:rPr>
                          <m:lit/>
                        </m:rP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{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𝑌</m:t>
                      </m:r>
                      <m:d>
                        <m:d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}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+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𝑗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 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ℑ</m:t>
                      </m:r>
                      <m:r>
                        <m:rPr>
                          <m:lit/>
                        </m:rP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{</m:t>
                      </m:r>
                      <m: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𝑌</m:t>
                      </m:r>
                      <m:d>
                        <m:dPr>
                          <m:ctrlP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IN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𝑓</m:t>
                          </m:r>
                        </m:e>
                      </m:d>
                      <m:r>
                        <m:rPr>
                          <m:lit/>
                        </m:rPr>
                        <a:rPr lang="en-IN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}</m:t>
                      </m:r>
                    </m:oMath>
                  </m:oMathPara>
                </a14:m>
                <a:endParaRPr lang="en-IN" sz="14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32408-6B44-D379-AE4B-554A3CE11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18" y="1868130"/>
                <a:ext cx="2219838" cy="215444"/>
              </a:xfrm>
              <a:prstGeom prst="rect">
                <a:avLst/>
              </a:prstGeom>
              <a:blipFill>
                <a:blip r:embed="rId6"/>
                <a:stretch>
                  <a:fillRect l="-1370" t="-2778" r="-1918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Graphic 43">
            <a:extLst>
              <a:ext uri="{FF2B5EF4-FFF2-40B4-BE49-F238E27FC236}">
                <a16:creationId xmlns:a16="http://schemas.microsoft.com/office/drawing/2014/main" id="{833E63D9-8618-EA63-E4C6-AA429B494693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0182" y="1388932"/>
            <a:ext cx="5785134" cy="4296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27D4D-7AAA-6CE4-3170-BC3FF57A9AA3}"/>
                  </a:ext>
                </a:extLst>
              </p:cNvPr>
              <p:cNvSpPr txBox="1"/>
              <p:nvPr/>
            </p:nvSpPr>
            <p:spPr>
              <a:xfrm>
                <a:off x="565601" y="5279715"/>
                <a:ext cx="3048078" cy="2153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2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∠</m:t>
                      </m:r>
                      <m:sSub>
                        <m:sSubPr>
                          <m:ctrlP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𝑌𝑓</m:t>
                              </m:r>
                            </m:e>
                          </m:d>
                        </m:e>
                        <m:sub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IN" sz="1200" b="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eg</m:t>
                          </m:r>
                        </m:sub>
                      </m:sSub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𝑎𝑡𝑎𝑛</m:t>
                      </m:r>
                      <m:r>
                        <a:rPr lang="en-IN" sz="12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2</m:t>
                      </m:r>
                      <m:d>
                        <m:dPr>
                          <m:ctrlP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𝐼𝑚𝑌</m:t>
                          </m:r>
                          <m:d>
                            <m:dPr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e>
                          </m:d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</m:t>
                          </m:r>
                          <m:r>
                            <a:rPr lang="en-IN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𝑅𝑒𝑌</m:t>
                          </m:r>
                          <m:d>
                            <m:dPr>
                              <m:ctrlP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IN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×180</m:t>
                      </m:r>
                      <m:r>
                        <m:rPr>
                          <m:lit/>
                        </m:rPr>
                        <a:rPr lang="en-IN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/</m:t>
                      </m:r>
                      <m:r>
                        <a:rPr lang="el-GR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𝜋</m:t>
                      </m:r>
                    </m:oMath>
                  </m:oMathPara>
                </a14:m>
                <a:endParaRPr lang="en-IN" sz="12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4627D4D-7AAA-6CE4-3170-BC3FF57A9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01" y="5279715"/>
                <a:ext cx="3048078" cy="215380"/>
              </a:xfrm>
              <a:prstGeom prst="rect">
                <a:avLst/>
              </a:prstGeom>
              <a:blipFill>
                <a:blip r:embed="rId8"/>
                <a:stretch>
                  <a:fillRect l="-400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854D1878-64EA-6681-2279-2377DEC39C58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EEFC5808-C1D7-7A18-89C8-CBF400DA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50A8AB-0325-2543-72BC-55C9B19A2FA3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4F0B29E-EE45-83A8-6D4D-7E6EAE0C6882}"/>
              </a:ext>
            </a:extLst>
          </p:cNvPr>
          <p:cNvSpPr txBox="1"/>
          <p:nvPr/>
        </p:nvSpPr>
        <p:spPr>
          <a:xfrm>
            <a:off x="4913494" y="5660834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6: Bode Plots of Frequency Scanning </a:t>
            </a:r>
            <a:endParaRPr lang="en-IN" sz="1400" spc="0" baseline="0">
              <a:ln/>
              <a:solidFill>
                <a:srgbClr val="1E1E1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Nunito"/>
              <a:rtl val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3DBE5-CF70-9C9C-73D7-97DE9C0E8950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08B01-C8BD-6E34-A379-7046B3DDDE5F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363658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FFB8E-C41E-C2B9-2D76-80C04CB8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9A7714-A3FF-9B82-63C5-091528EBFF22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A2BA359A-CAD1-3DFC-7941-9789CC7E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920108-BEB1-0554-BF86-6ED927E48099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367A6F0-2B42-FE13-EB31-1F3FFB54064F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Analytical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D56836D3-AB1F-84EB-EF9E-2FA6A6A0D6E9}"/>
                  </a:ext>
                </a:extLst>
              </p:cNvPr>
              <p:cNvSpPr txBox="1"/>
              <p:nvPr/>
            </p:nvSpPr>
            <p:spPr>
              <a:xfrm>
                <a:off x="192862" y="2516965"/>
                <a:ext cx="4734987" cy="2877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b="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100" b="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𝑑𝑡</m:t>
                          </m:r>
                        </m:den>
                      </m:f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1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𝑝𝑢</m:t>
                              </m:r>
                            </m:sub>
                          </m:sSub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∗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𝑤</m:t>
                          </m:r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a:rPr lang="en-US" sz="11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 dirty="0" err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𝑑𝑡</m:t>
                          </m:r>
                        </m:den>
                      </m:f>
                      <m:r>
                        <a:rPr lang="en-US" sz="1100" i="1" dirty="0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US" sz="11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i="1" dirty="0" err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1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𝑝𝑐𝑐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 err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US" sz="11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𝑝𝑐𝑐</m:t>
                              </m:r>
                            </m:sub>
                          </m:sSub>
                        </m:num>
                        <m:den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𝑑𝑡</m:t>
                          </m:r>
                        </m:den>
                      </m:f>
                      <m:r>
                        <a:rPr lang="en-US" sz="1100" i="1" dirty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𝑡h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𝑝𝑐𝑐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𝑝𝑢</m:t>
                              </m:r>
                            </m:sub>
                          </m:sSub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 </m:t>
                          </m:r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𝜔</m:t>
                          </m:r>
                          <m:r>
                            <a:rPr lang="en-US" sz="11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 </m:t>
                          </m:r>
                          <m:sSub>
                            <m:sSubPr>
                              <m:ctrlP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100" i="1" dirty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𝑝𝑐𝑐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.</m:t>
                      </m:r>
                    </m:oMath>
                  </m:oMathPara>
                </a14:m>
                <a:endParaRPr lang="en-US" sz="1100" b="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 algn="ctr"/>
                <a:r>
                  <a:rPr lang="en-US" sz="110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sym typeface="Nunito"/>
                    <a:rtl val="0"/>
                  </a:rPr>
                  <a:t>.</a:t>
                </a:r>
              </a:p>
              <a:p>
                <a:pPr algn="ctr"/>
                <a:r>
                  <a:rPr lang="en-US" sz="110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sym typeface="Nunito"/>
                    <a:rtl val="0"/>
                  </a:rPr>
                  <a:t>19 differential equations</a:t>
                </a:r>
              </a:p>
              <a:p>
                <a:pPr algn="ctr"/>
                <a:r>
                  <a:rPr lang="en-US" sz="1100" b="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sym typeface="Nunito"/>
                    <a:rtl val="0"/>
                  </a:rPr>
                  <a:t>.</a:t>
                </a:r>
              </a:p>
              <a:p>
                <a:pPr algn="ctr"/>
                <a:r>
                  <a:rPr lang="en-US" sz="1100">
                    <a:ln/>
                    <a:solidFill>
                      <a:srgbClr val="1E1E1E"/>
                    </a:solidFill>
                    <a:sym typeface="Nunito"/>
                    <a:rtl val="0"/>
                  </a:rPr>
                  <a:t>.</a:t>
                </a:r>
                <a:br>
                  <a:rPr lang="en-US" sz="1100" i="1">
                    <a:ln/>
                    <a:solidFill>
                      <a:srgbClr val="1E1E1E"/>
                    </a:solidFill>
                    <a:latin typeface="Cambria Math" panose="02040503050406030204" pitchFamily="18" charset="0"/>
                    <a:sym typeface="Nunito"/>
                    <a:rtl val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𝑑𝑡</m:t>
                          </m:r>
                        </m:den>
                      </m:f>
                      <m:r>
                        <a:rPr lang="en-US" sz="11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𝑘</m:t>
                          </m:r>
                        </m:e>
                        <m: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𝑖𝑃</m:t>
                          </m:r>
                        </m:sub>
                      </m:sSub>
                      <m:r>
                        <a:rPr lang="en-US" sz="11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∗</m:t>
                      </m:r>
                      <m:d>
                        <m:dPr>
                          <m:ctrlP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𝑟𝑒𝑓</m:t>
                              </m:r>
                              <m:r>
                                <m:rPr>
                                  <m:lit/>
                                </m:r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_</m:t>
                              </m:r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𝑄</m:t>
                              </m:r>
                            </m:sub>
                          </m:sSub>
                        </m:num>
                        <m:den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𝑑𝑡</m:t>
                          </m:r>
                        </m:den>
                      </m:f>
                      <m:r>
                        <a:rPr lang="en-US" sz="11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𝑘</m:t>
                          </m:r>
                        </m:e>
                        <m: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𝑖𝑄</m:t>
                          </m:r>
                        </m:sub>
                      </m:sSub>
                      <m:r>
                        <a:rPr lang="en-US" sz="11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∗</m:t>
                      </m:r>
                      <m:d>
                        <m:dPr>
                          <m:ctrlP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𝑟𝑒𝑓</m:t>
                              </m:r>
                              <m:r>
                                <m:rPr>
                                  <m:lit/>
                                </m:r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_</m:t>
                              </m:r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1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1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1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endParaRPr lang="en-US" sz="11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 algn="l"/>
                <a:endParaRPr lang="en-US" sz="8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D56836D3-AB1F-84EB-EF9E-2FA6A6A0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62" y="2516965"/>
                <a:ext cx="4734987" cy="2877198"/>
              </a:xfrm>
              <a:prstGeom prst="rect">
                <a:avLst/>
              </a:prstGeom>
              <a:blipFill>
                <a:blip r:embed="rId3"/>
                <a:stretch>
                  <a:fillRect t="-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0A86FE7-C6F8-5D65-0873-2C9DCEF1330E}"/>
              </a:ext>
            </a:extLst>
          </p:cNvPr>
          <p:cNvSpPr txBox="1">
            <a:spLocks/>
          </p:cNvSpPr>
          <p:nvPr/>
        </p:nvSpPr>
        <p:spPr>
          <a:xfrm>
            <a:off x="723898" y="1683882"/>
            <a:ext cx="7570078" cy="2708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 This model is derived directly from fundamental differential equations using known system physics.</a:t>
            </a:r>
            <a:endParaRPr lang="en-IN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C83D2116-B50E-F8BC-9CF8-DA40B2FB75DF}"/>
              </a:ext>
            </a:extLst>
          </p:cNvPr>
          <p:cNvGrpSpPr/>
          <p:nvPr/>
        </p:nvGrpSpPr>
        <p:grpSpPr>
          <a:xfrm>
            <a:off x="4762511" y="2640075"/>
            <a:ext cx="3940342" cy="2590921"/>
            <a:chOff x="2066934" y="1865753"/>
            <a:chExt cx="5289697" cy="392285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E6538B-06A8-B221-6C3C-4E03AC9683BE}"/>
                </a:ext>
              </a:extLst>
            </p:cNvPr>
            <p:cNvSpPr/>
            <p:nvPr/>
          </p:nvSpPr>
          <p:spPr>
            <a:xfrm>
              <a:off x="4919890" y="2263340"/>
              <a:ext cx="628058" cy="11507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96ADFB-2F10-5E6C-3B39-B749AFDBAB98}"/>
                </a:ext>
              </a:extLst>
            </p:cNvPr>
            <p:cNvGrpSpPr/>
            <p:nvPr/>
          </p:nvGrpSpPr>
          <p:grpSpPr>
            <a:xfrm>
              <a:off x="2212396" y="2896047"/>
              <a:ext cx="5007607" cy="2197312"/>
              <a:chOff x="2204978" y="2908300"/>
              <a:chExt cx="5007607" cy="219731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D84848E-E74F-F99F-2C80-CC47EE00922E}"/>
                  </a:ext>
                </a:extLst>
              </p:cNvPr>
              <p:cNvGrpSpPr/>
              <p:nvPr/>
            </p:nvGrpSpPr>
            <p:grpSpPr>
              <a:xfrm>
                <a:off x="2239121" y="3778019"/>
                <a:ext cx="2720933" cy="1019402"/>
                <a:chOff x="2239121" y="3778019"/>
                <a:chExt cx="2720933" cy="1019402"/>
              </a:xfrm>
            </p:grpSpPr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36242FBE-1A93-727A-AF0D-38C63FD05E2A}"/>
                    </a:ext>
                  </a:extLst>
                </p:cNvPr>
                <p:cNvGrpSpPr/>
                <p:nvPr/>
              </p:nvGrpSpPr>
              <p:grpSpPr>
                <a:xfrm>
                  <a:off x="2239121" y="3778019"/>
                  <a:ext cx="2319850" cy="871379"/>
                  <a:chOff x="2239121" y="3778019"/>
                  <a:chExt cx="2319850" cy="871379"/>
                </a:xfrm>
              </p:grpSpPr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36CD1B46-CB7C-BEA5-C135-B660941E121E}"/>
                      </a:ext>
                    </a:extLst>
                  </p:cNvPr>
                  <p:cNvSpPr/>
                  <p:nvPr/>
                </p:nvSpPr>
                <p:spPr>
                  <a:xfrm>
                    <a:off x="2239121" y="3861574"/>
                    <a:ext cx="2175756" cy="787824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grpSp>
                <p:nvGrpSpPr>
                  <p:cNvPr id="745" name="Group 744">
                    <a:extLst>
                      <a:ext uri="{FF2B5EF4-FFF2-40B4-BE49-F238E27FC236}">
                        <a16:creationId xmlns:a16="http://schemas.microsoft.com/office/drawing/2014/main" id="{F78C2F9A-DD34-6910-833B-2D0233E02B2F}"/>
                      </a:ext>
                    </a:extLst>
                  </p:cNvPr>
                  <p:cNvGrpSpPr/>
                  <p:nvPr/>
                </p:nvGrpSpPr>
                <p:grpSpPr>
                  <a:xfrm>
                    <a:off x="2413481" y="4057047"/>
                    <a:ext cx="1262294" cy="428672"/>
                    <a:chOff x="1172759" y="3797561"/>
                    <a:chExt cx="1262294" cy="428672"/>
                  </a:xfrm>
                </p:grpSpPr>
                <p:sp>
                  <p:nvSpPr>
                    <p:cNvPr id="759" name="Freeform: Shape 758">
                      <a:extLst>
                        <a:ext uri="{FF2B5EF4-FFF2-40B4-BE49-F238E27FC236}">
                          <a16:creationId xmlns:a16="http://schemas.microsoft.com/office/drawing/2014/main" id="{F175778A-50F7-9765-5E3E-1DFABEF99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2759" y="3797561"/>
                      <a:ext cx="1262294" cy="428672"/>
                    </a:xfrm>
                    <a:custGeom>
                      <a:avLst/>
                      <a:gdLst>
                        <a:gd name="connsiteX0" fmla="*/ 1211581 w 1262294"/>
                        <a:gd name="connsiteY0" fmla="*/ -82 h 428672"/>
                        <a:gd name="connsiteX1" fmla="*/ 50721 w 1262294"/>
                        <a:gd name="connsiteY1" fmla="*/ -82 h 428672"/>
                        <a:gd name="connsiteX2" fmla="*/ -21 w 1262294"/>
                        <a:gd name="connsiteY2" fmla="*/ 50174 h 428672"/>
                        <a:gd name="connsiteX3" fmla="*/ -21 w 1262294"/>
                        <a:gd name="connsiteY3" fmla="*/ 378336 h 428672"/>
                        <a:gd name="connsiteX4" fmla="*/ 50721 w 1262294"/>
                        <a:gd name="connsiteY4" fmla="*/ 428591 h 428672"/>
                        <a:gd name="connsiteX5" fmla="*/ 1211581 w 1262294"/>
                        <a:gd name="connsiteY5" fmla="*/ 428591 h 428672"/>
                        <a:gd name="connsiteX6" fmla="*/ 1262273 w 1262294"/>
                        <a:gd name="connsiteY6" fmla="*/ 378336 h 428672"/>
                        <a:gd name="connsiteX7" fmla="*/ 1262273 w 1262294"/>
                        <a:gd name="connsiteY7" fmla="*/ 50174 h 428672"/>
                        <a:gd name="connsiteX8" fmla="*/ 1211581 w 1262294"/>
                        <a:gd name="connsiteY8" fmla="*/ -82 h 4286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2294" h="428672">
                          <a:moveTo>
                            <a:pt x="1211581" y="-82"/>
                          </a:moveTo>
                          <a:lnTo>
                            <a:pt x="50721" y="-82"/>
                          </a:lnTo>
                          <a:cubicBezTo>
                            <a:pt x="22691" y="-82"/>
                            <a:pt x="-21" y="22413"/>
                            <a:pt x="-21" y="50174"/>
                          </a:cubicBezTo>
                          <a:lnTo>
                            <a:pt x="-21" y="378336"/>
                          </a:lnTo>
                          <a:cubicBezTo>
                            <a:pt x="-21" y="406097"/>
                            <a:pt x="22691" y="428591"/>
                            <a:pt x="50721" y="428591"/>
                          </a:cubicBezTo>
                          <a:lnTo>
                            <a:pt x="1211581" y="428591"/>
                          </a:lnTo>
                          <a:cubicBezTo>
                            <a:pt x="1239561" y="428591"/>
                            <a:pt x="1262273" y="406097"/>
                            <a:pt x="1262273" y="378336"/>
                          </a:cubicBezTo>
                          <a:lnTo>
                            <a:pt x="1262273" y="50174"/>
                          </a:lnTo>
                          <a:cubicBezTo>
                            <a:pt x="1262273" y="22413"/>
                            <a:pt x="1239561" y="-82"/>
                            <a:pt x="1211581" y="-82"/>
                          </a:cubicBezTo>
                          <a:close/>
                        </a:path>
                      </a:pathLst>
                    </a:custGeom>
                    <a:noFill/>
                    <a:ln w="5070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60" name="Graphic 9">
                      <a:extLst>
                        <a:ext uri="{FF2B5EF4-FFF2-40B4-BE49-F238E27FC236}">
                          <a16:creationId xmlns:a16="http://schemas.microsoft.com/office/drawing/2014/main" id="{B33DFB17-7806-A3CA-5020-D868E6EB16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1820" y="3967869"/>
                      <a:ext cx="442911" cy="88993"/>
                      <a:chOff x="3457170" y="4665479"/>
                      <a:chExt cx="442911" cy="88993"/>
                    </a:xfrm>
                    <a:solidFill>
                      <a:srgbClr val="000000"/>
                    </a:solidFill>
                  </p:grpSpPr>
                  <p:sp>
                    <p:nvSpPr>
                      <p:cNvPr id="771" name="Freeform: Shape 770">
                        <a:extLst>
                          <a:ext uri="{FF2B5EF4-FFF2-40B4-BE49-F238E27FC236}">
                            <a16:creationId xmlns:a16="http://schemas.microsoft.com/office/drawing/2014/main" id="{F9045DEA-E22D-AD18-CCFD-856A0848E7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57170" y="4665479"/>
                        <a:ext cx="89059" cy="88993"/>
                      </a:xfrm>
                      <a:custGeom>
                        <a:avLst/>
                        <a:gdLst>
                          <a:gd name="connsiteX0" fmla="*/ 89075 w 89059"/>
                          <a:gd name="connsiteY0" fmla="*/ 3573 h 88993"/>
                          <a:gd name="connsiteX1" fmla="*/ 86689 w 89059"/>
                          <a:gd name="connsiteY1" fmla="*/ 29 h 88993"/>
                          <a:gd name="connsiteX2" fmla="*/ 84304 w 89059"/>
                          <a:gd name="connsiteY2" fmla="*/ 1210 h 88993"/>
                          <a:gd name="connsiteX3" fmla="*/ 75954 w 89059"/>
                          <a:gd name="connsiteY3" fmla="*/ 8692 h 88993"/>
                          <a:gd name="connsiteX4" fmla="*/ 50906 w 89059"/>
                          <a:gd name="connsiteY4" fmla="*/ 29 h 88993"/>
                          <a:gd name="connsiteX5" fmla="*/ 15 w 89059"/>
                          <a:gd name="connsiteY5" fmla="*/ 44525 h 88993"/>
                          <a:gd name="connsiteX6" fmla="*/ 50906 w 89059"/>
                          <a:gd name="connsiteY6" fmla="*/ 89022 h 88993"/>
                          <a:gd name="connsiteX7" fmla="*/ 89075 w 89059"/>
                          <a:gd name="connsiteY7" fmla="*/ 59095 h 88993"/>
                          <a:gd name="connsiteX8" fmla="*/ 85894 w 89059"/>
                          <a:gd name="connsiteY8" fmla="*/ 56535 h 88993"/>
                          <a:gd name="connsiteX9" fmla="*/ 83111 w 89059"/>
                          <a:gd name="connsiteY9" fmla="*/ 58701 h 88993"/>
                          <a:gd name="connsiteX10" fmla="*/ 54087 w 89059"/>
                          <a:gd name="connsiteY10" fmla="*/ 83115 h 88993"/>
                          <a:gd name="connsiteX11" fmla="*/ 26852 w 89059"/>
                          <a:gd name="connsiteY11" fmla="*/ 72483 h 88993"/>
                          <a:gd name="connsiteX12" fmla="*/ 19298 w 89059"/>
                          <a:gd name="connsiteY12" fmla="*/ 44525 h 88993"/>
                          <a:gd name="connsiteX13" fmla="*/ 27846 w 89059"/>
                          <a:gd name="connsiteY13" fmla="*/ 15583 h 88993"/>
                          <a:gd name="connsiteX14" fmla="*/ 53689 w 89059"/>
                          <a:gd name="connsiteY14" fmla="*/ 5935 h 88993"/>
                          <a:gd name="connsiteX15" fmla="*/ 82117 w 89059"/>
                          <a:gd name="connsiteY15" fmla="*/ 31531 h 88993"/>
                          <a:gd name="connsiteX16" fmla="*/ 85496 w 89059"/>
                          <a:gd name="connsiteY16" fmla="*/ 34090 h 88993"/>
                          <a:gd name="connsiteX17" fmla="*/ 89075 w 89059"/>
                          <a:gd name="connsiteY17" fmla="*/ 30546 h 889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89059" h="88993">
                            <a:moveTo>
                              <a:pt x="89075" y="3573"/>
                            </a:moveTo>
                            <a:cubicBezTo>
                              <a:pt x="89075" y="1210"/>
                              <a:pt x="89075" y="29"/>
                              <a:pt x="86689" y="29"/>
                            </a:cubicBezTo>
                            <a:cubicBezTo>
                              <a:pt x="85496" y="29"/>
                              <a:pt x="85298" y="422"/>
                              <a:pt x="84304" y="1210"/>
                            </a:cubicBezTo>
                            <a:lnTo>
                              <a:pt x="75954" y="8692"/>
                            </a:lnTo>
                            <a:cubicBezTo>
                              <a:pt x="68002" y="2391"/>
                              <a:pt x="59653" y="29"/>
                              <a:pt x="50906" y="29"/>
                            </a:cubicBezTo>
                            <a:cubicBezTo>
                              <a:pt x="19298" y="29"/>
                              <a:pt x="15" y="18733"/>
                              <a:pt x="15" y="44525"/>
                            </a:cubicBezTo>
                            <a:cubicBezTo>
                              <a:pt x="15" y="70317"/>
                              <a:pt x="19298" y="89022"/>
                              <a:pt x="50906" y="89022"/>
                            </a:cubicBezTo>
                            <a:cubicBezTo>
                              <a:pt x="74761" y="89022"/>
                              <a:pt x="89075" y="73665"/>
                              <a:pt x="89075" y="59095"/>
                            </a:cubicBezTo>
                            <a:cubicBezTo>
                              <a:pt x="89075" y="56535"/>
                              <a:pt x="88081" y="56535"/>
                              <a:pt x="85894" y="56535"/>
                            </a:cubicBezTo>
                            <a:cubicBezTo>
                              <a:pt x="84304" y="56535"/>
                              <a:pt x="83111" y="56535"/>
                              <a:pt x="83111" y="58701"/>
                            </a:cubicBezTo>
                            <a:cubicBezTo>
                              <a:pt x="82117" y="75436"/>
                              <a:pt x="66810" y="83115"/>
                              <a:pt x="54087" y="83115"/>
                            </a:cubicBezTo>
                            <a:cubicBezTo>
                              <a:pt x="44147" y="83115"/>
                              <a:pt x="33412" y="80162"/>
                              <a:pt x="26852" y="72483"/>
                            </a:cubicBezTo>
                            <a:cubicBezTo>
                              <a:pt x="20888" y="65198"/>
                              <a:pt x="19298" y="55945"/>
                              <a:pt x="19298" y="44525"/>
                            </a:cubicBezTo>
                            <a:cubicBezTo>
                              <a:pt x="19298" y="37437"/>
                              <a:pt x="19695" y="24049"/>
                              <a:pt x="27846" y="15583"/>
                            </a:cubicBezTo>
                            <a:cubicBezTo>
                              <a:pt x="35997" y="7314"/>
                              <a:pt x="47129" y="5935"/>
                              <a:pt x="53689" y="5935"/>
                            </a:cubicBezTo>
                            <a:cubicBezTo>
                              <a:pt x="67406" y="5935"/>
                              <a:pt x="79334" y="15583"/>
                              <a:pt x="82117" y="31531"/>
                            </a:cubicBezTo>
                            <a:cubicBezTo>
                              <a:pt x="82514" y="33893"/>
                              <a:pt x="82713" y="34090"/>
                              <a:pt x="85496" y="34090"/>
                            </a:cubicBezTo>
                            <a:cubicBezTo>
                              <a:pt x="88876" y="34090"/>
                              <a:pt x="89075" y="33893"/>
                              <a:pt x="89075" y="3054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2" name="Freeform: Shape 771">
                        <a:extLst>
                          <a:ext uri="{FF2B5EF4-FFF2-40B4-BE49-F238E27FC236}">
                            <a16:creationId xmlns:a16="http://schemas.microsoft.com/office/drawing/2014/main" id="{3501A5D7-416D-CBFC-DA2B-0FCC27F33D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60065" y="4696587"/>
                        <a:ext cx="72162" cy="57294"/>
                      </a:xfrm>
                      <a:custGeom>
                        <a:avLst/>
                        <a:gdLst>
                          <a:gd name="connsiteX0" fmla="*/ 49717 w 72162"/>
                          <a:gd name="connsiteY0" fmla="*/ 47478 h 57294"/>
                          <a:gd name="connsiteX1" fmla="*/ 49717 w 72162"/>
                          <a:gd name="connsiteY1" fmla="*/ 57322 h 57294"/>
                          <a:gd name="connsiteX2" fmla="*/ 72181 w 72162"/>
                          <a:gd name="connsiteY2" fmla="*/ 56535 h 57294"/>
                          <a:gd name="connsiteX3" fmla="*/ 72181 w 72162"/>
                          <a:gd name="connsiteY3" fmla="*/ 50628 h 57294"/>
                          <a:gd name="connsiteX4" fmla="*/ 63434 w 72162"/>
                          <a:gd name="connsiteY4" fmla="*/ 45706 h 57294"/>
                          <a:gd name="connsiteX5" fmla="*/ 63434 w 72162"/>
                          <a:gd name="connsiteY5" fmla="*/ 28 h 57294"/>
                          <a:gd name="connsiteX6" fmla="*/ 40374 w 72162"/>
                          <a:gd name="connsiteY6" fmla="*/ 1012 h 57294"/>
                          <a:gd name="connsiteX7" fmla="*/ 40374 w 72162"/>
                          <a:gd name="connsiteY7" fmla="*/ 6919 h 57294"/>
                          <a:gd name="connsiteX8" fmla="*/ 49120 w 72162"/>
                          <a:gd name="connsiteY8" fmla="*/ 11841 h 57294"/>
                          <a:gd name="connsiteX9" fmla="*/ 49120 w 72162"/>
                          <a:gd name="connsiteY9" fmla="*/ 35861 h 57294"/>
                          <a:gd name="connsiteX10" fmla="*/ 33416 w 72162"/>
                          <a:gd name="connsiteY10" fmla="*/ 52794 h 57294"/>
                          <a:gd name="connsiteX11" fmla="*/ 23078 w 72162"/>
                          <a:gd name="connsiteY11" fmla="*/ 42752 h 57294"/>
                          <a:gd name="connsiteX12" fmla="*/ 23078 w 72162"/>
                          <a:gd name="connsiteY12" fmla="*/ 28 h 57294"/>
                          <a:gd name="connsiteX13" fmla="*/ 18 w 72162"/>
                          <a:gd name="connsiteY13" fmla="*/ 1012 h 57294"/>
                          <a:gd name="connsiteX14" fmla="*/ 18 w 72162"/>
                          <a:gd name="connsiteY14" fmla="*/ 6919 h 57294"/>
                          <a:gd name="connsiteX15" fmla="*/ 8765 w 72162"/>
                          <a:gd name="connsiteY15" fmla="*/ 11841 h 57294"/>
                          <a:gd name="connsiteX16" fmla="*/ 8765 w 72162"/>
                          <a:gd name="connsiteY16" fmla="*/ 41177 h 57294"/>
                          <a:gd name="connsiteX17" fmla="*/ 31627 w 72162"/>
                          <a:gd name="connsiteY17" fmla="*/ 57322 h 57294"/>
                          <a:gd name="connsiteX18" fmla="*/ 49717 w 72162"/>
                          <a:gd name="connsiteY18" fmla="*/ 47478 h 5729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72162" h="57294">
                            <a:moveTo>
                              <a:pt x="49717" y="47478"/>
                            </a:moveTo>
                            <a:lnTo>
                              <a:pt x="49717" y="57322"/>
                            </a:lnTo>
                            <a:lnTo>
                              <a:pt x="72181" y="56535"/>
                            </a:lnTo>
                            <a:lnTo>
                              <a:pt x="72181" y="50628"/>
                            </a:lnTo>
                            <a:cubicBezTo>
                              <a:pt x="64428" y="50628"/>
                              <a:pt x="63434" y="50628"/>
                              <a:pt x="63434" y="45706"/>
                            </a:cubicBezTo>
                            <a:lnTo>
                              <a:pt x="63434" y="28"/>
                            </a:lnTo>
                            <a:lnTo>
                              <a:pt x="40374" y="1012"/>
                            </a:lnTo>
                            <a:lnTo>
                              <a:pt x="40374" y="6919"/>
                            </a:lnTo>
                            <a:cubicBezTo>
                              <a:pt x="48127" y="6919"/>
                              <a:pt x="49120" y="6919"/>
                              <a:pt x="49120" y="11841"/>
                            </a:cubicBezTo>
                            <a:lnTo>
                              <a:pt x="49120" y="35861"/>
                            </a:lnTo>
                            <a:cubicBezTo>
                              <a:pt x="49120" y="46100"/>
                              <a:pt x="42560" y="52794"/>
                              <a:pt x="33416" y="52794"/>
                            </a:cubicBezTo>
                            <a:cubicBezTo>
                              <a:pt x="23476" y="52794"/>
                              <a:pt x="23078" y="49643"/>
                              <a:pt x="23078" y="42752"/>
                            </a:cubicBezTo>
                            <a:lnTo>
                              <a:pt x="23078" y="28"/>
                            </a:lnTo>
                            <a:lnTo>
                              <a:pt x="18" y="1012"/>
                            </a:lnTo>
                            <a:lnTo>
                              <a:pt x="18" y="6919"/>
                            </a:lnTo>
                            <a:cubicBezTo>
                              <a:pt x="7771" y="6919"/>
                              <a:pt x="8765" y="6919"/>
                              <a:pt x="8765" y="11841"/>
                            </a:cubicBezTo>
                            <a:lnTo>
                              <a:pt x="8765" y="41177"/>
                            </a:lnTo>
                            <a:cubicBezTo>
                              <a:pt x="8765" y="54566"/>
                              <a:pt x="18904" y="57322"/>
                              <a:pt x="31627" y="57322"/>
                            </a:cubicBezTo>
                            <a:cubicBezTo>
                              <a:pt x="34807" y="57322"/>
                              <a:pt x="43952" y="57322"/>
                              <a:pt x="49717" y="47478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3" name="Freeform: Shape 772">
                        <a:extLst>
                          <a:ext uri="{FF2B5EF4-FFF2-40B4-BE49-F238E27FC236}">
                            <a16:creationId xmlns:a16="http://schemas.microsoft.com/office/drawing/2014/main" id="{6709C334-A7EB-F52B-DA28-F88FD03999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40053" y="4696587"/>
                        <a:ext cx="51288" cy="56506"/>
                      </a:xfrm>
                      <a:custGeom>
                        <a:avLst/>
                        <a:gdLst>
                          <a:gd name="connsiteX0" fmla="*/ 21093 w 51288"/>
                          <a:gd name="connsiteY0" fmla="*/ 14204 h 56506"/>
                          <a:gd name="connsiteX1" fmla="*/ 21093 w 51288"/>
                          <a:gd name="connsiteY1" fmla="*/ 28 h 56506"/>
                          <a:gd name="connsiteX2" fmla="*/ 21 w 51288"/>
                          <a:gd name="connsiteY2" fmla="*/ 1012 h 56506"/>
                          <a:gd name="connsiteX3" fmla="*/ 21 w 51288"/>
                          <a:gd name="connsiteY3" fmla="*/ 6919 h 56506"/>
                          <a:gd name="connsiteX4" fmla="*/ 8768 w 51288"/>
                          <a:gd name="connsiteY4" fmla="*/ 11841 h 56506"/>
                          <a:gd name="connsiteX5" fmla="*/ 8768 w 51288"/>
                          <a:gd name="connsiteY5" fmla="*/ 50628 h 56506"/>
                          <a:gd name="connsiteX6" fmla="*/ 21 w 51288"/>
                          <a:gd name="connsiteY6" fmla="*/ 50628 h 56506"/>
                          <a:gd name="connsiteX7" fmla="*/ 21 w 51288"/>
                          <a:gd name="connsiteY7" fmla="*/ 56535 h 56506"/>
                          <a:gd name="connsiteX8" fmla="*/ 15925 w 51288"/>
                          <a:gd name="connsiteY8" fmla="*/ 56141 h 56506"/>
                          <a:gd name="connsiteX9" fmla="*/ 33419 w 51288"/>
                          <a:gd name="connsiteY9" fmla="*/ 56535 h 56506"/>
                          <a:gd name="connsiteX10" fmla="*/ 33419 w 51288"/>
                          <a:gd name="connsiteY10" fmla="*/ 50628 h 56506"/>
                          <a:gd name="connsiteX11" fmla="*/ 22485 w 51288"/>
                          <a:gd name="connsiteY11" fmla="*/ 50628 h 56506"/>
                          <a:gd name="connsiteX12" fmla="*/ 22485 w 51288"/>
                          <a:gd name="connsiteY12" fmla="*/ 28577 h 56506"/>
                          <a:gd name="connsiteX13" fmla="*/ 38190 w 51288"/>
                          <a:gd name="connsiteY13" fmla="*/ 4556 h 56506"/>
                          <a:gd name="connsiteX14" fmla="*/ 35804 w 51288"/>
                          <a:gd name="connsiteY14" fmla="*/ 10266 h 56506"/>
                          <a:gd name="connsiteX15" fmla="*/ 43557 w 51288"/>
                          <a:gd name="connsiteY15" fmla="*/ 17945 h 56506"/>
                          <a:gd name="connsiteX16" fmla="*/ 51310 w 51288"/>
                          <a:gd name="connsiteY16" fmla="*/ 10266 h 56506"/>
                          <a:gd name="connsiteX17" fmla="*/ 37792 w 51288"/>
                          <a:gd name="connsiteY17" fmla="*/ 28 h 56506"/>
                          <a:gd name="connsiteX18" fmla="*/ 21093 w 51288"/>
                          <a:gd name="connsiteY18" fmla="*/ 14204 h 565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51288" h="56506">
                            <a:moveTo>
                              <a:pt x="21093" y="14204"/>
                            </a:moveTo>
                            <a:lnTo>
                              <a:pt x="21093" y="28"/>
                            </a:lnTo>
                            <a:lnTo>
                              <a:pt x="21" y="1012"/>
                            </a:lnTo>
                            <a:lnTo>
                              <a:pt x="21" y="6919"/>
                            </a:lnTo>
                            <a:cubicBezTo>
                              <a:pt x="7774" y="6919"/>
                              <a:pt x="8768" y="6919"/>
                              <a:pt x="8768" y="11841"/>
                            </a:cubicBezTo>
                            <a:lnTo>
                              <a:pt x="8768" y="50628"/>
                            </a:lnTo>
                            <a:lnTo>
                              <a:pt x="21" y="50628"/>
                            </a:lnTo>
                            <a:lnTo>
                              <a:pt x="21" y="56535"/>
                            </a:lnTo>
                            <a:cubicBezTo>
                              <a:pt x="4395" y="56338"/>
                              <a:pt x="10160" y="56141"/>
                              <a:pt x="15925" y="56141"/>
                            </a:cubicBezTo>
                            <a:cubicBezTo>
                              <a:pt x="20696" y="56141"/>
                              <a:pt x="28846" y="56141"/>
                              <a:pt x="33419" y="56535"/>
                            </a:cubicBezTo>
                            <a:lnTo>
                              <a:pt x="33419" y="50628"/>
                            </a:lnTo>
                            <a:lnTo>
                              <a:pt x="22485" y="50628"/>
                            </a:lnTo>
                            <a:lnTo>
                              <a:pt x="22485" y="28577"/>
                            </a:lnTo>
                            <a:cubicBezTo>
                              <a:pt x="22485" y="19914"/>
                              <a:pt x="25467" y="4556"/>
                              <a:pt x="38190" y="4556"/>
                            </a:cubicBezTo>
                            <a:cubicBezTo>
                              <a:pt x="38190" y="4753"/>
                              <a:pt x="35804" y="6722"/>
                              <a:pt x="35804" y="10266"/>
                            </a:cubicBezTo>
                            <a:cubicBezTo>
                              <a:pt x="35804" y="15385"/>
                              <a:pt x="39979" y="17945"/>
                              <a:pt x="43557" y="17945"/>
                            </a:cubicBezTo>
                            <a:cubicBezTo>
                              <a:pt x="47334" y="17945"/>
                              <a:pt x="51310" y="15385"/>
                              <a:pt x="51310" y="10266"/>
                            </a:cubicBezTo>
                            <a:cubicBezTo>
                              <a:pt x="51310" y="3572"/>
                              <a:pt x="44551" y="28"/>
                              <a:pt x="37792" y="28"/>
                            </a:cubicBezTo>
                            <a:cubicBezTo>
                              <a:pt x="29045" y="28"/>
                              <a:pt x="23876" y="6328"/>
                              <a:pt x="21093" y="142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4" name="Freeform: Shape 773">
                        <a:extLst>
                          <a:ext uri="{FF2B5EF4-FFF2-40B4-BE49-F238E27FC236}">
                            <a16:creationId xmlns:a16="http://schemas.microsoft.com/office/drawing/2014/main" id="{6A6085DC-8266-7DB9-9A0F-5F9D39FAF4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00083" y="4696587"/>
                        <a:ext cx="51288" cy="56506"/>
                      </a:xfrm>
                      <a:custGeom>
                        <a:avLst/>
                        <a:gdLst>
                          <a:gd name="connsiteX0" fmla="*/ 21095 w 51288"/>
                          <a:gd name="connsiteY0" fmla="*/ 14204 h 56506"/>
                          <a:gd name="connsiteX1" fmla="*/ 21095 w 51288"/>
                          <a:gd name="connsiteY1" fmla="*/ 28 h 56506"/>
                          <a:gd name="connsiteX2" fmla="*/ 23 w 51288"/>
                          <a:gd name="connsiteY2" fmla="*/ 1012 h 56506"/>
                          <a:gd name="connsiteX3" fmla="*/ 23 w 51288"/>
                          <a:gd name="connsiteY3" fmla="*/ 6919 h 56506"/>
                          <a:gd name="connsiteX4" fmla="*/ 8770 w 51288"/>
                          <a:gd name="connsiteY4" fmla="*/ 11841 h 56506"/>
                          <a:gd name="connsiteX5" fmla="*/ 8770 w 51288"/>
                          <a:gd name="connsiteY5" fmla="*/ 50628 h 56506"/>
                          <a:gd name="connsiteX6" fmla="*/ 23 w 51288"/>
                          <a:gd name="connsiteY6" fmla="*/ 50628 h 56506"/>
                          <a:gd name="connsiteX7" fmla="*/ 23 w 51288"/>
                          <a:gd name="connsiteY7" fmla="*/ 56535 h 56506"/>
                          <a:gd name="connsiteX8" fmla="*/ 15926 w 51288"/>
                          <a:gd name="connsiteY8" fmla="*/ 56141 h 56506"/>
                          <a:gd name="connsiteX9" fmla="*/ 33420 w 51288"/>
                          <a:gd name="connsiteY9" fmla="*/ 56535 h 56506"/>
                          <a:gd name="connsiteX10" fmla="*/ 33420 w 51288"/>
                          <a:gd name="connsiteY10" fmla="*/ 50628 h 56506"/>
                          <a:gd name="connsiteX11" fmla="*/ 22487 w 51288"/>
                          <a:gd name="connsiteY11" fmla="*/ 50628 h 56506"/>
                          <a:gd name="connsiteX12" fmla="*/ 22487 w 51288"/>
                          <a:gd name="connsiteY12" fmla="*/ 28577 h 56506"/>
                          <a:gd name="connsiteX13" fmla="*/ 38191 w 51288"/>
                          <a:gd name="connsiteY13" fmla="*/ 4556 h 56506"/>
                          <a:gd name="connsiteX14" fmla="*/ 35806 w 51288"/>
                          <a:gd name="connsiteY14" fmla="*/ 10266 h 56506"/>
                          <a:gd name="connsiteX15" fmla="*/ 43559 w 51288"/>
                          <a:gd name="connsiteY15" fmla="*/ 17945 h 56506"/>
                          <a:gd name="connsiteX16" fmla="*/ 51312 w 51288"/>
                          <a:gd name="connsiteY16" fmla="*/ 10266 h 56506"/>
                          <a:gd name="connsiteX17" fmla="*/ 37794 w 51288"/>
                          <a:gd name="connsiteY17" fmla="*/ 28 h 56506"/>
                          <a:gd name="connsiteX18" fmla="*/ 21095 w 51288"/>
                          <a:gd name="connsiteY18" fmla="*/ 14204 h 565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51288" h="56506">
                            <a:moveTo>
                              <a:pt x="21095" y="14204"/>
                            </a:moveTo>
                            <a:lnTo>
                              <a:pt x="21095" y="28"/>
                            </a:lnTo>
                            <a:lnTo>
                              <a:pt x="23" y="1012"/>
                            </a:lnTo>
                            <a:lnTo>
                              <a:pt x="23" y="6919"/>
                            </a:lnTo>
                            <a:cubicBezTo>
                              <a:pt x="7776" y="6919"/>
                              <a:pt x="8770" y="6919"/>
                              <a:pt x="8770" y="11841"/>
                            </a:cubicBezTo>
                            <a:lnTo>
                              <a:pt x="8770" y="50628"/>
                            </a:lnTo>
                            <a:lnTo>
                              <a:pt x="23" y="50628"/>
                            </a:lnTo>
                            <a:lnTo>
                              <a:pt x="23" y="56535"/>
                            </a:lnTo>
                            <a:cubicBezTo>
                              <a:pt x="4396" y="56338"/>
                              <a:pt x="10161" y="56141"/>
                              <a:pt x="15926" y="56141"/>
                            </a:cubicBezTo>
                            <a:cubicBezTo>
                              <a:pt x="20697" y="56141"/>
                              <a:pt x="28848" y="56141"/>
                              <a:pt x="33420" y="56535"/>
                            </a:cubicBezTo>
                            <a:lnTo>
                              <a:pt x="33420" y="50628"/>
                            </a:lnTo>
                            <a:lnTo>
                              <a:pt x="22487" y="50628"/>
                            </a:lnTo>
                            <a:lnTo>
                              <a:pt x="22487" y="28577"/>
                            </a:lnTo>
                            <a:cubicBezTo>
                              <a:pt x="22487" y="19914"/>
                              <a:pt x="25468" y="4556"/>
                              <a:pt x="38191" y="4556"/>
                            </a:cubicBezTo>
                            <a:cubicBezTo>
                              <a:pt x="38191" y="4753"/>
                              <a:pt x="35806" y="6722"/>
                              <a:pt x="35806" y="10266"/>
                            </a:cubicBezTo>
                            <a:cubicBezTo>
                              <a:pt x="35806" y="15385"/>
                              <a:pt x="39980" y="17945"/>
                              <a:pt x="43559" y="17945"/>
                            </a:cubicBezTo>
                            <a:cubicBezTo>
                              <a:pt x="47336" y="17945"/>
                              <a:pt x="51312" y="15385"/>
                              <a:pt x="51312" y="10266"/>
                            </a:cubicBezTo>
                            <a:cubicBezTo>
                              <a:pt x="51312" y="3572"/>
                              <a:pt x="44553" y="28"/>
                              <a:pt x="37794" y="28"/>
                            </a:cubicBezTo>
                            <a:cubicBezTo>
                              <a:pt x="29047" y="28"/>
                              <a:pt x="23878" y="6328"/>
                              <a:pt x="21095" y="142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5" name="Freeform: Shape 774">
                        <a:extLst>
                          <a:ext uri="{FF2B5EF4-FFF2-40B4-BE49-F238E27FC236}">
                            <a16:creationId xmlns:a16="http://schemas.microsoft.com/office/drawing/2014/main" id="{569A6EB2-B931-F2E2-FA56-6CB4E794C6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59318" y="4696194"/>
                        <a:ext cx="58644" cy="57687"/>
                      </a:xfrm>
                      <a:custGeom>
                        <a:avLst/>
                        <a:gdLst>
                          <a:gd name="connsiteX0" fmla="*/ 54693 w 58644"/>
                          <a:gd name="connsiteY0" fmla="*/ 29561 h 57687"/>
                          <a:gd name="connsiteX1" fmla="*/ 58669 w 58644"/>
                          <a:gd name="connsiteY1" fmla="*/ 26214 h 57687"/>
                          <a:gd name="connsiteX2" fmla="*/ 51512 w 58644"/>
                          <a:gd name="connsiteY2" fmla="*/ 6722 h 57687"/>
                          <a:gd name="connsiteX3" fmla="*/ 31434 w 58644"/>
                          <a:gd name="connsiteY3" fmla="*/ 28 h 57687"/>
                          <a:gd name="connsiteX4" fmla="*/ 24 w 58644"/>
                          <a:gd name="connsiteY4" fmla="*/ 28577 h 57687"/>
                          <a:gd name="connsiteX5" fmla="*/ 33223 w 58644"/>
                          <a:gd name="connsiteY5" fmla="*/ 57716 h 57687"/>
                          <a:gd name="connsiteX6" fmla="*/ 58669 w 58644"/>
                          <a:gd name="connsiteY6" fmla="*/ 42162 h 57687"/>
                          <a:gd name="connsiteX7" fmla="*/ 55687 w 58644"/>
                          <a:gd name="connsiteY7" fmla="*/ 39996 h 57687"/>
                          <a:gd name="connsiteX8" fmla="*/ 52506 w 58644"/>
                          <a:gd name="connsiteY8" fmla="*/ 42556 h 57687"/>
                          <a:gd name="connsiteX9" fmla="*/ 34416 w 58644"/>
                          <a:gd name="connsiteY9" fmla="*/ 52597 h 57687"/>
                          <a:gd name="connsiteX10" fmla="*/ 16325 w 58644"/>
                          <a:gd name="connsiteY10" fmla="*/ 29561 h 57687"/>
                          <a:gd name="connsiteX11" fmla="*/ 16325 w 58644"/>
                          <a:gd name="connsiteY11" fmla="*/ 25426 h 57687"/>
                          <a:gd name="connsiteX12" fmla="*/ 19307 w 58644"/>
                          <a:gd name="connsiteY12" fmla="*/ 11054 h 57687"/>
                          <a:gd name="connsiteX13" fmla="*/ 31434 w 58644"/>
                          <a:gd name="connsiteY13" fmla="*/ 4556 h 57687"/>
                          <a:gd name="connsiteX14" fmla="*/ 46741 w 58644"/>
                          <a:gd name="connsiteY14" fmla="*/ 25426 h 5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8644" h="57687">
                            <a:moveTo>
                              <a:pt x="54693" y="29561"/>
                            </a:moveTo>
                            <a:cubicBezTo>
                              <a:pt x="57476" y="29561"/>
                              <a:pt x="58669" y="29561"/>
                              <a:pt x="58669" y="26214"/>
                            </a:cubicBezTo>
                            <a:cubicBezTo>
                              <a:pt x="58669" y="22276"/>
                              <a:pt x="57873" y="13022"/>
                              <a:pt x="51512" y="6722"/>
                            </a:cubicBezTo>
                            <a:cubicBezTo>
                              <a:pt x="46940" y="2194"/>
                              <a:pt x="40181" y="28"/>
                              <a:pt x="31434" y="28"/>
                            </a:cubicBezTo>
                            <a:cubicBezTo>
                              <a:pt x="11157" y="28"/>
                              <a:pt x="24" y="13022"/>
                              <a:pt x="24" y="28577"/>
                            </a:cubicBezTo>
                            <a:cubicBezTo>
                              <a:pt x="24" y="45509"/>
                              <a:pt x="12747" y="57716"/>
                              <a:pt x="33223" y="57716"/>
                            </a:cubicBezTo>
                            <a:cubicBezTo>
                              <a:pt x="53301" y="57716"/>
                              <a:pt x="58669" y="44328"/>
                              <a:pt x="58669" y="42162"/>
                            </a:cubicBezTo>
                            <a:cubicBezTo>
                              <a:pt x="58669" y="39996"/>
                              <a:pt x="56283" y="39996"/>
                              <a:pt x="55687" y="39996"/>
                            </a:cubicBezTo>
                            <a:cubicBezTo>
                              <a:pt x="53500" y="39996"/>
                              <a:pt x="53301" y="40587"/>
                              <a:pt x="52506" y="42556"/>
                            </a:cubicBezTo>
                            <a:cubicBezTo>
                              <a:pt x="49922" y="48659"/>
                              <a:pt x="42566" y="52597"/>
                              <a:pt x="34416" y="52597"/>
                            </a:cubicBezTo>
                            <a:cubicBezTo>
                              <a:pt x="16524" y="52597"/>
                              <a:pt x="16325" y="35861"/>
                              <a:pt x="16325" y="29561"/>
                            </a:cubicBezTo>
                            <a:close/>
                            <a:moveTo>
                              <a:pt x="16325" y="25426"/>
                            </a:moveTo>
                            <a:cubicBezTo>
                              <a:pt x="16524" y="20504"/>
                              <a:pt x="16723" y="15188"/>
                              <a:pt x="19307" y="11054"/>
                            </a:cubicBezTo>
                            <a:cubicBezTo>
                              <a:pt x="22687" y="6131"/>
                              <a:pt x="27856" y="4556"/>
                              <a:pt x="31434" y="4556"/>
                            </a:cubicBezTo>
                            <a:cubicBezTo>
                              <a:pt x="46343" y="4556"/>
                              <a:pt x="46542" y="21095"/>
                              <a:pt x="46741" y="2542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6" name="Freeform: Shape 775">
                        <a:extLst>
                          <a:ext uri="{FF2B5EF4-FFF2-40B4-BE49-F238E27FC236}">
                            <a16:creationId xmlns:a16="http://schemas.microsoft.com/office/drawing/2014/main" id="{141A170A-716B-69A1-F8E2-EC1711B08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27919" y="4696587"/>
                        <a:ext cx="72162" cy="56506"/>
                      </a:xfrm>
                      <a:custGeom>
                        <a:avLst/>
                        <a:gdLst>
                          <a:gd name="connsiteX0" fmla="*/ 8773 w 72162"/>
                          <a:gd name="connsiteY0" fmla="*/ 11841 h 56506"/>
                          <a:gd name="connsiteX1" fmla="*/ 8773 w 72162"/>
                          <a:gd name="connsiteY1" fmla="*/ 50628 h 56506"/>
                          <a:gd name="connsiteX2" fmla="*/ 26 w 72162"/>
                          <a:gd name="connsiteY2" fmla="*/ 50628 h 56506"/>
                          <a:gd name="connsiteX3" fmla="*/ 26 w 72162"/>
                          <a:gd name="connsiteY3" fmla="*/ 56535 h 56506"/>
                          <a:gd name="connsiteX4" fmla="*/ 15929 w 72162"/>
                          <a:gd name="connsiteY4" fmla="*/ 56141 h 56506"/>
                          <a:gd name="connsiteX5" fmla="*/ 31833 w 72162"/>
                          <a:gd name="connsiteY5" fmla="*/ 56535 h 56506"/>
                          <a:gd name="connsiteX6" fmla="*/ 31833 w 72162"/>
                          <a:gd name="connsiteY6" fmla="*/ 50628 h 56506"/>
                          <a:gd name="connsiteX7" fmla="*/ 23086 w 72162"/>
                          <a:gd name="connsiteY7" fmla="*/ 50628 h 56506"/>
                          <a:gd name="connsiteX8" fmla="*/ 23086 w 72162"/>
                          <a:gd name="connsiteY8" fmla="*/ 24442 h 56506"/>
                          <a:gd name="connsiteX9" fmla="*/ 42170 w 72162"/>
                          <a:gd name="connsiteY9" fmla="*/ 4556 h 56506"/>
                          <a:gd name="connsiteX10" fmla="*/ 49128 w 72162"/>
                          <a:gd name="connsiteY10" fmla="*/ 16763 h 56506"/>
                          <a:gd name="connsiteX11" fmla="*/ 49128 w 72162"/>
                          <a:gd name="connsiteY11" fmla="*/ 50628 h 56506"/>
                          <a:gd name="connsiteX12" fmla="*/ 40381 w 72162"/>
                          <a:gd name="connsiteY12" fmla="*/ 50628 h 56506"/>
                          <a:gd name="connsiteX13" fmla="*/ 40381 w 72162"/>
                          <a:gd name="connsiteY13" fmla="*/ 56535 h 56506"/>
                          <a:gd name="connsiteX14" fmla="*/ 56285 w 72162"/>
                          <a:gd name="connsiteY14" fmla="*/ 56141 h 56506"/>
                          <a:gd name="connsiteX15" fmla="*/ 72188 w 72162"/>
                          <a:gd name="connsiteY15" fmla="*/ 56535 h 56506"/>
                          <a:gd name="connsiteX16" fmla="*/ 72188 w 72162"/>
                          <a:gd name="connsiteY16" fmla="*/ 50628 h 56506"/>
                          <a:gd name="connsiteX17" fmla="*/ 63441 w 72162"/>
                          <a:gd name="connsiteY17" fmla="*/ 50628 h 56506"/>
                          <a:gd name="connsiteX18" fmla="*/ 63441 w 72162"/>
                          <a:gd name="connsiteY18" fmla="*/ 18142 h 56506"/>
                          <a:gd name="connsiteX19" fmla="*/ 43959 w 72162"/>
                          <a:gd name="connsiteY19" fmla="*/ 28 h 56506"/>
                          <a:gd name="connsiteX20" fmla="*/ 21694 w 72162"/>
                          <a:gd name="connsiteY20" fmla="*/ 13613 h 56506"/>
                          <a:gd name="connsiteX21" fmla="*/ 21694 w 72162"/>
                          <a:gd name="connsiteY21" fmla="*/ 28 h 56506"/>
                          <a:gd name="connsiteX22" fmla="*/ 26 w 72162"/>
                          <a:gd name="connsiteY22" fmla="*/ 1012 h 56506"/>
                          <a:gd name="connsiteX23" fmla="*/ 26 w 72162"/>
                          <a:gd name="connsiteY23" fmla="*/ 6919 h 56506"/>
                          <a:gd name="connsiteX24" fmla="*/ 8773 w 72162"/>
                          <a:gd name="connsiteY24" fmla="*/ 11841 h 565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72162" h="56506">
                            <a:moveTo>
                              <a:pt x="8773" y="11841"/>
                            </a:moveTo>
                            <a:lnTo>
                              <a:pt x="8773" y="50628"/>
                            </a:lnTo>
                            <a:lnTo>
                              <a:pt x="26" y="50628"/>
                            </a:lnTo>
                            <a:lnTo>
                              <a:pt x="26" y="56535"/>
                            </a:lnTo>
                            <a:cubicBezTo>
                              <a:pt x="3604" y="56338"/>
                              <a:pt x="11158" y="56141"/>
                              <a:pt x="15929" y="56141"/>
                            </a:cubicBezTo>
                            <a:cubicBezTo>
                              <a:pt x="20899" y="56141"/>
                              <a:pt x="28453" y="56338"/>
                              <a:pt x="31833" y="56535"/>
                            </a:cubicBezTo>
                            <a:lnTo>
                              <a:pt x="31833" y="50628"/>
                            </a:lnTo>
                            <a:lnTo>
                              <a:pt x="23086" y="50628"/>
                            </a:lnTo>
                            <a:lnTo>
                              <a:pt x="23086" y="24442"/>
                            </a:lnTo>
                            <a:cubicBezTo>
                              <a:pt x="23086" y="10660"/>
                              <a:pt x="34020" y="4556"/>
                              <a:pt x="42170" y="4556"/>
                            </a:cubicBezTo>
                            <a:cubicBezTo>
                              <a:pt x="46345" y="4556"/>
                              <a:pt x="49128" y="7116"/>
                              <a:pt x="49128" y="16763"/>
                            </a:cubicBezTo>
                            <a:lnTo>
                              <a:pt x="49128" y="50628"/>
                            </a:lnTo>
                            <a:lnTo>
                              <a:pt x="40381" y="50628"/>
                            </a:lnTo>
                            <a:lnTo>
                              <a:pt x="40381" y="56535"/>
                            </a:lnTo>
                            <a:cubicBezTo>
                              <a:pt x="43760" y="56338"/>
                              <a:pt x="51513" y="56141"/>
                              <a:pt x="56285" y="56141"/>
                            </a:cubicBezTo>
                            <a:cubicBezTo>
                              <a:pt x="61254" y="56141"/>
                              <a:pt x="68809" y="56338"/>
                              <a:pt x="72188" y="56535"/>
                            </a:cubicBezTo>
                            <a:lnTo>
                              <a:pt x="72188" y="50628"/>
                            </a:lnTo>
                            <a:lnTo>
                              <a:pt x="63441" y="50628"/>
                            </a:lnTo>
                            <a:lnTo>
                              <a:pt x="63441" y="18142"/>
                            </a:lnTo>
                            <a:cubicBezTo>
                              <a:pt x="63441" y="4950"/>
                              <a:pt x="56682" y="28"/>
                              <a:pt x="43959" y="28"/>
                            </a:cubicBezTo>
                            <a:cubicBezTo>
                              <a:pt x="31833" y="28"/>
                              <a:pt x="25074" y="7116"/>
                              <a:pt x="21694" y="13613"/>
                            </a:cubicBezTo>
                            <a:lnTo>
                              <a:pt x="21694" y="28"/>
                            </a:lnTo>
                            <a:lnTo>
                              <a:pt x="26" y="1012"/>
                            </a:lnTo>
                            <a:lnTo>
                              <a:pt x="26" y="6919"/>
                            </a:lnTo>
                            <a:cubicBezTo>
                              <a:pt x="7779" y="6919"/>
                              <a:pt x="8773" y="6919"/>
                              <a:pt x="8773" y="1184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sp>
                  <p:nvSpPr>
                    <p:cNvPr id="761" name="Freeform: Shape 760">
                      <a:extLst>
                        <a:ext uri="{FF2B5EF4-FFF2-40B4-BE49-F238E27FC236}">
                          <a16:creationId xmlns:a16="http://schemas.microsoft.com/office/drawing/2014/main" id="{1F639342-21D8-F566-29E9-E8A47F4F2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6314" y="3975745"/>
                      <a:ext cx="45921" cy="80526"/>
                    </a:xfrm>
                    <a:custGeom>
                      <a:avLst/>
                      <a:gdLst>
                        <a:gd name="connsiteX0" fmla="*/ 10565 w 45921"/>
                        <a:gd name="connsiteY0" fmla="*/ 29955 h 80526"/>
                        <a:gd name="connsiteX1" fmla="*/ 10565 w 45921"/>
                        <a:gd name="connsiteY1" fmla="*/ 64411 h 80526"/>
                        <a:gd name="connsiteX2" fmla="*/ 30643 w 45921"/>
                        <a:gd name="connsiteY2" fmla="*/ 80555 h 80526"/>
                        <a:gd name="connsiteX3" fmla="*/ 45950 w 45921"/>
                        <a:gd name="connsiteY3" fmla="*/ 64214 h 80526"/>
                        <a:gd name="connsiteX4" fmla="*/ 45950 w 45921"/>
                        <a:gd name="connsiteY4" fmla="*/ 57520 h 80526"/>
                        <a:gd name="connsiteX5" fmla="*/ 39986 w 45921"/>
                        <a:gd name="connsiteY5" fmla="*/ 57520 h 80526"/>
                        <a:gd name="connsiteX6" fmla="*/ 39986 w 45921"/>
                        <a:gd name="connsiteY6" fmla="*/ 64017 h 80526"/>
                        <a:gd name="connsiteX7" fmla="*/ 32233 w 45921"/>
                        <a:gd name="connsiteY7" fmla="*/ 75436 h 80526"/>
                        <a:gd name="connsiteX8" fmla="*/ 24878 w 45921"/>
                        <a:gd name="connsiteY8" fmla="*/ 64608 h 80526"/>
                        <a:gd name="connsiteX9" fmla="*/ 24878 w 45921"/>
                        <a:gd name="connsiteY9" fmla="*/ 29955 h 80526"/>
                        <a:gd name="connsiteX10" fmla="*/ 43565 w 45921"/>
                        <a:gd name="connsiteY10" fmla="*/ 29955 h 80526"/>
                        <a:gd name="connsiteX11" fmla="*/ 43565 w 45921"/>
                        <a:gd name="connsiteY11" fmla="*/ 24049 h 80526"/>
                        <a:gd name="connsiteX12" fmla="*/ 24878 w 45921"/>
                        <a:gd name="connsiteY12" fmla="*/ 24049 h 80526"/>
                        <a:gd name="connsiteX13" fmla="*/ 24878 w 45921"/>
                        <a:gd name="connsiteY13" fmla="*/ 29 h 80526"/>
                        <a:gd name="connsiteX14" fmla="*/ 18914 w 45921"/>
                        <a:gd name="connsiteY14" fmla="*/ 29 h 80526"/>
                        <a:gd name="connsiteX15" fmla="*/ 29 w 45921"/>
                        <a:gd name="connsiteY15" fmla="*/ 25427 h 80526"/>
                        <a:gd name="connsiteX16" fmla="*/ 29 w 45921"/>
                        <a:gd name="connsiteY16" fmla="*/ 29955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565" y="29955"/>
                          </a:moveTo>
                          <a:lnTo>
                            <a:pt x="10565" y="64411"/>
                          </a:lnTo>
                          <a:cubicBezTo>
                            <a:pt x="10565" y="77799"/>
                            <a:pt x="21498" y="80555"/>
                            <a:pt x="30643" y="80555"/>
                          </a:cubicBezTo>
                          <a:cubicBezTo>
                            <a:pt x="40185" y="80555"/>
                            <a:pt x="45950" y="73271"/>
                            <a:pt x="45950" y="64214"/>
                          </a:cubicBezTo>
                          <a:lnTo>
                            <a:pt x="45950" y="57520"/>
                          </a:lnTo>
                          <a:lnTo>
                            <a:pt x="39986" y="57520"/>
                          </a:lnTo>
                          <a:lnTo>
                            <a:pt x="39986" y="64017"/>
                          </a:lnTo>
                          <a:cubicBezTo>
                            <a:pt x="39986" y="72483"/>
                            <a:pt x="35812" y="75436"/>
                            <a:pt x="32233" y="75436"/>
                          </a:cubicBezTo>
                          <a:cubicBezTo>
                            <a:pt x="24878" y="75436"/>
                            <a:pt x="24878" y="67364"/>
                            <a:pt x="24878" y="64608"/>
                          </a:cubicBezTo>
                          <a:lnTo>
                            <a:pt x="24878" y="29955"/>
                          </a:lnTo>
                          <a:lnTo>
                            <a:pt x="43565" y="29955"/>
                          </a:lnTo>
                          <a:lnTo>
                            <a:pt x="43565" y="24049"/>
                          </a:lnTo>
                          <a:lnTo>
                            <a:pt x="24878" y="24049"/>
                          </a:lnTo>
                          <a:lnTo>
                            <a:pt x="24878" y="29"/>
                          </a:lnTo>
                          <a:lnTo>
                            <a:pt x="18914" y="29"/>
                          </a:lnTo>
                          <a:cubicBezTo>
                            <a:pt x="18914" y="12629"/>
                            <a:pt x="12752" y="25033"/>
                            <a:pt x="29" y="25427"/>
                          </a:cubicBezTo>
                          <a:lnTo>
                            <a:pt x="29" y="29955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grpSp>
                  <p:nvGrpSpPr>
                    <p:cNvPr id="762" name="Graphic 9">
                      <a:extLst>
                        <a:ext uri="{FF2B5EF4-FFF2-40B4-BE49-F238E27FC236}">
                          <a16:creationId xmlns:a16="http://schemas.microsoft.com/office/drawing/2014/main" id="{E175AB8C-F1A3-B6DA-D143-F0D7D482BF9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10" y="3967869"/>
                      <a:ext cx="247940" cy="88993"/>
                      <a:chOff x="4012460" y="4665479"/>
                      <a:chExt cx="247940" cy="88993"/>
                    </a:xfrm>
                    <a:solidFill>
                      <a:srgbClr val="000000"/>
                    </a:solidFill>
                  </p:grpSpPr>
                  <p:sp>
                    <p:nvSpPr>
                      <p:cNvPr id="768" name="Freeform: Shape 767">
                        <a:extLst>
                          <a:ext uri="{FF2B5EF4-FFF2-40B4-BE49-F238E27FC236}">
                            <a16:creationId xmlns:a16="http://schemas.microsoft.com/office/drawing/2014/main" id="{E7B1D96A-9341-0F5E-49FA-2F9842CC4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12460" y="4665479"/>
                        <a:ext cx="89059" cy="88993"/>
                      </a:xfrm>
                      <a:custGeom>
                        <a:avLst/>
                        <a:gdLst>
                          <a:gd name="connsiteX0" fmla="*/ 89090 w 89059"/>
                          <a:gd name="connsiteY0" fmla="*/ 3573 h 88993"/>
                          <a:gd name="connsiteX1" fmla="*/ 86705 w 89059"/>
                          <a:gd name="connsiteY1" fmla="*/ 29 h 88993"/>
                          <a:gd name="connsiteX2" fmla="*/ 84319 w 89059"/>
                          <a:gd name="connsiteY2" fmla="*/ 1210 h 88993"/>
                          <a:gd name="connsiteX3" fmla="*/ 75970 w 89059"/>
                          <a:gd name="connsiteY3" fmla="*/ 8692 h 88993"/>
                          <a:gd name="connsiteX4" fmla="*/ 50922 w 89059"/>
                          <a:gd name="connsiteY4" fmla="*/ 29 h 88993"/>
                          <a:gd name="connsiteX5" fmla="*/ 30 w 89059"/>
                          <a:gd name="connsiteY5" fmla="*/ 44525 h 88993"/>
                          <a:gd name="connsiteX6" fmla="*/ 50922 w 89059"/>
                          <a:gd name="connsiteY6" fmla="*/ 89022 h 88993"/>
                          <a:gd name="connsiteX7" fmla="*/ 89090 w 89059"/>
                          <a:gd name="connsiteY7" fmla="*/ 59095 h 88993"/>
                          <a:gd name="connsiteX8" fmla="*/ 85909 w 89059"/>
                          <a:gd name="connsiteY8" fmla="*/ 56535 h 88993"/>
                          <a:gd name="connsiteX9" fmla="*/ 83126 w 89059"/>
                          <a:gd name="connsiteY9" fmla="*/ 58701 h 88993"/>
                          <a:gd name="connsiteX10" fmla="*/ 54102 w 89059"/>
                          <a:gd name="connsiteY10" fmla="*/ 83115 h 88993"/>
                          <a:gd name="connsiteX11" fmla="*/ 26867 w 89059"/>
                          <a:gd name="connsiteY11" fmla="*/ 72483 h 88993"/>
                          <a:gd name="connsiteX12" fmla="*/ 19313 w 89059"/>
                          <a:gd name="connsiteY12" fmla="*/ 44525 h 88993"/>
                          <a:gd name="connsiteX13" fmla="*/ 27861 w 89059"/>
                          <a:gd name="connsiteY13" fmla="*/ 15583 h 88993"/>
                          <a:gd name="connsiteX14" fmla="*/ 53705 w 89059"/>
                          <a:gd name="connsiteY14" fmla="*/ 5935 h 88993"/>
                          <a:gd name="connsiteX15" fmla="*/ 82132 w 89059"/>
                          <a:gd name="connsiteY15" fmla="*/ 31531 h 88993"/>
                          <a:gd name="connsiteX16" fmla="*/ 85512 w 89059"/>
                          <a:gd name="connsiteY16" fmla="*/ 34090 h 88993"/>
                          <a:gd name="connsiteX17" fmla="*/ 89090 w 89059"/>
                          <a:gd name="connsiteY17" fmla="*/ 30546 h 889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89059" h="88993">
                            <a:moveTo>
                              <a:pt x="89090" y="3573"/>
                            </a:moveTo>
                            <a:cubicBezTo>
                              <a:pt x="89090" y="1210"/>
                              <a:pt x="89090" y="29"/>
                              <a:pt x="86705" y="29"/>
                            </a:cubicBezTo>
                            <a:cubicBezTo>
                              <a:pt x="85512" y="29"/>
                              <a:pt x="85313" y="422"/>
                              <a:pt x="84319" y="1210"/>
                            </a:cubicBezTo>
                            <a:lnTo>
                              <a:pt x="75970" y="8692"/>
                            </a:lnTo>
                            <a:cubicBezTo>
                              <a:pt x="68018" y="2391"/>
                              <a:pt x="59669" y="29"/>
                              <a:pt x="50922" y="29"/>
                            </a:cubicBezTo>
                            <a:cubicBezTo>
                              <a:pt x="19313" y="29"/>
                              <a:pt x="30" y="18733"/>
                              <a:pt x="30" y="44525"/>
                            </a:cubicBezTo>
                            <a:cubicBezTo>
                              <a:pt x="30" y="70317"/>
                              <a:pt x="19313" y="89022"/>
                              <a:pt x="50922" y="89022"/>
                            </a:cubicBezTo>
                            <a:cubicBezTo>
                              <a:pt x="74777" y="89022"/>
                              <a:pt x="89090" y="73665"/>
                              <a:pt x="89090" y="59095"/>
                            </a:cubicBezTo>
                            <a:cubicBezTo>
                              <a:pt x="89090" y="56535"/>
                              <a:pt x="88096" y="56535"/>
                              <a:pt x="85909" y="56535"/>
                            </a:cubicBezTo>
                            <a:cubicBezTo>
                              <a:pt x="84319" y="56535"/>
                              <a:pt x="83126" y="56535"/>
                              <a:pt x="83126" y="58701"/>
                            </a:cubicBezTo>
                            <a:cubicBezTo>
                              <a:pt x="82132" y="75436"/>
                              <a:pt x="66825" y="83115"/>
                              <a:pt x="54102" y="83115"/>
                            </a:cubicBezTo>
                            <a:cubicBezTo>
                              <a:pt x="44163" y="83115"/>
                              <a:pt x="33428" y="80162"/>
                              <a:pt x="26867" y="72483"/>
                            </a:cubicBezTo>
                            <a:cubicBezTo>
                              <a:pt x="20904" y="65198"/>
                              <a:pt x="19313" y="55945"/>
                              <a:pt x="19313" y="44525"/>
                            </a:cubicBezTo>
                            <a:cubicBezTo>
                              <a:pt x="19313" y="37437"/>
                              <a:pt x="19711" y="24049"/>
                              <a:pt x="27861" y="15583"/>
                            </a:cubicBezTo>
                            <a:cubicBezTo>
                              <a:pt x="36012" y="7314"/>
                              <a:pt x="47144" y="5935"/>
                              <a:pt x="53705" y="5935"/>
                            </a:cubicBezTo>
                            <a:cubicBezTo>
                              <a:pt x="67422" y="5935"/>
                              <a:pt x="79349" y="15583"/>
                              <a:pt x="82132" y="31531"/>
                            </a:cubicBezTo>
                            <a:cubicBezTo>
                              <a:pt x="82530" y="33893"/>
                              <a:pt x="82729" y="34090"/>
                              <a:pt x="85512" y="34090"/>
                            </a:cubicBezTo>
                            <a:cubicBezTo>
                              <a:pt x="88891" y="34090"/>
                              <a:pt x="89090" y="33893"/>
                              <a:pt x="89090" y="30546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69" name="Freeform: Shape 768">
                        <a:extLst>
                          <a:ext uri="{FF2B5EF4-FFF2-40B4-BE49-F238E27FC236}">
                            <a16:creationId xmlns:a16="http://schemas.microsoft.com/office/drawing/2014/main" id="{E6B90606-BF2A-751A-D87A-E2646E784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13566" y="4696194"/>
                        <a:ext cx="64806" cy="57687"/>
                      </a:xfrm>
                      <a:custGeom>
                        <a:avLst/>
                        <a:gdLst>
                          <a:gd name="connsiteX0" fmla="*/ 64841 w 64806"/>
                          <a:gd name="connsiteY0" fmla="*/ 29561 h 57687"/>
                          <a:gd name="connsiteX1" fmla="*/ 32437 w 64806"/>
                          <a:gd name="connsiteY1" fmla="*/ 28 h 57687"/>
                          <a:gd name="connsiteX2" fmla="*/ 34 w 64806"/>
                          <a:gd name="connsiteY2" fmla="*/ 29561 h 57687"/>
                          <a:gd name="connsiteX3" fmla="*/ 32437 w 64806"/>
                          <a:gd name="connsiteY3" fmla="*/ 57716 h 57687"/>
                          <a:gd name="connsiteX4" fmla="*/ 64841 w 64806"/>
                          <a:gd name="connsiteY4" fmla="*/ 29561 h 57687"/>
                          <a:gd name="connsiteX5" fmla="*/ 32437 w 64806"/>
                          <a:gd name="connsiteY5" fmla="*/ 52597 h 57687"/>
                          <a:gd name="connsiteX6" fmla="*/ 16335 w 64806"/>
                          <a:gd name="connsiteY6" fmla="*/ 28183 h 57687"/>
                          <a:gd name="connsiteX7" fmla="*/ 18522 w 64806"/>
                          <a:gd name="connsiteY7" fmla="*/ 11841 h 57687"/>
                          <a:gd name="connsiteX8" fmla="*/ 32437 w 64806"/>
                          <a:gd name="connsiteY8" fmla="*/ 4556 h 57687"/>
                          <a:gd name="connsiteX9" fmla="*/ 45955 w 64806"/>
                          <a:gd name="connsiteY9" fmla="*/ 10857 h 57687"/>
                          <a:gd name="connsiteX10" fmla="*/ 48540 w 64806"/>
                          <a:gd name="connsiteY10" fmla="*/ 28183 h 57687"/>
                          <a:gd name="connsiteX11" fmla="*/ 32437 w 64806"/>
                          <a:gd name="connsiteY11" fmla="*/ 52597 h 5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4806" h="57687">
                            <a:moveTo>
                              <a:pt x="64841" y="29561"/>
                            </a:moveTo>
                            <a:cubicBezTo>
                              <a:pt x="64841" y="12629"/>
                              <a:pt x="53112" y="28"/>
                              <a:pt x="32437" y="28"/>
                            </a:cubicBezTo>
                            <a:cubicBezTo>
                              <a:pt x="11564" y="28"/>
                              <a:pt x="34" y="12826"/>
                              <a:pt x="34" y="29561"/>
                            </a:cubicBezTo>
                            <a:cubicBezTo>
                              <a:pt x="34" y="45115"/>
                              <a:pt x="11365" y="57716"/>
                              <a:pt x="32437" y="57716"/>
                            </a:cubicBezTo>
                            <a:cubicBezTo>
                              <a:pt x="53708" y="57716"/>
                              <a:pt x="64841" y="44918"/>
                              <a:pt x="64841" y="29561"/>
                            </a:cubicBezTo>
                            <a:close/>
                            <a:moveTo>
                              <a:pt x="32437" y="52597"/>
                            </a:moveTo>
                            <a:cubicBezTo>
                              <a:pt x="16335" y="52597"/>
                              <a:pt x="16335" y="39012"/>
                              <a:pt x="16335" y="28183"/>
                            </a:cubicBezTo>
                            <a:cubicBezTo>
                              <a:pt x="16335" y="22473"/>
                              <a:pt x="16335" y="16173"/>
                              <a:pt x="18522" y="11841"/>
                            </a:cubicBezTo>
                            <a:cubicBezTo>
                              <a:pt x="20907" y="7116"/>
                              <a:pt x="26275" y="4556"/>
                              <a:pt x="32437" y="4556"/>
                            </a:cubicBezTo>
                            <a:cubicBezTo>
                              <a:pt x="37805" y="4556"/>
                              <a:pt x="43172" y="6525"/>
                              <a:pt x="45955" y="10857"/>
                            </a:cubicBezTo>
                            <a:cubicBezTo>
                              <a:pt x="48540" y="15188"/>
                              <a:pt x="48540" y="22079"/>
                              <a:pt x="48540" y="28183"/>
                            </a:cubicBezTo>
                            <a:cubicBezTo>
                              <a:pt x="48540" y="39012"/>
                              <a:pt x="48540" y="52597"/>
                              <a:pt x="32437" y="52597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70" name="Freeform: Shape 769">
                        <a:extLst>
                          <a:ext uri="{FF2B5EF4-FFF2-40B4-BE49-F238E27FC236}">
                            <a16:creationId xmlns:a16="http://schemas.microsoft.com/office/drawing/2014/main" id="{B99CC84B-63A0-F9C1-D343-032B33AC8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8238" y="4696587"/>
                        <a:ext cx="72162" cy="56506"/>
                      </a:xfrm>
                      <a:custGeom>
                        <a:avLst/>
                        <a:gdLst>
                          <a:gd name="connsiteX0" fmla="*/ 8783 w 72162"/>
                          <a:gd name="connsiteY0" fmla="*/ 11841 h 56506"/>
                          <a:gd name="connsiteX1" fmla="*/ 8783 w 72162"/>
                          <a:gd name="connsiteY1" fmla="*/ 50628 h 56506"/>
                          <a:gd name="connsiteX2" fmla="*/ 36 w 72162"/>
                          <a:gd name="connsiteY2" fmla="*/ 50628 h 56506"/>
                          <a:gd name="connsiteX3" fmla="*/ 36 w 72162"/>
                          <a:gd name="connsiteY3" fmla="*/ 56535 h 56506"/>
                          <a:gd name="connsiteX4" fmla="*/ 15939 w 72162"/>
                          <a:gd name="connsiteY4" fmla="*/ 56141 h 56506"/>
                          <a:gd name="connsiteX5" fmla="*/ 31843 w 72162"/>
                          <a:gd name="connsiteY5" fmla="*/ 56535 h 56506"/>
                          <a:gd name="connsiteX6" fmla="*/ 31843 w 72162"/>
                          <a:gd name="connsiteY6" fmla="*/ 50628 h 56506"/>
                          <a:gd name="connsiteX7" fmla="*/ 23096 w 72162"/>
                          <a:gd name="connsiteY7" fmla="*/ 50628 h 56506"/>
                          <a:gd name="connsiteX8" fmla="*/ 23096 w 72162"/>
                          <a:gd name="connsiteY8" fmla="*/ 24442 h 56506"/>
                          <a:gd name="connsiteX9" fmla="*/ 42180 w 72162"/>
                          <a:gd name="connsiteY9" fmla="*/ 4556 h 56506"/>
                          <a:gd name="connsiteX10" fmla="*/ 49138 w 72162"/>
                          <a:gd name="connsiteY10" fmla="*/ 16763 h 56506"/>
                          <a:gd name="connsiteX11" fmla="*/ 49138 w 72162"/>
                          <a:gd name="connsiteY11" fmla="*/ 50628 h 56506"/>
                          <a:gd name="connsiteX12" fmla="*/ 40391 w 72162"/>
                          <a:gd name="connsiteY12" fmla="*/ 50628 h 56506"/>
                          <a:gd name="connsiteX13" fmla="*/ 40391 w 72162"/>
                          <a:gd name="connsiteY13" fmla="*/ 56535 h 56506"/>
                          <a:gd name="connsiteX14" fmla="*/ 56295 w 72162"/>
                          <a:gd name="connsiteY14" fmla="*/ 56141 h 56506"/>
                          <a:gd name="connsiteX15" fmla="*/ 72198 w 72162"/>
                          <a:gd name="connsiteY15" fmla="*/ 56535 h 56506"/>
                          <a:gd name="connsiteX16" fmla="*/ 72198 w 72162"/>
                          <a:gd name="connsiteY16" fmla="*/ 50628 h 56506"/>
                          <a:gd name="connsiteX17" fmla="*/ 63451 w 72162"/>
                          <a:gd name="connsiteY17" fmla="*/ 50628 h 56506"/>
                          <a:gd name="connsiteX18" fmla="*/ 63451 w 72162"/>
                          <a:gd name="connsiteY18" fmla="*/ 18142 h 56506"/>
                          <a:gd name="connsiteX19" fmla="*/ 43969 w 72162"/>
                          <a:gd name="connsiteY19" fmla="*/ 28 h 56506"/>
                          <a:gd name="connsiteX20" fmla="*/ 21704 w 72162"/>
                          <a:gd name="connsiteY20" fmla="*/ 13613 h 56506"/>
                          <a:gd name="connsiteX21" fmla="*/ 21704 w 72162"/>
                          <a:gd name="connsiteY21" fmla="*/ 28 h 56506"/>
                          <a:gd name="connsiteX22" fmla="*/ 36 w 72162"/>
                          <a:gd name="connsiteY22" fmla="*/ 1012 h 56506"/>
                          <a:gd name="connsiteX23" fmla="*/ 36 w 72162"/>
                          <a:gd name="connsiteY23" fmla="*/ 6919 h 56506"/>
                          <a:gd name="connsiteX24" fmla="*/ 8783 w 72162"/>
                          <a:gd name="connsiteY24" fmla="*/ 11841 h 565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72162" h="56506">
                            <a:moveTo>
                              <a:pt x="8783" y="11841"/>
                            </a:moveTo>
                            <a:lnTo>
                              <a:pt x="8783" y="50628"/>
                            </a:lnTo>
                            <a:lnTo>
                              <a:pt x="36" y="50628"/>
                            </a:lnTo>
                            <a:lnTo>
                              <a:pt x="36" y="56535"/>
                            </a:lnTo>
                            <a:cubicBezTo>
                              <a:pt x="3614" y="56338"/>
                              <a:pt x="11168" y="56141"/>
                              <a:pt x="15939" y="56141"/>
                            </a:cubicBezTo>
                            <a:cubicBezTo>
                              <a:pt x="20909" y="56141"/>
                              <a:pt x="28463" y="56338"/>
                              <a:pt x="31843" y="56535"/>
                            </a:cubicBezTo>
                            <a:lnTo>
                              <a:pt x="31843" y="50628"/>
                            </a:lnTo>
                            <a:lnTo>
                              <a:pt x="23096" y="50628"/>
                            </a:lnTo>
                            <a:lnTo>
                              <a:pt x="23096" y="24442"/>
                            </a:lnTo>
                            <a:cubicBezTo>
                              <a:pt x="23096" y="10660"/>
                              <a:pt x="34030" y="4556"/>
                              <a:pt x="42180" y="4556"/>
                            </a:cubicBezTo>
                            <a:cubicBezTo>
                              <a:pt x="46355" y="4556"/>
                              <a:pt x="49138" y="7116"/>
                              <a:pt x="49138" y="16763"/>
                            </a:cubicBezTo>
                            <a:lnTo>
                              <a:pt x="49138" y="50628"/>
                            </a:lnTo>
                            <a:lnTo>
                              <a:pt x="40391" y="50628"/>
                            </a:lnTo>
                            <a:lnTo>
                              <a:pt x="40391" y="56535"/>
                            </a:lnTo>
                            <a:cubicBezTo>
                              <a:pt x="43770" y="56338"/>
                              <a:pt x="51523" y="56141"/>
                              <a:pt x="56295" y="56141"/>
                            </a:cubicBezTo>
                            <a:cubicBezTo>
                              <a:pt x="61264" y="56141"/>
                              <a:pt x="68819" y="56338"/>
                              <a:pt x="72198" y="56535"/>
                            </a:cubicBezTo>
                            <a:lnTo>
                              <a:pt x="72198" y="50628"/>
                            </a:lnTo>
                            <a:lnTo>
                              <a:pt x="63451" y="50628"/>
                            </a:lnTo>
                            <a:lnTo>
                              <a:pt x="63451" y="18142"/>
                            </a:lnTo>
                            <a:cubicBezTo>
                              <a:pt x="63451" y="4950"/>
                              <a:pt x="56692" y="28"/>
                              <a:pt x="43969" y="28"/>
                            </a:cubicBezTo>
                            <a:cubicBezTo>
                              <a:pt x="31843" y="28"/>
                              <a:pt x="25084" y="7116"/>
                              <a:pt x="21704" y="13613"/>
                            </a:cubicBezTo>
                            <a:lnTo>
                              <a:pt x="21704" y="28"/>
                            </a:lnTo>
                            <a:lnTo>
                              <a:pt x="36" y="1012"/>
                            </a:lnTo>
                            <a:lnTo>
                              <a:pt x="36" y="6919"/>
                            </a:lnTo>
                            <a:cubicBezTo>
                              <a:pt x="7789" y="6919"/>
                              <a:pt x="8783" y="6919"/>
                              <a:pt x="8783" y="1184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  <p:grpSp>
                  <p:nvGrpSpPr>
                    <p:cNvPr id="763" name="Graphic 9">
                      <a:extLst>
                        <a:ext uri="{FF2B5EF4-FFF2-40B4-BE49-F238E27FC236}">
                          <a16:creationId xmlns:a16="http://schemas.microsoft.com/office/drawing/2014/main" id="{9BB1E810-BD21-CE72-E965-84E8151452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96634" y="3968263"/>
                      <a:ext cx="224186" cy="88008"/>
                      <a:chOff x="4261984" y="4665873"/>
                      <a:chExt cx="224186" cy="88008"/>
                    </a:xfrm>
                    <a:solidFill>
                      <a:srgbClr val="000000"/>
                    </a:solidFill>
                  </p:grpSpPr>
                  <p:sp>
                    <p:nvSpPr>
                      <p:cNvPr id="764" name="Freeform: Shape 763">
                        <a:extLst>
                          <a:ext uri="{FF2B5EF4-FFF2-40B4-BE49-F238E27FC236}">
                            <a16:creationId xmlns:a16="http://schemas.microsoft.com/office/drawing/2014/main" id="{EB6E4246-FFF8-AA9A-B8E1-1E53C51B88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61984" y="4673355"/>
                        <a:ext cx="45921" cy="80526"/>
                      </a:xfrm>
                      <a:custGeom>
                        <a:avLst/>
                        <a:gdLst>
                          <a:gd name="connsiteX0" fmla="*/ 10575 w 45921"/>
                          <a:gd name="connsiteY0" fmla="*/ 29955 h 80526"/>
                          <a:gd name="connsiteX1" fmla="*/ 10575 w 45921"/>
                          <a:gd name="connsiteY1" fmla="*/ 64411 h 80526"/>
                          <a:gd name="connsiteX2" fmla="*/ 30653 w 45921"/>
                          <a:gd name="connsiteY2" fmla="*/ 80555 h 80526"/>
                          <a:gd name="connsiteX3" fmla="*/ 45960 w 45921"/>
                          <a:gd name="connsiteY3" fmla="*/ 64214 h 80526"/>
                          <a:gd name="connsiteX4" fmla="*/ 45960 w 45921"/>
                          <a:gd name="connsiteY4" fmla="*/ 57520 h 80526"/>
                          <a:gd name="connsiteX5" fmla="*/ 39996 w 45921"/>
                          <a:gd name="connsiteY5" fmla="*/ 57520 h 80526"/>
                          <a:gd name="connsiteX6" fmla="*/ 39996 w 45921"/>
                          <a:gd name="connsiteY6" fmla="*/ 64017 h 80526"/>
                          <a:gd name="connsiteX7" fmla="*/ 32243 w 45921"/>
                          <a:gd name="connsiteY7" fmla="*/ 75436 h 80526"/>
                          <a:gd name="connsiteX8" fmla="*/ 24888 w 45921"/>
                          <a:gd name="connsiteY8" fmla="*/ 64608 h 80526"/>
                          <a:gd name="connsiteX9" fmla="*/ 24888 w 45921"/>
                          <a:gd name="connsiteY9" fmla="*/ 29955 h 80526"/>
                          <a:gd name="connsiteX10" fmla="*/ 43575 w 45921"/>
                          <a:gd name="connsiteY10" fmla="*/ 29955 h 80526"/>
                          <a:gd name="connsiteX11" fmla="*/ 43575 w 45921"/>
                          <a:gd name="connsiteY11" fmla="*/ 24049 h 80526"/>
                          <a:gd name="connsiteX12" fmla="*/ 24888 w 45921"/>
                          <a:gd name="connsiteY12" fmla="*/ 24049 h 80526"/>
                          <a:gd name="connsiteX13" fmla="*/ 24888 w 45921"/>
                          <a:gd name="connsiteY13" fmla="*/ 29 h 80526"/>
                          <a:gd name="connsiteX14" fmla="*/ 18924 w 45921"/>
                          <a:gd name="connsiteY14" fmla="*/ 29 h 80526"/>
                          <a:gd name="connsiteX15" fmla="*/ 39 w 45921"/>
                          <a:gd name="connsiteY15" fmla="*/ 25427 h 80526"/>
                          <a:gd name="connsiteX16" fmla="*/ 39 w 45921"/>
                          <a:gd name="connsiteY16" fmla="*/ 29955 h 8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5921" h="80526">
                            <a:moveTo>
                              <a:pt x="10575" y="29955"/>
                            </a:moveTo>
                            <a:lnTo>
                              <a:pt x="10575" y="64411"/>
                            </a:lnTo>
                            <a:cubicBezTo>
                              <a:pt x="10575" y="77799"/>
                              <a:pt x="21508" y="80555"/>
                              <a:pt x="30653" y="80555"/>
                            </a:cubicBezTo>
                            <a:cubicBezTo>
                              <a:pt x="40195" y="80555"/>
                              <a:pt x="45960" y="73271"/>
                              <a:pt x="45960" y="64214"/>
                            </a:cubicBezTo>
                            <a:lnTo>
                              <a:pt x="45960" y="57520"/>
                            </a:lnTo>
                            <a:lnTo>
                              <a:pt x="39996" y="57520"/>
                            </a:lnTo>
                            <a:lnTo>
                              <a:pt x="39996" y="64017"/>
                            </a:lnTo>
                            <a:cubicBezTo>
                              <a:pt x="39996" y="72483"/>
                              <a:pt x="35822" y="75436"/>
                              <a:pt x="32243" y="75436"/>
                            </a:cubicBezTo>
                            <a:cubicBezTo>
                              <a:pt x="24888" y="75436"/>
                              <a:pt x="24888" y="67364"/>
                              <a:pt x="24888" y="64608"/>
                            </a:cubicBezTo>
                            <a:lnTo>
                              <a:pt x="24888" y="29955"/>
                            </a:lnTo>
                            <a:lnTo>
                              <a:pt x="43575" y="29955"/>
                            </a:lnTo>
                            <a:lnTo>
                              <a:pt x="43575" y="24049"/>
                            </a:lnTo>
                            <a:lnTo>
                              <a:pt x="24888" y="24049"/>
                            </a:lnTo>
                            <a:lnTo>
                              <a:pt x="24888" y="29"/>
                            </a:lnTo>
                            <a:lnTo>
                              <a:pt x="18924" y="29"/>
                            </a:lnTo>
                            <a:cubicBezTo>
                              <a:pt x="18924" y="12629"/>
                              <a:pt x="12761" y="25033"/>
                              <a:pt x="39" y="25427"/>
                            </a:cubicBezTo>
                            <a:lnTo>
                              <a:pt x="39" y="29955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65" name="Freeform: Shape 764">
                        <a:extLst>
                          <a:ext uri="{FF2B5EF4-FFF2-40B4-BE49-F238E27FC236}">
                            <a16:creationId xmlns:a16="http://schemas.microsoft.com/office/drawing/2014/main" id="{7B8FC3C5-8E91-24D0-219C-AAF3C67EDF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20854" y="4696587"/>
                        <a:ext cx="51288" cy="56506"/>
                      </a:xfrm>
                      <a:custGeom>
                        <a:avLst/>
                        <a:gdLst>
                          <a:gd name="connsiteX0" fmla="*/ 21112 w 51288"/>
                          <a:gd name="connsiteY0" fmla="*/ 14204 h 56506"/>
                          <a:gd name="connsiteX1" fmla="*/ 21112 w 51288"/>
                          <a:gd name="connsiteY1" fmla="*/ 28 h 56506"/>
                          <a:gd name="connsiteX2" fmla="*/ 40 w 51288"/>
                          <a:gd name="connsiteY2" fmla="*/ 1012 h 56506"/>
                          <a:gd name="connsiteX3" fmla="*/ 40 w 51288"/>
                          <a:gd name="connsiteY3" fmla="*/ 6919 h 56506"/>
                          <a:gd name="connsiteX4" fmla="*/ 8787 w 51288"/>
                          <a:gd name="connsiteY4" fmla="*/ 11841 h 56506"/>
                          <a:gd name="connsiteX5" fmla="*/ 8787 w 51288"/>
                          <a:gd name="connsiteY5" fmla="*/ 50628 h 56506"/>
                          <a:gd name="connsiteX6" fmla="*/ 40 w 51288"/>
                          <a:gd name="connsiteY6" fmla="*/ 50628 h 56506"/>
                          <a:gd name="connsiteX7" fmla="*/ 40 w 51288"/>
                          <a:gd name="connsiteY7" fmla="*/ 56535 h 56506"/>
                          <a:gd name="connsiteX8" fmla="*/ 15944 w 51288"/>
                          <a:gd name="connsiteY8" fmla="*/ 56141 h 56506"/>
                          <a:gd name="connsiteX9" fmla="*/ 33437 w 51288"/>
                          <a:gd name="connsiteY9" fmla="*/ 56535 h 56506"/>
                          <a:gd name="connsiteX10" fmla="*/ 33437 w 51288"/>
                          <a:gd name="connsiteY10" fmla="*/ 50628 h 56506"/>
                          <a:gd name="connsiteX11" fmla="*/ 22504 w 51288"/>
                          <a:gd name="connsiteY11" fmla="*/ 50628 h 56506"/>
                          <a:gd name="connsiteX12" fmla="*/ 22504 w 51288"/>
                          <a:gd name="connsiteY12" fmla="*/ 28577 h 56506"/>
                          <a:gd name="connsiteX13" fmla="*/ 38209 w 51288"/>
                          <a:gd name="connsiteY13" fmla="*/ 4556 h 56506"/>
                          <a:gd name="connsiteX14" fmla="*/ 35823 w 51288"/>
                          <a:gd name="connsiteY14" fmla="*/ 10266 h 56506"/>
                          <a:gd name="connsiteX15" fmla="*/ 43576 w 51288"/>
                          <a:gd name="connsiteY15" fmla="*/ 17945 h 56506"/>
                          <a:gd name="connsiteX16" fmla="*/ 51329 w 51288"/>
                          <a:gd name="connsiteY16" fmla="*/ 10266 h 56506"/>
                          <a:gd name="connsiteX17" fmla="*/ 37811 w 51288"/>
                          <a:gd name="connsiteY17" fmla="*/ 28 h 56506"/>
                          <a:gd name="connsiteX18" fmla="*/ 21112 w 51288"/>
                          <a:gd name="connsiteY18" fmla="*/ 14204 h 565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51288" h="56506">
                            <a:moveTo>
                              <a:pt x="21112" y="14204"/>
                            </a:moveTo>
                            <a:lnTo>
                              <a:pt x="21112" y="28"/>
                            </a:lnTo>
                            <a:lnTo>
                              <a:pt x="40" y="1012"/>
                            </a:lnTo>
                            <a:lnTo>
                              <a:pt x="40" y="6919"/>
                            </a:lnTo>
                            <a:cubicBezTo>
                              <a:pt x="7793" y="6919"/>
                              <a:pt x="8787" y="6919"/>
                              <a:pt x="8787" y="11841"/>
                            </a:cubicBezTo>
                            <a:lnTo>
                              <a:pt x="8787" y="50628"/>
                            </a:lnTo>
                            <a:lnTo>
                              <a:pt x="40" y="50628"/>
                            </a:lnTo>
                            <a:lnTo>
                              <a:pt x="40" y="56535"/>
                            </a:lnTo>
                            <a:cubicBezTo>
                              <a:pt x="4413" y="56338"/>
                              <a:pt x="10178" y="56141"/>
                              <a:pt x="15944" y="56141"/>
                            </a:cubicBezTo>
                            <a:cubicBezTo>
                              <a:pt x="20715" y="56141"/>
                              <a:pt x="28865" y="56141"/>
                              <a:pt x="33437" y="56535"/>
                            </a:cubicBezTo>
                            <a:lnTo>
                              <a:pt x="33437" y="50628"/>
                            </a:lnTo>
                            <a:lnTo>
                              <a:pt x="22504" y="50628"/>
                            </a:lnTo>
                            <a:lnTo>
                              <a:pt x="22504" y="28577"/>
                            </a:lnTo>
                            <a:cubicBezTo>
                              <a:pt x="22504" y="19914"/>
                              <a:pt x="25486" y="4556"/>
                              <a:pt x="38209" y="4556"/>
                            </a:cubicBezTo>
                            <a:cubicBezTo>
                              <a:pt x="38209" y="4753"/>
                              <a:pt x="35823" y="6722"/>
                              <a:pt x="35823" y="10266"/>
                            </a:cubicBezTo>
                            <a:cubicBezTo>
                              <a:pt x="35823" y="15385"/>
                              <a:pt x="39998" y="17945"/>
                              <a:pt x="43576" y="17945"/>
                            </a:cubicBezTo>
                            <a:cubicBezTo>
                              <a:pt x="47353" y="17945"/>
                              <a:pt x="51329" y="15385"/>
                              <a:pt x="51329" y="10266"/>
                            </a:cubicBezTo>
                            <a:cubicBezTo>
                              <a:pt x="51329" y="3572"/>
                              <a:pt x="44570" y="28"/>
                              <a:pt x="37811" y="28"/>
                            </a:cubicBezTo>
                            <a:cubicBezTo>
                              <a:pt x="29064" y="28"/>
                              <a:pt x="23895" y="6328"/>
                              <a:pt x="21112" y="14204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66" name="Freeform: Shape 765">
                        <a:extLst>
                          <a:ext uri="{FF2B5EF4-FFF2-40B4-BE49-F238E27FC236}">
                            <a16:creationId xmlns:a16="http://schemas.microsoft.com/office/drawing/2014/main" id="{F5E7BCCA-C91B-EC07-8842-BFBE2BF421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80089" y="4696194"/>
                        <a:ext cx="64806" cy="57687"/>
                      </a:xfrm>
                      <a:custGeom>
                        <a:avLst/>
                        <a:gdLst>
                          <a:gd name="connsiteX0" fmla="*/ 64848 w 64806"/>
                          <a:gd name="connsiteY0" fmla="*/ 29561 h 57687"/>
                          <a:gd name="connsiteX1" fmla="*/ 32445 w 64806"/>
                          <a:gd name="connsiteY1" fmla="*/ 28 h 57687"/>
                          <a:gd name="connsiteX2" fmla="*/ 41 w 64806"/>
                          <a:gd name="connsiteY2" fmla="*/ 29561 h 57687"/>
                          <a:gd name="connsiteX3" fmla="*/ 32445 w 64806"/>
                          <a:gd name="connsiteY3" fmla="*/ 57716 h 57687"/>
                          <a:gd name="connsiteX4" fmla="*/ 64848 w 64806"/>
                          <a:gd name="connsiteY4" fmla="*/ 29561 h 57687"/>
                          <a:gd name="connsiteX5" fmla="*/ 32445 w 64806"/>
                          <a:gd name="connsiteY5" fmla="*/ 52597 h 57687"/>
                          <a:gd name="connsiteX6" fmla="*/ 16342 w 64806"/>
                          <a:gd name="connsiteY6" fmla="*/ 28183 h 57687"/>
                          <a:gd name="connsiteX7" fmla="*/ 18529 w 64806"/>
                          <a:gd name="connsiteY7" fmla="*/ 11841 h 57687"/>
                          <a:gd name="connsiteX8" fmla="*/ 32445 w 64806"/>
                          <a:gd name="connsiteY8" fmla="*/ 4556 h 57687"/>
                          <a:gd name="connsiteX9" fmla="*/ 45963 w 64806"/>
                          <a:gd name="connsiteY9" fmla="*/ 10857 h 57687"/>
                          <a:gd name="connsiteX10" fmla="*/ 48547 w 64806"/>
                          <a:gd name="connsiteY10" fmla="*/ 28183 h 57687"/>
                          <a:gd name="connsiteX11" fmla="*/ 32445 w 64806"/>
                          <a:gd name="connsiteY11" fmla="*/ 52597 h 576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64806" h="57687">
                            <a:moveTo>
                              <a:pt x="64848" y="29561"/>
                            </a:moveTo>
                            <a:cubicBezTo>
                              <a:pt x="64848" y="12629"/>
                              <a:pt x="53119" y="28"/>
                              <a:pt x="32445" y="28"/>
                            </a:cubicBezTo>
                            <a:cubicBezTo>
                              <a:pt x="11571" y="28"/>
                              <a:pt x="41" y="12826"/>
                              <a:pt x="41" y="29561"/>
                            </a:cubicBezTo>
                            <a:cubicBezTo>
                              <a:pt x="41" y="45115"/>
                              <a:pt x="11373" y="57716"/>
                              <a:pt x="32445" y="57716"/>
                            </a:cubicBezTo>
                            <a:cubicBezTo>
                              <a:pt x="53716" y="57716"/>
                              <a:pt x="64848" y="44918"/>
                              <a:pt x="64848" y="29561"/>
                            </a:cubicBezTo>
                            <a:close/>
                            <a:moveTo>
                              <a:pt x="32445" y="52597"/>
                            </a:moveTo>
                            <a:cubicBezTo>
                              <a:pt x="16342" y="52597"/>
                              <a:pt x="16342" y="39012"/>
                              <a:pt x="16342" y="28183"/>
                            </a:cubicBezTo>
                            <a:cubicBezTo>
                              <a:pt x="16342" y="22473"/>
                              <a:pt x="16342" y="16173"/>
                              <a:pt x="18529" y="11841"/>
                            </a:cubicBezTo>
                            <a:cubicBezTo>
                              <a:pt x="20915" y="7116"/>
                              <a:pt x="26282" y="4556"/>
                              <a:pt x="32445" y="4556"/>
                            </a:cubicBezTo>
                            <a:cubicBezTo>
                              <a:pt x="37812" y="4556"/>
                              <a:pt x="43180" y="6525"/>
                              <a:pt x="45963" y="10857"/>
                            </a:cubicBezTo>
                            <a:cubicBezTo>
                              <a:pt x="48547" y="15188"/>
                              <a:pt x="48547" y="22079"/>
                              <a:pt x="48547" y="28183"/>
                            </a:cubicBezTo>
                            <a:cubicBezTo>
                              <a:pt x="48547" y="39012"/>
                              <a:pt x="48547" y="52597"/>
                              <a:pt x="32445" y="52597"/>
                            </a:cubicBez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  <p:sp>
                    <p:nvSpPr>
                      <p:cNvPr id="767" name="Freeform: Shape 766">
                        <a:extLst>
                          <a:ext uri="{FF2B5EF4-FFF2-40B4-BE49-F238E27FC236}">
                            <a16:creationId xmlns:a16="http://schemas.microsoft.com/office/drawing/2014/main" id="{957D97E2-5E0F-D376-9853-BCAEA92B6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54960" y="4665873"/>
                        <a:ext cx="31210" cy="87221"/>
                      </a:xfrm>
                      <a:custGeom>
                        <a:avLst/>
                        <a:gdLst>
                          <a:gd name="connsiteX0" fmla="*/ 22508 w 31210"/>
                          <a:gd name="connsiteY0" fmla="*/ 29 h 87221"/>
                          <a:gd name="connsiteX1" fmla="*/ 44 w 31210"/>
                          <a:gd name="connsiteY1" fmla="*/ 1013 h 87221"/>
                          <a:gd name="connsiteX2" fmla="*/ 44 w 31210"/>
                          <a:gd name="connsiteY2" fmla="*/ 6920 h 87221"/>
                          <a:gd name="connsiteX3" fmla="*/ 8791 w 31210"/>
                          <a:gd name="connsiteY3" fmla="*/ 11842 h 87221"/>
                          <a:gd name="connsiteX4" fmla="*/ 8791 w 31210"/>
                          <a:gd name="connsiteY4" fmla="*/ 81343 h 87221"/>
                          <a:gd name="connsiteX5" fmla="*/ 44 w 31210"/>
                          <a:gd name="connsiteY5" fmla="*/ 81343 h 87221"/>
                          <a:gd name="connsiteX6" fmla="*/ 44 w 31210"/>
                          <a:gd name="connsiteY6" fmla="*/ 87250 h 87221"/>
                          <a:gd name="connsiteX7" fmla="*/ 15550 w 31210"/>
                          <a:gd name="connsiteY7" fmla="*/ 86856 h 87221"/>
                          <a:gd name="connsiteX8" fmla="*/ 31255 w 31210"/>
                          <a:gd name="connsiteY8" fmla="*/ 87250 h 87221"/>
                          <a:gd name="connsiteX9" fmla="*/ 31255 w 31210"/>
                          <a:gd name="connsiteY9" fmla="*/ 81343 h 87221"/>
                          <a:gd name="connsiteX10" fmla="*/ 22508 w 31210"/>
                          <a:gd name="connsiteY10" fmla="*/ 81343 h 872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1210" h="87221">
                            <a:moveTo>
                              <a:pt x="22508" y="29"/>
                            </a:moveTo>
                            <a:lnTo>
                              <a:pt x="44" y="1013"/>
                            </a:lnTo>
                            <a:lnTo>
                              <a:pt x="44" y="6920"/>
                            </a:lnTo>
                            <a:cubicBezTo>
                              <a:pt x="7996" y="6920"/>
                              <a:pt x="8791" y="6920"/>
                              <a:pt x="8791" y="11842"/>
                            </a:cubicBezTo>
                            <a:lnTo>
                              <a:pt x="8791" y="81343"/>
                            </a:lnTo>
                            <a:lnTo>
                              <a:pt x="44" y="81343"/>
                            </a:lnTo>
                            <a:lnTo>
                              <a:pt x="44" y="87250"/>
                            </a:lnTo>
                            <a:cubicBezTo>
                              <a:pt x="4020" y="87053"/>
                              <a:pt x="10183" y="86856"/>
                              <a:pt x="15550" y="86856"/>
                            </a:cubicBezTo>
                            <a:cubicBezTo>
                              <a:pt x="21116" y="86856"/>
                              <a:pt x="26881" y="87053"/>
                              <a:pt x="31255" y="87250"/>
                            </a:cubicBezTo>
                            <a:lnTo>
                              <a:pt x="31255" y="81343"/>
                            </a:lnTo>
                            <a:lnTo>
                              <a:pt x="22508" y="81343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1272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IN"/>
                      </a:p>
                    </p:txBody>
                  </p:sp>
                </p:grpSp>
              </p:grpSp>
              <p:grpSp>
                <p:nvGrpSpPr>
                  <p:cNvPr id="746" name="Group 745">
                    <a:extLst>
                      <a:ext uri="{FF2B5EF4-FFF2-40B4-BE49-F238E27FC236}">
                        <a16:creationId xmlns:a16="http://schemas.microsoft.com/office/drawing/2014/main" id="{3D255001-9E44-E8E3-A37D-3304A0DBE013}"/>
                      </a:ext>
                    </a:extLst>
                  </p:cNvPr>
                  <p:cNvGrpSpPr/>
                  <p:nvPr/>
                </p:nvGrpSpPr>
                <p:grpSpPr>
                  <a:xfrm>
                    <a:off x="3924035" y="4274011"/>
                    <a:ext cx="188663" cy="138141"/>
                    <a:chOff x="4706389" y="3990185"/>
                    <a:chExt cx="188663" cy="138141"/>
                  </a:xfrm>
                </p:grpSpPr>
                <p:sp>
                  <p:nvSpPr>
                    <p:cNvPr id="755" name="Freeform: Shape 754">
                      <a:extLst>
                        <a:ext uri="{FF2B5EF4-FFF2-40B4-BE49-F238E27FC236}">
                          <a16:creationId xmlns:a16="http://schemas.microsoft.com/office/drawing/2014/main" id="{4A0FD427-02AE-0898-EF3D-5FCA8D0CE1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6389" y="3990185"/>
                      <a:ext cx="93632" cy="89977"/>
                    </a:xfrm>
                    <a:custGeom>
                      <a:avLst/>
                      <a:gdLst>
                        <a:gd name="connsiteX0" fmla="*/ 50146 w 93632"/>
                        <a:gd name="connsiteY0" fmla="*/ 2373 h 89977"/>
                        <a:gd name="connsiteX1" fmla="*/ 46766 w 93632"/>
                        <a:gd name="connsiteY1" fmla="*/ 10 h 89977"/>
                        <a:gd name="connsiteX2" fmla="*/ 43585 w 93632"/>
                        <a:gd name="connsiteY2" fmla="*/ 2373 h 89977"/>
                        <a:gd name="connsiteX3" fmla="*/ 646 w 93632"/>
                        <a:gd name="connsiteY3" fmla="*/ 87428 h 89977"/>
                        <a:gd name="connsiteX4" fmla="*/ 50 w 93632"/>
                        <a:gd name="connsiteY4" fmla="*/ 89003 h 89977"/>
                        <a:gd name="connsiteX5" fmla="*/ 2833 w 93632"/>
                        <a:gd name="connsiteY5" fmla="*/ 89987 h 89977"/>
                        <a:gd name="connsiteX6" fmla="*/ 90899 w 93632"/>
                        <a:gd name="connsiteY6" fmla="*/ 89987 h 89977"/>
                        <a:gd name="connsiteX7" fmla="*/ 93682 w 93632"/>
                        <a:gd name="connsiteY7" fmla="*/ 89003 h 89977"/>
                        <a:gd name="connsiteX8" fmla="*/ 93085 w 93632"/>
                        <a:gd name="connsiteY8" fmla="*/ 87428 h 89977"/>
                        <a:gd name="connsiteX9" fmla="*/ 42790 w 93632"/>
                        <a:gd name="connsiteY9" fmla="*/ 12611 h 89977"/>
                        <a:gd name="connsiteX10" fmla="*/ 76983 w 93632"/>
                        <a:gd name="connsiteY10" fmla="*/ 80537 h 89977"/>
                        <a:gd name="connsiteX11" fmla="*/ 8598 w 93632"/>
                        <a:gd name="connsiteY11" fmla="*/ 80537 h 89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93632" h="89977">
                          <a:moveTo>
                            <a:pt x="50146" y="2373"/>
                          </a:moveTo>
                          <a:cubicBezTo>
                            <a:pt x="49351" y="601"/>
                            <a:pt x="48953" y="10"/>
                            <a:pt x="46766" y="10"/>
                          </a:cubicBezTo>
                          <a:cubicBezTo>
                            <a:pt x="44778" y="10"/>
                            <a:pt x="44381" y="601"/>
                            <a:pt x="43585" y="2373"/>
                          </a:cubicBezTo>
                          <a:lnTo>
                            <a:pt x="646" y="87428"/>
                          </a:lnTo>
                          <a:cubicBezTo>
                            <a:pt x="50" y="88609"/>
                            <a:pt x="50" y="88806"/>
                            <a:pt x="50" y="89003"/>
                          </a:cubicBezTo>
                          <a:cubicBezTo>
                            <a:pt x="50" y="89987"/>
                            <a:pt x="845" y="89987"/>
                            <a:pt x="2833" y="89987"/>
                          </a:cubicBezTo>
                          <a:lnTo>
                            <a:pt x="90899" y="89987"/>
                          </a:lnTo>
                          <a:cubicBezTo>
                            <a:pt x="92886" y="89987"/>
                            <a:pt x="93682" y="89987"/>
                            <a:pt x="93682" y="89003"/>
                          </a:cubicBezTo>
                          <a:cubicBezTo>
                            <a:pt x="93682" y="88806"/>
                            <a:pt x="93682" y="88609"/>
                            <a:pt x="93085" y="87428"/>
                          </a:cubicBezTo>
                          <a:close/>
                          <a:moveTo>
                            <a:pt x="42790" y="12611"/>
                          </a:moveTo>
                          <a:lnTo>
                            <a:pt x="76983" y="80537"/>
                          </a:lnTo>
                          <a:lnTo>
                            <a:pt x="8598" y="805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6" name="Freeform: Shape 755">
                      <a:extLst>
                        <a:ext uri="{FF2B5EF4-FFF2-40B4-BE49-F238E27FC236}">
                          <a16:creationId xmlns:a16="http://schemas.microsoft.com/office/drawing/2014/main" id="{03EBC88B-50DF-12C0-E70B-A5D67F967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09827" y="3997076"/>
                      <a:ext cx="33397" cy="84464"/>
                    </a:xfrm>
                    <a:custGeom>
                      <a:avLst/>
                      <a:gdLst>
                        <a:gd name="connsiteX0" fmla="*/ 32259 w 33397"/>
                        <a:gd name="connsiteY0" fmla="*/ 4538 h 84464"/>
                        <a:gd name="connsiteX1" fmla="*/ 27686 w 33397"/>
                        <a:gd name="connsiteY1" fmla="*/ 10 h 84464"/>
                        <a:gd name="connsiteX2" fmla="*/ 20729 w 33397"/>
                        <a:gd name="connsiteY2" fmla="*/ 6704 h 84464"/>
                        <a:gd name="connsiteX3" fmla="*/ 25500 w 33397"/>
                        <a:gd name="connsiteY3" fmla="*/ 11232 h 84464"/>
                        <a:gd name="connsiteX4" fmla="*/ 32259 w 33397"/>
                        <a:gd name="connsiteY4" fmla="*/ 4538 h 84464"/>
                        <a:gd name="connsiteX5" fmla="*/ 22717 w 33397"/>
                        <a:gd name="connsiteY5" fmla="*/ 51791 h 84464"/>
                        <a:gd name="connsiteX6" fmla="*/ 25500 w 33397"/>
                        <a:gd name="connsiteY6" fmla="*/ 44506 h 84464"/>
                        <a:gd name="connsiteX7" fmla="*/ 27090 w 33397"/>
                        <a:gd name="connsiteY7" fmla="*/ 37812 h 84464"/>
                        <a:gd name="connsiteX8" fmla="*/ 16753 w 33397"/>
                        <a:gd name="connsiteY8" fmla="*/ 27574 h 84464"/>
                        <a:gd name="connsiteX9" fmla="*/ 54 w 33397"/>
                        <a:gd name="connsiteY9" fmla="*/ 46869 h 84464"/>
                        <a:gd name="connsiteX10" fmla="*/ 1446 w 33397"/>
                        <a:gd name="connsiteY10" fmla="*/ 48247 h 84464"/>
                        <a:gd name="connsiteX11" fmla="*/ 3434 w 33397"/>
                        <a:gd name="connsiteY11" fmla="*/ 45884 h 84464"/>
                        <a:gd name="connsiteX12" fmla="*/ 16355 w 33397"/>
                        <a:gd name="connsiteY12" fmla="*/ 30330 h 84464"/>
                        <a:gd name="connsiteX13" fmla="*/ 19536 w 33397"/>
                        <a:gd name="connsiteY13" fmla="*/ 34268 h 84464"/>
                        <a:gd name="connsiteX14" fmla="*/ 18144 w 33397"/>
                        <a:gd name="connsiteY14" fmla="*/ 40962 h 84464"/>
                        <a:gd name="connsiteX15" fmla="*/ 9397 w 33397"/>
                        <a:gd name="connsiteY15" fmla="*/ 64195 h 84464"/>
                        <a:gd name="connsiteX16" fmla="*/ 6415 w 33397"/>
                        <a:gd name="connsiteY16" fmla="*/ 74236 h 84464"/>
                        <a:gd name="connsiteX17" fmla="*/ 16753 w 33397"/>
                        <a:gd name="connsiteY17" fmla="*/ 84474 h 84464"/>
                        <a:gd name="connsiteX18" fmla="*/ 33452 w 33397"/>
                        <a:gd name="connsiteY18" fmla="*/ 65179 h 84464"/>
                        <a:gd name="connsiteX19" fmla="*/ 31861 w 33397"/>
                        <a:gd name="connsiteY19" fmla="*/ 63801 h 84464"/>
                        <a:gd name="connsiteX20" fmla="*/ 30072 w 33397"/>
                        <a:gd name="connsiteY20" fmla="*/ 66164 h 84464"/>
                        <a:gd name="connsiteX21" fmla="*/ 17150 w 33397"/>
                        <a:gd name="connsiteY21" fmla="*/ 81718 h 84464"/>
                        <a:gd name="connsiteX22" fmla="*/ 13970 w 33397"/>
                        <a:gd name="connsiteY22" fmla="*/ 77583 h 84464"/>
                        <a:gd name="connsiteX23" fmla="*/ 17747 w 33397"/>
                        <a:gd name="connsiteY23" fmla="*/ 64983 h 8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3397" h="84464">
                          <a:moveTo>
                            <a:pt x="32259" y="4538"/>
                          </a:moveTo>
                          <a:cubicBezTo>
                            <a:pt x="32259" y="1979"/>
                            <a:pt x="30470" y="10"/>
                            <a:pt x="27686" y="10"/>
                          </a:cubicBezTo>
                          <a:cubicBezTo>
                            <a:pt x="24108" y="10"/>
                            <a:pt x="20729" y="3357"/>
                            <a:pt x="20729" y="6704"/>
                          </a:cubicBezTo>
                          <a:cubicBezTo>
                            <a:pt x="20729" y="9067"/>
                            <a:pt x="22518" y="11232"/>
                            <a:pt x="25500" y="11232"/>
                          </a:cubicBezTo>
                          <a:cubicBezTo>
                            <a:pt x="28482" y="11232"/>
                            <a:pt x="32259" y="8279"/>
                            <a:pt x="32259" y="4538"/>
                          </a:cubicBezTo>
                          <a:close/>
                          <a:moveTo>
                            <a:pt x="22717" y="51791"/>
                          </a:moveTo>
                          <a:cubicBezTo>
                            <a:pt x="24108" y="48247"/>
                            <a:pt x="24108" y="47853"/>
                            <a:pt x="25500" y="44506"/>
                          </a:cubicBezTo>
                          <a:cubicBezTo>
                            <a:pt x="26494" y="41947"/>
                            <a:pt x="27090" y="40175"/>
                            <a:pt x="27090" y="37812"/>
                          </a:cubicBezTo>
                          <a:cubicBezTo>
                            <a:pt x="27090" y="32299"/>
                            <a:pt x="23114" y="27574"/>
                            <a:pt x="16753" y="27574"/>
                          </a:cubicBezTo>
                          <a:cubicBezTo>
                            <a:pt x="4825" y="27574"/>
                            <a:pt x="54" y="45884"/>
                            <a:pt x="54" y="46869"/>
                          </a:cubicBezTo>
                          <a:cubicBezTo>
                            <a:pt x="54" y="48247"/>
                            <a:pt x="1247" y="48247"/>
                            <a:pt x="1446" y="48247"/>
                          </a:cubicBezTo>
                          <a:cubicBezTo>
                            <a:pt x="2837" y="48247"/>
                            <a:pt x="2837" y="47853"/>
                            <a:pt x="3434" y="45884"/>
                          </a:cubicBezTo>
                          <a:cubicBezTo>
                            <a:pt x="7012" y="34071"/>
                            <a:pt x="11982" y="30330"/>
                            <a:pt x="16355" y="30330"/>
                          </a:cubicBezTo>
                          <a:cubicBezTo>
                            <a:pt x="17349" y="30330"/>
                            <a:pt x="19536" y="30330"/>
                            <a:pt x="19536" y="34268"/>
                          </a:cubicBezTo>
                          <a:cubicBezTo>
                            <a:pt x="19536" y="37025"/>
                            <a:pt x="18542" y="39584"/>
                            <a:pt x="18144" y="40962"/>
                          </a:cubicBezTo>
                          <a:cubicBezTo>
                            <a:pt x="17150" y="44112"/>
                            <a:pt x="11385" y="58682"/>
                            <a:pt x="9397" y="64195"/>
                          </a:cubicBezTo>
                          <a:cubicBezTo>
                            <a:pt x="8006" y="67345"/>
                            <a:pt x="6415" y="71480"/>
                            <a:pt x="6415" y="74236"/>
                          </a:cubicBezTo>
                          <a:cubicBezTo>
                            <a:pt x="6415" y="80143"/>
                            <a:pt x="10789" y="84474"/>
                            <a:pt x="16753" y="84474"/>
                          </a:cubicBezTo>
                          <a:cubicBezTo>
                            <a:pt x="28680" y="84474"/>
                            <a:pt x="33452" y="66361"/>
                            <a:pt x="33452" y="65179"/>
                          </a:cubicBezTo>
                          <a:cubicBezTo>
                            <a:pt x="33452" y="63801"/>
                            <a:pt x="32259" y="63801"/>
                            <a:pt x="31861" y="63801"/>
                          </a:cubicBezTo>
                          <a:cubicBezTo>
                            <a:pt x="30668" y="63801"/>
                            <a:pt x="30668" y="64195"/>
                            <a:pt x="30072" y="66164"/>
                          </a:cubicBezTo>
                          <a:cubicBezTo>
                            <a:pt x="27686" y="74039"/>
                            <a:pt x="23512" y="81718"/>
                            <a:pt x="17150" y="81718"/>
                          </a:cubicBezTo>
                          <a:cubicBezTo>
                            <a:pt x="14964" y="81718"/>
                            <a:pt x="13970" y="80537"/>
                            <a:pt x="13970" y="77583"/>
                          </a:cubicBezTo>
                          <a:cubicBezTo>
                            <a:pt x="13970" y="74433"/>
                            <a:pt x="14765" y="72661"/>
                            <a:pt x="17747" y="6498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7" name="Freeform: Shape 756">
                      <a:extLst>
                        <a:ext uri="{FF2B5EF4-FFF2-40B4-BE49-F238E27FC236}">
                          <a16:creationId xmlns:a16="http://schemas.microsoft.com/office/drawing/2014/main" id="{0F62EE0E-C721-EDBA-E5EE-EB52DE1D7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7679" y="3993854"/>
                      <a:ext cx="35981" cy="37802"/>
                    </a:xfrm>
                    <a:custGeom>
                      <a:avLst/>
                      <a:gdLst>
                        <a:gd name="connsiteX0" fmla="*/ 20730 w 35981"/>
                        <a:gd name="connsiteY0" fmla="*/ 18909 h 37802"/>
                        <a:gd name="connsiteX1" fmla="*/ 33452 w 35981"/>
                        <a:gd name="connsiteY1" fmla="*/ 13396 h 37802"/>
                        <a:gd name="connsiteX2" fmla="*/ 36037 w 35981"/>
                        <a:gd name="connsiteY2" fmla="*/ 10639 h 37802"/>
                        <a:gd name="connsiteX3" fmla="*/ 33254 w 35981"/>
                        <a:gd name="connsiteY3" fmla="*/ 7883 h 37802"/>
                        <a:gd name="connsiteX4" fmla="*/ 31465 w 35981"/>
                        <a:gd name="connsiteY4" fmla="*/ 8671 h 37802"/>
                        <a:gd name="connsiteX5" fmla="*/ 19338 w 35981"/>
                        <a:gd name="connsiteY5" fmla="*/ 16743 h 37802"/>
                        <a:gd name="connsiteX6" fmla="*/ 20730 w 35981"/>
                        <a:gd name="connsiteY6" fmla="*/ 3748 h 37802"/>
                        <a:gd name="connsiteX7" fmla="*/ 17947 w 35981"/>
                        <a:gd name="connsiteY7" fmla="*/ 7 h 37802"/>
                        <a:gd name="connsiteX8" fmla="*/ 15163 w 35981"/>
                        <a:gd name="connsiteY8" fmla="*/ 2567 h 37802"/>
                        <a:gd name="connsiteX9" fmla="*/ 15760 w 35981"/>
                        <a:gd name="connsiteY9" fmla="*/ 6899 h 37802"/>
                        <a:gd name="connsiteX10" fmla="*/ 16754 w 35981"/>
                        <a:gd name="connsiteY10" fmla="*/ 16743 h 37802"/>
                        <a:gd name="connsiteX11" fmla="*/ 4627 w 35981"/>
                        <a:gd name="connsiteY11" fmla="*/ 8671 h 37802"/>
                        <a:gd name="connsiteX12" fmla="*/ 2838 w 35981"/>
                        <a:gd name="connsiteY12" fmla="*/ 7883 h 37802"/>
                        <a:gd name="connsiteX13" fmla="*/ 55 w 35981"/>
                        <a:gd name="connsiteY13" fmla="*/ 10639 h 37802"/>
                        <a:gd name="connsiteX14" fmla="*/ 1844 w 35981"/>
                        <a:gd name="connsiteY14" fmla="*/ 13199 h 37802"/>
                        <a:gd name="connsiteX15" fmla="*/ 15163 w 35981"/>
                        <a:gd name="connsiteY15" fmla="*/ 18909 h 37802"/>
                        <a:gd name="connsiteX16" fmla="*/ 2441 w 35981"/>
                        <a:gd name="connsiteY16" fmla="*/ 24225 h 37802"/>
                        <a:gd name="connsiteX17" fmla="*/ 55 w 35981"/>
                        <a:gd name="connsiteY17" fmla="*/ 26981 h 37802"/>
                        <a:gd name="connsiteX18" fmla="*/ 2838 w 35981"/>
                        <a:gd name="connsiteY18" fmla="*/ 29737 h 37802"/>
                        <a:gd name="connsiteX19" fmla="*/ 4627 w 35981"/>
                        <a:gd name="connsiteY19" fmla="*/ 28950 h 37802"/>
                        <a:gd name="connsiteX20" fmla="*/ 16754 w 35981"/>
                        <a:gd name="connsiteY20" fmla="*/ 21074 h 37802"/>
                        <a:gd name="connsiteX21" fmla="*/ 15163 w 35981"/>
                        <a:gd name="connsiteY21" fmla="*/ 35053 h 37802"/>
                        <a:gd name="connsiteX22" fmla="*/ 17947 w 35981"/>
                        <a:gd name="connsiteY22" fmla="*/ 37810 h 37802"/>
                        <a:gd name="connsiteX23" fmla="*/ 20730 w 35981"/>
                        <a:gd name="connsiteY23" fmla="*/ 35053 h 37802"/>
                        <a:gd name="connsiteX24" fmla="*/ 20332 w 35981"/>
                        <a:gd name="connsiteY24" fmla="*/ 30919 h 37802"/>
                        <a:gd name="connsiteX25" fmla="*/ 19338 w 35981"/>
                        <a:gd name="connsiteY25" fmla="*/ 21074 h 37802"/>
                        <a:gd name="connsiteX26" fmla="*/ 29874 w 35981"/>
                        <a:gd name="connsiteY26" fmla="*/ 27965 h 37802"/>
                        <a:gd name="connsiteX27" fmla="*/ 33254 w 35981"/>
                        <a:gd name="connsiteY27" fmla="*/ 29737 h 37802"/>
                        <a:gd name="connsiteX28" fmla="*/ 36037 w 35981"/>
                        <a:gd name="connsiteY28" fmla="*/ 26981 h 37802"/>
                        <a:gd name="connsiteX29" fmla="*/ 34049 w 35981"/>
                        <a:gd name="connsiteY29" fmla="*/ 24422 h 37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5981" h="37802">
                          <a:moveTo>
                            <a:pt x="20730" y="18909"/>
                          </a:moveTo>
                          <a:cubicBezTo>
                            <a:pt x="28085" y="15758"/>
                            <a:pt x="31266" y="14577"/>
                            <a:pt x="33452" y="13396"/>
                          </a:cubicBezTo>
                          <a:cubicBezTo>
                            <a:pt x="35242" y="12805"/>
                            <a:pt x="36037" y="12411"/>
                            <a:pt x="36037" y="10639"/>
                          </a:cubicBezTo>
                          <a:cubicBezTo>
                            <a:pt x="36037" y="9261"/>
                            <a:pt x="34844" y="7883"/>
                            <a:pt x="33254" y="7883"/>
                          </a:cubicBezTo>
                          <a:cubicBezTo>
                            <a:pt x="32657" y="7883"/>
                            <a:pt x="32458" y="7883"/>
                            <a:pt x="31465" y="8671"/>
                          </a:cubicBezTo>
                          <a:lnTo>
                            <a:pt x="19338" y="16743"/>
                          </a:lnTo>
                          <a:lnTo>
                            <a:pt x="20730" y="3748"/>
                          </a:lnTo>
                          <a:cubicBezTo>
                            <a:pt x="20928" y="2173"/>
                            <a:pt x="20730" y="7"/>
                            <a:pt x="17947" y="7"/>
                          </a:cubicBezTo>
                          <a:cubicBezTo>
                            <a:pt x="16953" y="7"/>
                            <a:pt x="15163" y="598"/>
                            <a:pt x="15163" y="2567"/>
                          </a:cubicBezTo>
                          <a:cubicBezTo>
                            <a:pt x="15163" y="3355"/>
                            <a:pt x="15561" y="5914"/>
                            <a:pt x="15760" y="6899"/>
                          </a:cubicBezTo>
                          <a:cubicBezTo>
                            <a:pt x="15959" y="8277"/>
                            <a:pt x="16555" y="14774"/>
                            <a:pt x="16754" y="16743"/>
                          </a:cubicBezTo>
                          <a:lnTo>
                            <a:pt x="4627" y="8671"/>
                          </a:lnTo>
                          <a:cubicBezTo>
                            <a:pt x="3832" y="8277"/>
                            <a:pt x="3633" y="7883"/>
                            <a:pt x="2838" y="7883"/>
                          </a:cubicBezTo>
                          <a:cubicBezTo>
                            <a:pt x="1049" y="7883"/>
                            <a:pt x="55" y="9261"/>
                            <a:pt x="55" y="10639"/>
                          </a:cubicBezTo>
                          <a:cubicBezTo>
                            <a:pt x="55" y="12411"/>
                            <a:pt x="1049" y="13002"/>
                            <a:pt x="1844" y="13199"/>
                          </a:cubicBezTo>
                          <a:lnTo>
                            <a:pt x="15163" y="18909"/>
                          </a:lnTo>
                          <a:cubicBezTo>
                            <a:pt x="8007" y="22059"/>
                            <a:pt x="4627" y="23240"/>
                            <a:pt x="2441" y="24225"/>
                          </a:cubicBezTo>
                          <a:cubicBezTo>
                            <a:pt x="850" y="25012"/>
                            <a:pt x="55" y="25406"/>
                            <a:pt x="55" y="26981"/>
                          </a:cubicBezTo>
                          <a:cubicBezTo>
                            <a:pt x="55" y="28556"/>
                            <a:pt x="1049" y="29737"/>
                            <a:pt x="2838" y="29737"/>
                          </a:cubicBezTo>
                          <a:cubicBezTo>
                            <a:pt x="3435" y="29737"/>
                            <a:pt x="3633" y="29737"/>
                            <a:pt x="4627" y="28950"/>
                          </a:cubicBezTo>
                          <a:lnTo>
                            <a:pt x="16754" y="21074"/>
                          </a:lnTo>
                          <a:lnTo>
                            <a:pt x="15163" y="35053"/>
                          </a:lnTo>
                          <a:cubicBezTo>
                            <a:pt x="15163" y="37022"/>
                            <a:pt x="16953" y="37810"/>
                            <a:pt x="17947" y="37810"/>
                          </a:cubicBezTo>
                          <a:cubicBezTo>
                            <a:pt x="19139" y="37810"/>
                            <a:pt x="20730" y="37022"/>
                            <a:pt x="20730" y="35053"/>
                          </a:cubicBezTo>
                          <a:cubicBezTo>
                            <a:pt x="20730" y="34266"/>
                            <a:pt x="20332" y="31706"/>
                            <a:pt x="20332" y="30919"/>
                          </a:cubicBezTo>
                          <a:cubicBezTo>
                            <a:pt x="20133" y="29344"/>
                            <a:pt x="19537" y="23043"/>
                            <a:pt x="19338" y="21074"/>
                          </a:cubicBezTo>
                          <a:lnTo>
                            <a:pt x="29874" y="27965"/>
                          </a:lnTo>
                          <a:cubicBezTo>
                            <a:pt x="32260" y="29737"/>
                            <a:pt x="32458" y="29737"/>
                            <a:pt x="33254" y="29737"/>
                          </a:cubicBezTo>
                          <a:cubicBezTo>
                            <a:pt x="34844" y="29737"/>
                            <a:pt x="36037" y="28556"/>
                            <a:pt x="36037" y="26981"/>
                          </a:cubicBezTo>
                          <a:cubicBezTo>
                            <a:pt x="36037" y="25209"/>
                            <a:pt x="34844" y="24815"/>
                            <a:pt x="34049" y="2442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8" name="Freeform: Shape 757">
                      <a:extLst>
                        <a:ext uri="{FF2B5EF4-FFF2-40B4-BE49-F238E27FC236}">
                          <a16:creationId xmlns:a16="http://schemas.microsoft.com/office/drawing/2014/main" id="{4206B8DA-8D79-944B-D80F-F51BC1C905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5095" y="4072411"/>
                      <a:ext cx="39957" cy="55915"/>
                    </a:xfrm>
                    <a:custGeom>
                      <a:avLst/>
                      <a:gdLst>
                        <a:gd name="connsiteX0" fmla="*/ 39814 w 39957"/>
                        <a:gd name="connsiteY0" fmla="*/ 2569 h 55915"/>
                        <a:gd name="connsiteX1" fmla="*/ 40013 w 39957"/>
                        <a:gd name="connsiteY1" fmla="*/ 1387 h 55915"/>
                        <a:gd name="connsiteX2" fmla="*/ 38820 w 39957"/>
                        <a:gd name="connsiteY2" fmla="*/ 9 h 55915"/>
                        <a:gd name="connsiteX3" fmla="*/ 32459 w 39957"/>
                        <a:gd name="connsiteY3" fmla="*/ 5916 h 55915"/>
                        <a:gd name="connsiteX4" fmla="*/ 22916 w 39957"/>
                        <a:gd name="connsiteY4" fmla="*/ 9 h 55915"/>
                        <a:gd name="connsiteX5" fmla="*/ 55 w 39957"/>
                        <a:gd name="connsiteY5" fmla="*/ 25014 h 55915"/>
                        <a:gd name="connsiteX6" fmla="*/ 13573 w 39957"/>
                        <a:gd name="connsiteY6" fmla="*/ 39583 h 55915"/>
                        <a:gd name="connsiteX7" fmla="*/ 24706 w 39957"/>
                        <a:gd name="connsiteY7" fmla="*/ 34858 h 55915"/>
                        <a:gd name="connsiteX8" fmla="*/ 21525 w 39957"/>
                        <a:gd name="connsiteY8" fmla="*/ 47656 h 55915"/>
                        <a:gd name="connsiteX9" fmla="*/ 14567 w 39957"/>
                        <a:gd name="connsiteY9" fmla="*/ 52578 h 55915"/>
                        <a:gd name="connsiteX10" fmla="*/ 12380 w 39957"/>
                        <a:gd name="connsiteY10" fmla="*/ 54547 h 55915"/>
                        <a:gd name="connsiteX11" fmla="*/ 13573 w 39957"/>
                        <a:gd name="connsiteY11" fmla="*/ 55925 h 55915"/>
                        <a:gd name="connsiteX12" fmla="*/ 22916 w 39957"/>
                        <a:gd name="connsiteY12" fmla="*/ 55531 h 55915"/>
                        <a:gd name="connsiteX13" fmla="*/ 32459 w 39957"/>
                        <a:gd name="connsiteY13" fmla="*/ 55925 h 55915"/>
                        <a:gd name="connsiteX14" fmla="*/ 34049 w 39957"/>
                        <a:gd name="connsiteY14" fmla="*/ 53956 h 55915"/>
                        <a:gd name="connsiteX15" fmla="*/ 31862 w 39957"/>
                        <a:gd name="connsiteY15" fmla="*/ 52578 h 55915"/>
                        <a:gd name="connsiteX16" fmla="*/ 27489 w 39957"/>
                        <a:gd name="connsiteY16" fmla="*/ 51594 h 55915"/>
                        <a:gd name="connsiteX17" fmla="*/ 27886 w 39957"/>
                        <a:gd name="connsiteY17" fmla="*/ 49625 h 55915"/>
                        <a:gd name="connsiteX18" fmla="*/ 26495 w 39957"/>
                        <a:gd name="connsiteY18" fmla="*/ 27770 h 55915"/>
                        <a:gd name="connsiteX19" fmla="*/ 24904 w 39957"/>
                        <a:gd name="connsiteY19" fmla="*/ 30723 h 55915"/>
                        <a:gd name="connsiteX20" fmla="*/ 13772 w 39957"/>
                        <a:gd name="connsiteY20" fmla="*/ 37221 h 55915"/>
                        <a:gd name="connsiteX21" fmla="*/ 7212 w 39957"/>
                        <a:gd name="connsiteY21" fmla="*/ 28755 h 55915"/>
                        <a:gd name="connsiteX22" fmla="*/ 11983 w 39957"/>
                        <a:gd name="connsiteY22" fmla="*/ 10838 h 55915"/>
                        <a:gd name="connsiteX23" fmla="*/ 22916 w 39957"/>
                        <a:gd name="connsiteY23" fmla="*/ 2569 h 55915"/>
                        <a:gd name="connsiteX24" fmla="*/ 30868 w 39957"/>
                        <a:gd name="connsiteY24" fmla="*/ 10247 h 55915"/>
                        <a:gd name="connsiteX25" fmla="*/ 30669 w 39957"/>
                        <a:gd name="connsiteY25" fmla="*/ 11429 h 55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9957" h="55915">
                          <a:moveTo>
                            <a:pt x="39814" y="2569"/>
                          </a:moveTo>
                          <a:cubicBezTo>
                            <a:pt x="39814" y="2175"/>
                            <a:pt x="40013" y="1781"/>
                            <a:pt x="40013" y="1387"/>
                          </a:cubicBezTo>
                          <a:cubicBezTo>
                            <a:pt x="40013" y="797"/>
                            <a:pt x="39615" y="9"/>
                            <a:pt x="38820" y="9"/>
                          </a:cubicBezTo>
                          <a:cubicBezTo>
                            <a:pt x="38025" y="9"/>
                            <a:pt x="34248" y="2962"/>
                            <a:pt x="32459" y="5916"/>
                          </a:cubicBezTo>
                          <a:cubicBezTo>
                            <a:pt x="31663" y="4144"/>
                            <a:pt x="28681" y="9"/>
                            <a:pt x="22916" y="9"/>
                          </a:cubicBezTo>
                          <a:cubicBezTo>
                            <a:pt x="11585" y="9"/>
                            <a:pt x="55" y="12413"/>
                            <a:pt x="55" y="25014"/>
                          </a:cubicBezTo>
                          <a:cubicBezTo>
                            <a:pt x="55" y="33677"/>
                            <a:pt x="5820" y="39583"/>
                            <a:pt x="13573" y="39583"/>
                          </a:cubicBezTo>
                          <a:cubicBezTo>
                            <a:pt x="18543" y="39583"/>
                            <a:pt x="22718" y="36433"/>
                            <a:pt x="24706" y="34858"/>
                          </a:cubicBezTo>
                          <a:cubicBezTo>
                            <a:pt x="24507" y="35055"/>
                            <a:pt x="21724" y="46081"/>
                            <a:pt x="21525" y="47656"/>
                          </a:cubicBezTo>
                          <a:cubicBezTo>
                            <a:pt x="20133" y="52578"/>
                            <a:pt x="20133" y="52578"/>
                            <a:pt x="14567" y="52578"/>
                          </a:cubicBezTo>
                          <a:cubicBezTo>
                            <a:pt x="13573" y="52578"/>
                            <a:pt x="12380" y="52578"/>
                            <a:pt x="12380" y="54547"/>
                          </a:cubicBezTo>
                          <a:cubicBezTo>
                            <a:pt x="12380" y="55137"/>
                            <a:pt x="12778" y="55925"/>
                            <a:pt x="13573" y="55925"/>
                          </a:cubicBezTo>
                          <a:cubicBezTo>
                            <a:pt x="16555" y="55925"/>
                            <a:pt x="19934" y="55531"/>
                            <a:pt x="22916" y="55531"/>
                          </a:cubicBezTo>
                          <a:cubicBezTo>
                            <a:pt x="25898" y="55531"/>
                            <a:pt x="29675" y="55925"/>
                            <a:pt x="32459" y="55925"/>
                          </a:cubicBezTo>
                          <a:cubicBezTo>
                            <a:pt x="33254" y="55925"/>
                            <a:pt x="34049" y="55531"/>
                            <a:pt x="34049" y="53956"/>
                          </a:cubicBezTo>
                          <a:cubicBezTo>
                            <a:pt x="34049" y="52578"/>
                            <a:pt x="32856" y="52578"/>
                            <a:pt x="31862" y="52578"/>
                          </a:cubicBezTo>
                          <a:cubicBezTo>
                            <a:pt x="29874" y="52578"/>
                            <a:pt x="27489" y="52578"/>
                            <a:pt x="27489" y="51594"/>
                          </a:cubicBezTo>
                          <a:cubicBezTo>
                            <a:pt x="27489" y="51397"/>
                            <a:pt x="27489" y="51200"/>
                            <a:pt x="27886" y="49625"/>
                          </a:cubicBezTo>
                          <a:close/>
                          <a:moveTo>
                            <a:pt x="26495" y="27770"/>
                          </a:moveTo>
                          <a:cubicBezTo>
                            <a:pt x="25898" y="29148"/>
                            <a:pt x="25898" y="29345"/>
                            <a:pt x="24904" y="30723"/>
                          </a:cubicBezTo>
                          <a:cubicBezTo>
                            <a:pt x="21326" y="34858"/>
                            <a:pt x="17151" y="37221"/>
                            <a:pt x="13772" y="37221"/>
                          </a:cubicBezTo>
                          <a:cubicBezTo>
                            <a:pt x="10392" y="37221"/>
                            <a:pt x="7212" y="34858"/>
                            <a:pt x="7212" y="28755"/>
                          </a:cubicBezTo>
                          <a:cubicBezTo>
                            <a:pt x="7212" y="24029"/>
                            <a:pt x="9796" y="14382"/>
                            <a:pt x="11983" y="10838"/>
                          </a:cubicBezTo>
                          <a:cubicBezTo>
                            <a:pt x="15959" y="3750"/>
                            <a:pt x="20531" y="2569"/>
                            <a:pt x="22916" y="2569"/>
                          </a:cubicBezTo>
                          <a:cubicBezTo>
                            <a:pt x="29079" y="2569"/>
                            <a:pt x="30868" y="9263"/>
                            <a:pt x="30868" y="10247"/>
                          </a:cubicBezTo>
                          <a:cubicBezTo>
                            <a:pt x="30868" y="10641"/>
                            <a:pt x="30669" y="11232"/>
                            <a:pt x="30669" y="1142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47" name="Group 746">
                    <a:extLst>
                      <a:ext uri="{FF2B5EF4-FFF2-40B4-BE49-F238E27FC236}">
                        <a16:creationId xmlns:a16="http://schemas.microsoft.com/office/drawing/2014/main" id="{47441466-AE07-3A44-4F9D-826F4CA55049}"/>
                      </a:ext>
                    </a:extLst>
                  </p:cNvPr>
                  <p:cNvGrpSpPr/>
                  <p:nvPr/>
                </p:nvGrpSpPr>
                <p:grpSpPr>
                  <a:xfrm>
                    <a:off x="3924035" y="3953886"/>
                    <a:ext cx="194229" cy="126324"/>
                    <a:chOff x="4782306" y="4800994"/>
                    <a:chExt cx="194229" cy="126324"/>
                  </a:xfrm>
                </p:grpSpPr>
                <p:sp>
                  <p:nvSpPr>
                    <p:cNvPr id="751" name="Freeform: Shape 750">
                      <a:extLst>
                        <a:ext uri="{FF2B5EF4-FFF2-40B4-BE49-F238E27FC236}">
                          <a16:creationId xmlns:a16="http://schemas.microsoft.com/office/drawing/2014/main" id="{7EA9EDAC-7537-1854-FA68-A527C6815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82306" y="4800994"/>
                      <a:ext cx="93632" cy="89977"/>
                    </a:xfrm>
                    <a:custGeom>
                      <a:avLst/>
                      <a:gdLst>
                        <a:gd name="connsiteX0" fmla="*/ 50148 w 93632"/>
                        <a:gd name="connsiteY0" fmla="*/ 2395 h 89977"/>
                        <a:gd name="connsiteX1" fmla="*/ 46768 w 93632"/>
                        <a:gd name="connsiteY1" fmla="*/ 33 h 89977"/>
                        <a:gd name="connsiteX2" fmla="*/ 43588 w 93632"/>
                        <a:gd name="connsiteY2" fmla="*/ 2395 h 89977"/>
                        <a:gd name="connsiteX3" fmla="*/ 648 w 93632"/>
                        <a:gd name="connsiteY3" fmla="*/ 87451 h 89977"/>
                        <a:gd name="connsiteX4" fmla="*/ 52 w 93632"/>
                        <a:gd name="connsiteY4" fmla="*/ 89026 h 89977"/>
                        <a:gd name="connsiteX5" fmla="*/ 2835 w 93632"/>
                        <a:gd name="connsiteY5" fmla="*/ 90010 h 89977"/>
                        <a:gd name="connsiteX6" fmla="*/ 90901 w 93632"/>
                        <a:gd name="connsiteY6" fmla="*/ 90010 h 89977"/>
                        <a:gd name="connsiteX7" fmla="*/ 93684 w 93632"/>
                        <a:gd name="connsiteY7" fmla="*/ 89026 h 89977"/>
                        <a:gd name="connsiteX8" fmla="*/ 93087 w 93632"/>
                        <a:gd name="connsiteY8" fmla="*/ 87451 h 89977"/>
                        <a:gd name="connsiteX9" fmla="*/ 42792 w 93632"/>
                        <a:gd name="connsiteY9" fmla="*/ 12633 h 89977"/>
                        <a:gd name="connsiteX10" fmla="*/ 76985 w 93632"/>
                        <a:gd name="connsiteY10" fmla="*/ 80560 h 89977"/>
                        <a:gd name="connsiteX11" fmla="*/ 8600 w 93632"/>
                        <a:gd name="connsiteY11" fmla="*/ 80560 h 899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93632" h="89977">
                          <a:moveTo>
                            <a:pt x="50148" y="2395"/>
                          </a:moveTo>
                          <a:cubicBezTo>
                            <a:pt x="49353" y="623"/>
                            <a:pt x="48955" y="33"/>
                            <a:pt x="46768" y="33"/>
                          </a:cubicBezTo>
                          <a:cubicBezTo>
                            <a:pt x="44780" y="33"/>
                            <a:pt x="44383" y="623"/>
                            <a:pt x="43588" y="2395"/>
                          </a:cubicBezTo>
                          <a:lnTo>
                            <a:pt x="648" y="87451"/>
                          </a:lnTo>
                          <a:cubicBezTo>
                            <a:pt x="52" y="88632"/>
                            <a:pt x="52" y="88829"/>
                            <a:pt x="52" y="89026"/>
                          </a:cubicBezTo>
                          <a:cubicBezTo>
                            <a:pt x="52" y="90010"/>
                            <a:pt x="847" y="90010"/>
                            <a:pt x="2835" y="90010"/>
                          </a:cubicBezTo>
                          <a:lnTo>
                            <a:pt x="90901" y="90010"/>
                          </a:lnTo>
                          <a:cubicBezTo>
                            <a:pt x="92889" y="90010"/>
                            <a:pt x="93684" y="90010"/>
                            <a:pt x="93684" y="89026"/>
                          </a:cubicBezTo>
                          <a:cubicBezTo>
                            <a:pt x="93684" y="88829"/>
                            <a:pt x="93684" y="88632"/>
                            <a:pt x="93087" y="87451"/>
                          </a:cubicBezTo>
                          <a:close/>
                          <a:moveTo>
                            <a:pt x="42792" y="12633"/>
                          </a:moveTo>
                          <a:lnTo>
                            <a:pt x="76985" y="80560"/>
                          </a:lnTo>
                          <a:lnTo>
                            <a:pt x="8600" y="8056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2" name="Freeform: Shape 751">
                      <a:extLst>
                        <a:ext uri="{FF2B5EF4-FFF2-40B4-BE49-F238E27FC236}">
                          <a16:creationId xmlns:a16="http://schemas.microsoft.com/office/drawing/2014/main" id="{F57EA036-F586-F24C-32B2-85C615673E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85757" y="4807885"/>
                      <a:ext cx="33397" cy="84464"/>
                    </a:xfrm>
                    <a:custGeom>
                      <a:avLst/>
                      <a:gdLst>
                        <a:gd name="connsiteX0" fmla="*/ 32261 w 33397"/>
                        <a:gd name="connsiteY0" fmla="*/ 4561 h 84464"/>
                        <a:gd name="connsiteX1" fmla="*/ 27689 w 33397"/>
                        <a:gd name="connsiteY1" fmla="*/ 32 h 84464"/>
                        <a:gd name="connsiteX2" fmla="*/ 20731 w 33397"/>
                        <a:gd name="connsiteY2" fmla="*/ 6727 h 84464"/>
                        <a:gd name="connsiteX3" fmla="*/ 25502 w 33397"/>
                        <a:gd name="connsiteY3" fmla="*/ 11255 h 84464"/>
                        <a:gd name="connsiteX4" fmla="*/ 32261 w 33397"/>
                        <a:gd name="connsiteY4" fmla="*/ 4561 h 84464"/>
                        <a:gd name="connsiteX5" fmla="*/ 22719 w 33397"/>
                        <a:gd name="connsiteY5" fmla="*/ 51814 h 84464"/>
                        <a:gd name="connsiteX6" fmla="*/ 25502 w 33397"/>
                        <a:gd name="connsiteY6" fmla="*/ 44529 h 84464"/>
                        <a:gd name="connsiteX7" fmla="*/ 27092 w 33397"/>
                        <a:gd name="connsiteY7" fmla="*/ 37835 h 84464"/>
                        <a:gd name="connsiteX8" fmla="*/ 16755 w 33397"/>
                        <a:gd name="connsiteY8" fmla="*/ 27597 h 84464"/>
                        <a:gd name="connsiteX9" fmla="*/ 56 w 33397"/>
                        <a:gd name="connsiteY9" fmla="*/ 46892 h 84464"/>
                        <a:gd name="connsiteX10" fmla="*/ 1448 w 33397"/>
                        <a:gd name="connsiteY10" fmla="*/ 48270 h 84464"/>
                        <a:gd name="connsiteX11" fmla="*/ 3436 w 33397"/>
                        <a:gd name="connsiteY11" fmla="*/ 45907 h 84464"/>
                        <a:gd name="connsiteX12" fmla="*/ 16357 w 33397"/>
                        <a:gd name="connsiteY12" fmla="*/ 30353 h 84464"/>
                        <a:gd name="connsiteX13" fmla="*/ 19538 w 33397"/>
                        <a:gd name="connsiteY13" fmla="*/ 34291 h 84464"/>
                        <a:gd name="connsiteX14" fmla="*/ 18146 w 33397"/>
                        <a:gd name="connsiteY14" fmla="*/ 40985 h 84464"/>
                        <a:gd name="connsiteX15" fmla="*/ 9400 w 33397"/>
                        <a:gd name="connsiteY15" fmla="*/ 64218 h 84464"/>
                        <a:gd name="connsiteX16" fmla="*/ 6418 w 33397"/>
                        <a:gd name="connsiteY16" fmla="*/ 74259 h 84464"/>
                        <a:gd name="connsiteX17" fmla="*/ 16755 w 33397"/>
                        <a:gd name="connsiteY17" fmla="*/ 84497 h 84464"/>
                        <a:gd name="connsiteX18" fmla="*/ 33454 w 33397"/>
                        <a:gd name="connsiteY18" fmla="*/ 65202 h 84464"/>
                        <a:gd name="connsiteX19" fmla="*/ 31863 w 33397"/>
                        <a:gd name="connsiteY19" fmla="*/ 63824 h 84464"/>
                        <a:gd name="connsiteX20" fmla="*/ 30074 w 33397"/>
                        <a:gd name="connsiteY20" fmla="*/ 66187 h 84464"/>
                        <a:gd name="connsiteX21" fmla="*/ 17152 w 33397"/>
                        <a:gd name="connsiteY21" fmla="*/ 81741 h 84464"/>
                        <a:gd name="connsiteX22" fmla="*/ 13972 w 33397"/>
                        <a:gd name="connsiteY22" fmla="*/ 77606 h 84464"/>
                        <a:gd name="connsiteX23" fmla="*/ 17749 w 33397"/>
                        <a:gd name="connsiteY23" fmla="*/ 65005 h 844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33397" h="84464">
                          <a:moveTo>
                            <a:pt x="32261" y="4561"/>
                          </a:moveTo>
                          <a:cubicBezTo>
                            <a:pt x="32261" y="2001"/>
                            <a:pt x="30472" y="32"/>
                            <a:pt x="27689" y="32"/>
                          </a:cubicBezTo>
                          <a:cubicBezTo>
                            <a:pt x="24110" y="32"/>
                            <a:pt x="20731" y="3380"/>
                            <a:pt x="20731" y="6727"/>
                          </a:cubicBezTo>
                          <a:cubicBezTo>
                            <a:pt x="20731" y="9089"/>
                            <a:pt x="22520" y="11255"/>
                            <a:pt x="25502" y="11255"/>
                          </a:cubicBezTo>
                          <a:cubicBezTo>
                            <a:pt x="28484" y="11255"/>
                            <a:pt x="32261" y="8302"/>
                            <a:pt x="32261" y="4561"/>
                          </a:cubicBezTo>
                          <a:close/>
                          <a:moveTo>
                            <a:pt x="22719" y="51814"/>
                          </a:moveTo>
                          <a:cubicBezTo>
                            <a:pt x="24110" y="48270"/>
                            <a:pt x="24110" y="47876"/>
                            <a:pt x="25502" y="44529"/>
                          </a:cubicBezTo>
                          <a:cubicBezTo>
                            <a:pt x="26496" y="41969"/>
                            <a:pt x="27092" y="40197"/>
                            <a:pt x="27092" y="37835"/>
                          </a:cubicBezTo>
                          <a:cubicBezTo>
                            <a:pt x="27092" y="32322"/>
                            <a:pt x="23116" y="27597"/>
                            <a:pt x="16755" y="27597"/>
                          </a:cubicBezTo>
                          <a:cubicBezTo>
                            <a:pt x="4827" y="27597"/>
                            <a:pt x="56" y="45907"/>
                            <a:pt x="56" y="46892"/>
                          </a:cubicBezTo>
                          <a:cubicBezTo>
                            <a:pt x="56" y="48270"/>
                            <a:pt x="1249" y="48270"/>
                            <a:pt x="1448" y="48270"/>
                          </a:cubicBezTo>
                          <a:cubicBezTo>
                            <a:pt x="2839" y="48270"/>
                            <a:pt x="2839" y="47876"/>
                            <a:pt x="3436" y="45907"/>
                          </a:cubicBezTo>
                          <a:cubicBezTo>
                            <a:pt x="7014" y="34094"/>
                            <a:pt x="11984" y="30353"/>
                            <a:pt x="16357" y="30353"/>
                          </a:cubicBezTo>
                          <a:cubicBezTo>
                            <a:pt x="17351" y="30353"/>
                            <a:pt x="19538" y="30353"/>
                            <a:pt x="19538" y="34291"/>
                          </a:cubicBezTo>
                          <a:cubicBezTo>
                            <a:pt x="19538" y="37047"/>
                            <a:pt x="18544" y="39607"/>
                            <a:pt x="18146" y="40985"/>
                          </a:cubicBezTo>
                          <a:cubicBezTo>
                            <a:pt x="17152" y="44135"/>
                            <a:pt x="11387" y="58705"/>
                            <a:pt x="9400" y="64218"/>
                          </a:cubicBezTo>
                          <a:cubicBezTo>
                            <a:pt x="8008" y="67368"/>
                            <a:pt x="6418" y="71502"/>
                            <a:pt x="6418" y="74259"/>
                          </a:cubicBezTo>
                          <a:cubicBezTo>
                            <a:pt x="6418" y="80166"/>
                            <a:pt x="10791" y="84497"/>
                            <a:pt x="16755" y="84497"/>
                          </a:cubicBezTo>
                          <a:cubicBezTo>
                            <a:pt x="28683" y="84497"/>
                            <a:pt x="33454" y="66383"/>
                            <a:pt x="33454" y="65202"/>
                          </a:cubicBezTo>
                          <a:cubicBezTo>
                            <a:pt x="33454" y="63824"/>
                            <a:pt x="32261" y="63824"/>
                            <a:pt x="31863" y="63824"/>
                          </a:cubicBezTo>
                          <a:cubicBezTo>
                            <a:pt x="30671" y="63824"/>
                            <a:pt x="30671" y="64218"/>
                            <a:pt x="30074" y="66187"/>
                          </a:cubicBezTo>
                          <a:cubicBezTo>
                            <a:pt x="27689" y="74062"/>
                            <a:pt x="23514" y="81741"/>
                            <a:pt x="17152" y="81741"/>
                          </a:cubicBezTo>
                          <a:cubicBezTo>
                            <a:pt x="14966" y="81741"/>
                            <a:pt x="13972" y="80559"/>
                            <a:pt x="13972" y="77606"/>
                          </a:cubicBezTo>
                          <a:cubicBezTo>
                            <a:pt x="13972" y="74456"/>
                            <a:pt x="14767" y="72684"/>
                            <a:pt x="17749" y="6500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3" name="Freeform: Shape 752">
                      <a:extLst>
                        <a:ext uri="{FF2B5EF4-FFF2-40B4-BE49-F238E27FC236}">
                          <a16:creationId xmlns:a16="http://schemas.microsoft.com/office/drawing/2014/main" id="{F62A40BA-2780-5DF0-7855-9C471A5B63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3597" y="4804664"/>
                      <a:ext cx="35981" cy="37802"/>
                    </a:xfrm>
                    <a:custGeom>
                      <a:avLst/>
                      <a:gdLst>
                        <a:gd name="connsiteX0" fmla="*/ 20732 w 35981"/>
                        <a:gd name="connsiteY0" fmla="*/ 18931 h 37802"/>
                        <a:gd name="connsiteX1" fmla="*/ 33455 w 35981"/>
                        <a:gd name="connsiteY1" fmla="*/ 13419 h 37802"/>
                        <a:gd name="connsiteX2" fmla="*/ 36039 w 35981"/>
                        <a:gd name="connsiteY2" fmla="*/ 10662 h 37802"/>
                        <a:gd name="connsiteX3" fmla="*/ 33256 w 35981"/>
                        <a:gd name="connsiteY3" fmla="*/ 7906 h 37802"/>
                        <a:gd name="connsiteX4" fmla="*/ 31467 w 35981"/>
                        <a:gd name="connsiteY4" fmla="*/ 8693 h 37802"/>
                        <a:gd name="connsiteX5" fmla="*/ 19340 w 35981"/>
                        <a:gd name="connsiteY5" fmla="*/ 16766 h 37802"/>
                        <a:gd name="connsiteX6" fmla="*/ 20732 w 35981"/>
                        <a:gd name="connsiteY6" fmla="*/ 3771 h 37802"/>
                        <a:gd name="connsiteX7" fmla="*/ 17949 w 35981"/>
                        <a:gd name="connsiteY7" fmla="*/ 30 h 37802"/>
                        <a:gd name="connsiteX8" fmla="*/ 15165 w 35981"/>
                        <a:gd name="connsiteY8" fmla="*/ 2590 h 37802"/>
                        <a:gd name="connsiteX9" fmla="*/ 15762 w 35981"/>
                        <a:gd name="connsiteY9" fmla="*/ 6921 h 37802"/>
                        <a:gd name="connsiteX10" fmla="*/ 16756 w 35981"/>
                        <a:gd name="connsiteY10" fmla="*/ 16766 h 37802"/>
                        <a:gd name="connsiteX11" fmla="*/ 4629 w 35981"/>
                        <a:gd name="connsiteY11" fmla="*/ 8693 h 37802"/>
                        <a:gd name="connsiteX12" fmla="*/ 2840 w 35981"/>
                        <a:gd name="connsiteY12" fmla="*/ 7906 h 37802"/>
                        <a:gd name="connsiteX13" fmla="*/ 57 w 35981"/>
                        <a:gd name="connsiteY13" fmla="*/ 10662 h 37802"/>
                        <a:gd name="connsiteX14" fmla="*/ 1846 w 35981"/>
                        <a:gd name="connsiteY14" fmla="*/ 13222 h 37802"/>
                        <a:gd name="connsiteX15" fmla="*/ 15165 w 35981"/>
                        <a:gd name="connsiteY15" fmla="*/ 18931 h 37802"/>
                        <a:gd name="connsiteX16" fmla="*/ 2443 w 35981"/>
                        <a:gd name="connsiteY16" fmla="*/ 24247 h 37802"/>
                        <a:gd name="connsiteX17" fmla="*/ 57 w 35981"/>
                        <a:gd name="connsiteY17" fmla="*/ 27004 h 37802"/>
                        <a:gd name="connsiteX18" fmla="*/ 2840 w 35981"/>
                        <a:gd name="connsiteY18" fmla="*/ 29760 h 37802"/>
                        <a:gd name="connsiteX19" fmla="*/ 4629 w 35981"/>
                        <a:gd name="connsiteY19" fmla="*/ 28973 h 37802"/>
                        <a:gd name="connsiteX20" fmla="*/ 16756 w 35981"/>
                        <a:gd name="connsiteY20" fmla="*/ 21097 h 37802"/>
                        <a:gd name="connsiteX21" fmla="*/ 15165 w 35981"/>
                        <a:gd name="connsiteY21" fmla="*/ 35076 h 37802"/>
                        <a:gd name="connsiteX22" fmla="*/ 17949 w 35981"/>
                        <a:gd name="connsiteY22" fmla="*/ 37833 h 37802"/>
                        <a:gd name="connsiteX23" fmla="*/ 20732 w 35981"/>
                        <a:gd name="connsiteY23" fmla="*/ 35076 h 37802"/>
                        <a:gd name="connsiteX24" fmla="*/ 20334 w 35981"/>
                        <a:gd name="connsiteY24" fmla="*/ 30941 h 37802"/>
                        <a:gd name="connsiteX25" fmla="*/ 19340 w 35981"/>
                        <a:gd name="connsiteY25" fmla="*/ 21097 h 37802"/>
                        <a:gd name="connsiteX26" fmla="*/ 29876 w 35981"/>
                        <a:gd name="connsiteY26" fmla="*/ 27988 h 37802"/>
                        <a:gd name="connsiteX27" fmla="*/ 33256 w 35981"/>
                        <a:gd name="connsiteY27" fmla="*/ 29760 h 37802"/>
                        <a:gd name="connsiteX28" fmla="*/ 36039 w 35981"/>
                        <a:gd name="connsiteY28" fmla="*/ 27004 h 37802"/>
                        <a:gd name="connsiteX29" fmla="*/ 34051 w 35981"/>
                        <a:gd name="connsiteY29" fmla="*/ 24444 h 378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35981" h="37802">
                          <a:moveTo>
                            <a:pt x="20732" y="18931"/>
                          </a:moveTo>
                          <a:cubicBezTo>
                            <a:pt x="28087" y="15781"/>
                            <a:pt x="31268" y="14600"/>
                            <a:pt x="33455" y="13419"/>
                          </a:cubicBezTo>
                          <a:cubicBezTo>
                            <a:pt x="35244" y="12828"/>
                            <a:pt x="36039" y="12434"/>
                            <a:pt x="36039" y="10662"/>
                          </a:cubicBezTo>
                          <a:cubicBezTo>
                            <a:pt x="36039" y="9284"/>
                            <a:pt x="34846" y="7906"/>
                            <a:pt x="33256" y="7906"/>
                          </a:cubicBezTo>
                          <a:cubicBezTo>
                            <a:pt x="32659" y="7906"/>
                            <a:pt x="32461" y="7906"/>
                            <a:pt x="31467" y="8693"/>
                          </a:cubicBezTo>
                          <a:lnTo>
                            <a:pt x="19340" y="16766"/>
                          </a:lnTo>
                          <a:lnTo>
                            <a:pt x="20732" y="3771"/>
                          </a:lnTo>
                          <a:cubicBezTo>
                            <a:pt x="20931" y="2196"/>
                            <a:pt x="20732" y="30"/>
                            <a:pt x="17949" y="30"/>
                          </a:cubicBezTo>
                          <a:cubicBezTo>
                            <a:pt x="16955" y="30"/>
                            <a:pt x="15165" y="621"/>
                            <a:pt x="15165" y="2590"/>
                          </a:cubicBezTo>
                          <a:cubicBezTo>
                            <a:pt x="15165" y="3377"/>
                            <a:pt x="15563" y="5937"/>
                            <a:pt x="15762" y="6921"/>
                          </a:cubicBezTo>
                          <a:cubicBezTo>
                            <a:pt x="15961" y="8299"/>
                            <a:pt x="16557" y="14797"/>
                            <a:pt x="16756" y="16766"/>
                          </a:cubicBezTo>
                          <a:lnTo>
                            <a:pt x="4629" y="8693"/>
                          </a:lnTo>
                          <a:cubicBezTo>
                            <a:pt x="3834" y="8299"/>
                            <a:pt x="3635" y="7906"/>
                            <a:pt x="2840" y="7906"/>
                          </a:cubicBezTo>
                          <a:cubicBezTo>
                            <a:pt x="1051" y="7906"/>
                            <a:pt x="57" y="9284"/>
                            <a:pt x="57" y="10662"/>
                          </a:cubicBezTo>
                          <a:cubicBezTo>
                            <a:pt x="57" y="12434"/>
                            <a:pt x="1051" y="13025"/>
                            <a:pt x="1846" y="13222"/>
                          </a:cubicBezTo>
                          <a:lnTo>
                            <a:pt x="15165" y="18931"/>
                          </a:lnTo>
                          <a:cubicBezTo>
                            <a:pt x="8009" y="22082"/>
                            <a:pt x="4629" y="23263"/>
                            <a:pt x="2443" y="24247"/>
                          </a:cubicBezTo>
                          <a:cubicBezTo>
                            <a:pt x="852" y="25035"/>
                            <a:pt x="57" y="25429"/>
                            <a:pt x="57" y="27004"/>
                          </a:cubicBezTo>
                          <a:cubicBezTo>
                            <a:pt x="57" y="28579"/>
                            <a:pt x="1051" y="29760"/>
                            <a:pt x="2840" y="29760"/>
                          </a:cubicBezTo>
                          <a:cubicBezTo>
                            <a:pt x="3437" y="29760"/>
                            <a:pt x="3635" y="29760"/>
                            <a:pt x="4629" y="28973"/>
                          </a:cubicBezTo>
                          <a:lnTo>
                            <a:pt x="16756" y="21097"/>
                          </a:lnTo>
                          <a:lnTo>
                            <a:pt x="15165" y="35076"/>
                          </a:lnTo>
                          <a:cubicBezTo>
                            <a:pt x="15165" y="37045"/>
                            <a:pt x="16955" y="37833"/>
                            <a:pt x="17949" y="37833"/>
                          </a:cubicBezTo>
                          <a:cubicBezTo>
                            <a:pt x="19141" y="37833"/>
                            <a:pt x="20732" y="37045"/>
                            <a:pt x="20732" y="35076"/>
                          </a:cubicBezTo>
                          <a:cubicBezTo>
                            <a:pt x="20732" y="34289"/>
                            <a:pt x="20334" y="31729"/>
                            <a:pt x="20334" y="30941"/>
                          </a:cubicBezTo>
                          <a:cubicBezTo>
                            <a:pt x="20135" y="29366"/>
                            <a:pt x="19539" y="23066"/>
                            <a:pt x="19340" y="21097"/>
                          </a:cubicBezTo>
                          <a:lnTo>
                            <a:pt x="29876" y="27988"/>
                          </a:lnTo>
                          <a:cubicBezTo>
                            <a:pt x="32262" y="29760"/>
                            <a:pt x="32461" y="29760"/>
                            <a:pt x="33256" y="29760"/>
                          </a:cubicBezTo>
                          <a:cubicBezTo>
                            <a:pt x="34846" y="29760"/>
                            <a:pt x="36039" y="28579"/>
                            <a:pt x="36039" y="27004"/>
                          </a:cubicBezTo>
                          <a:cubicBezTo>
                            <a:pt x="36039" y="25232"/>
                            <a:pt x="34846" y="24838"/>
                            <a:pt x="34051" y="2444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54" name="Freeform: Shape 753">
                      <a:extLst>
                        <a:ext uri="{FF2B5EF4-FFF2-40B4-BE49-F238E27FC236}">
                          <a16:creationId xmlns:a16="http://schemas.microsoft.com/office/drawing/2014/main" id="{820A2791-7F24-617A-9F78-A25803E2A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1012" y="4865496"/>
                      <a:ext cx="45523" cy="61822"/>
                    </a:xfrm>
                    <a:custGeom>
                      <a:avLst/>
                      <a:gdLst>
                        <a:gd name="connsiteX0" fmla="*/ 45382 w 45523"/>
                        <a:gd name="connsiteY0" fmla="*/ 2789 h 61822"/>
                        <a:gd name="connsiteX1" fmla="*/ 45581 w 45523"/>
                        <a:gd name="connsiteY1" fmla="*/ 1411 h 61822"/>
                        <a:gd name="connsiteX2" fmla="*/ 44189 w 45523"/>
                        <a:gd name="connsiteY2" fmla="*/ 33 h 61822"/>
                        <a:gd name="connsiteX3" fmla="*/ 32858 w 45523"/>
                        <a:gd name="connsiteY3" fmla="*/ 1017 h 61822"/>
                        <a:gd name="connsiteX4" fmla="*/ 30870 w 45523"/>
                        <a:gd name="connsiteY4" fmla="*/ 2986 h 61822"/>
                        <a:gd name="connsiteX5" fmla="*/ 33256 w 45523"/>
                        <a:gd name="connsiteY5" fmla="*/ 4168 h 61822"/>
                        <a:gd name="connsiteX6" fmla="*/ 37430 w 45523"/>
                        <a:gd name="connsiteY6" fmla="*/ 5546 h 61822"/>
                        <a:gd name="connsiteX7" fmla="*/ 37232 w 45523"/>
                        <a:gd name="connsiteY7" fmla="*/ 7515 h 61822"/>
                        <a:gd name="connsiteX8" fmla="*/ 32063 w 45523"/>
                        <a:gd name="connsiteY8" fmla="*/ 27597 h 61822"/>
                        <a:gd name="connsiteX9" fmla="*/ 22918 w 45523"/>
                        <a:gd name="connsiteY9" fmla="*/ 22281 h 61822"/>
                        <a:gd name="connsiteX10" fmla="*/ 57 w 45523"/>
                        <a:gd name="connsiteY10" fmla="*/ 47286 h 61822"/>
                        <a:gd name="connsiteX11" fmla="*/ 13575 w 45523"/>
                        <a:gd name="connsiteY11" fmla="*/ 61855 h 61822"/>
                        <a:gd name="connsiteX12" fmla="*/ 26099 w 45523"/>
                        <a:gd name="connsiteY12" fmla="*/ 55752 h 61822"/>
                        <a:gd name="connsiteX13" fmla="*/ 35244 w 45523"/>
                        <a:gd name="connsiteY13" fmla="*/ 61855 h 61822"/>
                        <a:gd name="connsiteX14" fmla="*/ 42201 w 45523"/>
                        <a:gd name="connsiteY14" fmla="*/ 57327 h 61822"/>
                        <a:gd name="connsiteX15" fmla="*/ 45382 w 45523"/>
                        <a:gd name="connsiteY15" fmla="*/ 48467 h 61822"/>
                        <a:gd name="connsiteX16" fmla="*/ 43991 w 45523"/>
                        <a:gd name="connsiteY16" fmla="*/ 47286 h 61822"/>
                        <a:gd name="connsiteX17" fmla="*/ 42003 w 45523"/>
                        <a:gd name="connsiteY17" fmla="*/ 50042 h 61822"/>
                        <a:gd name="connsiteX18" fmla="*/ 35442 w 45523"/>
                        <a:gd name="connsiteY18" fmla="*/ 59493 h 61822"/>
                        <a:gd name="connsiteX19" fmla="*/ 32460 w 45523"/>
                        <a:gd name="connsiteY19" fmla="*/ 55161 h 61822"/>
                        <a:gd name="connsiteX20" fmla="*/ 33057 w 45523"/>
                        <a:gd name="connsiteY20" fmla="*/ 51617 h 61822"/>
                        <a:gd name="connsiteX21" fmla="*/ 26497 w 45523"/>
                        <a:gd name="connsiteY21" fmla="*/ 50042 h 61822"/>
                        <a:gd name="connsiteX22" fmla="*/ 21924 w 45523"/>
                        <a:gd name="connsiteY22" fmla="*/ 55949 h 61822"/>
                        <a:gd name="connsiteX23" fmla="*/ 13774 w 45523"/>
                        <a:gd name="connsiteY23" fmla="*/ 59493 h 61822"/>
                        <a:gd name="connsiteX24" fmla="*/ 7214 w 45523"/>
                        <a:gd name="connsiteY24" fmla="*/ 51027 h 61822"/>
                        <a:gd name="connsiteX25" fmla="*/ 11985 w 45523"/>
                        <a:gd name="connsiteY25" fmla="*/ 33110 h 61822"/>
                        <a:gd name="connsiteX26" fmla="*/ 22918 w 45523"/>
                        <a:gd name="connsiteY26" fmla="*/ 24841 h 61822"/>
                        <a:gd name="connsiteX27" fmla="*/ 30870 w 45523"/>
                        <a:gd name="connsiteY27" fmla="*/ 32519 h 61822"/>
                        <a:gd name="connsiteX28" fmla="*/ 30671 w 45523"/>
                        <a:gd name="connsiteY28" fmla="*/ 33701 h 618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45523" h="61822">
                          <a:moveTo>
                            <a:pt x="45382" y="2789"/>
                          </a:moveTo>
                          <a:cubicBezTo>
                            <a:pt x="45382" y="2592"/>
                            <a:pt x="45581" y="1411"/>
                            <a:pt x="45581" y="1411"/>
                          </a:cubicBezTo>
                          <a:cubicBezTo>
                            <a:pt x="45581" y="820"/>
                            <a:pt x="45382" y="33"/>
                            <a:pt x="44189" y="33"/>
                          </a:cubicBezTo>
                          <a:cubicBezTo>
                            <a:pt x="42400" y="33"/>
                            <a:pt x="35045" y="820"/>
                            <a:pt x="32858" y="1017"/>
                          </a:cubicBezTo>
                          <a:cubicBezTo>
                            <a:pt x="32262" y="1017"/>
                            <a:pt x="30870" y="1214"/>
                            <a:pt x="30870" y="2986"/>
                          </a:cubicBezTo>
                          <a:cubicBezTo>
                            <a:pt x="30870" y="4168"/>
                            <a:pt x="32262" y="4168"/>
                            <a:pt x="33256" y="4168"/>
                          </a:cubicBezTo>
                          <a:cubicBezTo>
                            <a:pt x="37430" y="4168"/>
                            <a:pt x="37430" y="4955"/>
                            <a:pt x="37430" y="5546"/>
                          </a:cubicBezTo>
                          <a:cubicBezTo>
                            <a:pt x="37430" y="6136"/>
                            <a:pt x="37430" y="6727"/>
                            <a:pt x="37232" y="7515"/>
                          </a:cubicBezTo>
                          <a:lnTo>
                            <a:pt x="32063" y="27597"/>
                          </a:lnTo>
                          <a:cubicBezTo>
                            <a:pt x="30274" y="24644"/>
                            <a:pt x="27292" y="22281"/>
                            <a:pt x="22918" y="22281"/>
                          </a:cubicBezTo>
                          <a:cubicBezTo>
                            <a:pt x="11587" y="22281"/>
                            <a:pt x="57" y="34685"/>
                            <a:pt x="57" y="47286"/>
                          </a:cubicBezTo>
                          <a:cubicBezTo>
                            <a:pt x="57" y="55949"/>
                            <a:pt x="5822" y="61855"/>
                            <a:pt x="13575" y="61855"/>
                          </a:cubicBezTo>
                          <a:cubicBezTo>
                            <a:pt x="18346" y="61855"/>
                            <a:pt x="22521" y="59296"/>
                            <a:pt x="26099" y="55752"/>
                          </a:cubicBezTo>
                          <a:cubicBezTo>
                            <a:pt x="27689" y="61068"/>
                            <a:pt x="32858" y="61855"/>
                            <a:pt x="35244" y="61855"/>
                          </a:cubicBezTo>
                          <a:cubicBezTo>
                            <a:pt x="38424" y="61855"/>
                            <a:pt x="40611" y="60083"/>
                            <a:pt x="42201" y="57327"/>
                          </a:cubicBezTo>
                          <a:cubicBezTo>
                            <a:pt x="44189" y="53783"/>
                            <a:pt x="45382" y="48861"/>
                            <a:pt x="45382" y="48467"/>
                          </a:cubicBezTo>
                          <a:cubicBezTo>
                            <a:pt x="45382" y="47286"/>
                            <a:pt x="44189" y="47286"/>
                            <a:pt x="43991" y="47286"/>
                          </a:cubicBezTo>
                          <a:cubicBezTo>
                            <a:pt x="42599" y="47286"/>
                            <a:pt x="42599" y="47680"/>
                            <a:pt x="42003" y="50042"/>
                          </a:cubicBezTo>
                          <a:cubicBezTo>
                            <a:pt x="40810" y="54374"/>
                            <a:pt x="39219" y="59493"/>
                            <a:pt x="35442" y="59493"/>
                          </a:cubicBezTo>
                          <a:cubicBezTo>
                            <a:pt x="33256" y="59493"/>
                            <a:pt x="32460" y="57524"/>
                            <a:pt x="32460" y="55161"/>
                          </a:cubicBezTo>
                          <a:cubicBezTo>
                            <a:pt x="32460" y="53586"/>
                            <a:pt x="32659" y="52799"/>
                            <a:pt x="33057" y="51617"/>
                          </a:cubicBezTo>
                          <a:close/>
                          <a:moveTo>
                            <a:pt x="26497" y="50042"/>
                          </a:moveTo>
                          <a:cubicBezTo>
                            <a:pt x="25900" y="52602"/>
                            <a:pt x="23912" y="54374"/>
                            <a:pt x="21924" y="55949"/>
                          </a:cubicBezTo>
                          <a:cubicBezTo>
                            <a:pt x="21129" y="56736"/>
                            <a:pt x="17551" y="59493"/>
                            <a:pt x="13774" y="59493"/>
                          </a:cubicBezTo>
                          <a:cubicBezTo>
                            <a:pt x="10394" y="59493"/>
                            <a:pt x="7214" y="57130"/>
                            <a:pt x="7214" y="51027"/>
                          </a:cubicBezTo>
                          <a:cubicBezTo>
                            <a:pt x="7214" y="46301"/>
                            <a:pt x="9798" y="36654"/>
                            <a:pt x="11985" y="33110"/>
                          </a:cubicBezTo>
                          <a:cubicBezTo>
                            <a:pt x="15961" y="26022"/>
                            <a:pt x="20533" y="24841"/>
                            <a:pt x="22918" y="24841"/>
                          </a:cubicBezTo>
                          <a:cubicBezTo>
                            <a:pt x="29081" y="24841"/>
                            <a:pt x="30870" y="31535"/>
                            <a:pt x="30870" y="32519"/>
                          </a:cubicBezTo>
                          <a:cubicBezTo>
                            <a:pt x="30870" y="32716"/>
                            <a:pt x="30671" y="33504"/>
                            <a:pt x="30671" y="337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48" name="Oval 747">
                    <a:extLst>
                      <a:ext uri="{FF2B5EF4-FFF2-40B4-BE49-F238E27FC236}">
                        <a16:creationId xmlns:a16="http://schemas.microsoft.com/office/drawing/2014/main" id="{954CAB95-DC03-F1C6-0E9B-F498BB75E334}"/>
                      </a:ext>
                    </a:extLst>
                  </p:cNvPr>
                  <p:cNvSpPr/>
                  <p:nvPr/>
                </p:nvSpPr>
                <p:spPr>
                  <a:xfrm>
                    <a:off x="4272185" y="3911703"/>
                    <a:ext cx="45719" cy="45719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cxnSp>
                <p:nvCxnSpPr>
                  <p:cNvPr id="749" name="Connector: Elbow 748">
                    <a:extLst>
                      <a:ext uri="{FF2B5EF4-FFF2-40B4-BE49-F238E27FC236}">
                        <a16:creationId xmlns:a16="http://schemas.microsoft.com/office/drawing/2014/main" id="{7B950F02-75C6-20EC-6289-E8B388F89B71}"/>
                      </a:ext>
                    </a:extLst>
                  </p:cNvPr>
                  <p:cNvCxnSpPr>
                    <a:stCxn id="748" idx="4"/>
                    <a:endCxn id="759" idx="7"/>
                  </p:cNvCxnSpPr>
                  <p:nvPr/>
                </p:nvCxnSpPr>
                <p:spPr>
                  <a:xfrm rot="5400000">
                    <a:off x="3910501" y="3722676"/>
                    <a:ext cx="149799" cy="619291"/>
                  </a:xfrm>
                  <a:prstGeom prst="bentConnector2">
                    <a:avLst/>
                  </a:prstGeom>
                  <a:ln w="63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Straight Connector 749">
                    <a:extLst>
                      <a:ext uri="{FF2B5EF4-FFF2-40B4-BE49-F238E27FC236}">
                        <a16:creationId xmlns:a16="http://schemas.microsoft.com/office/drawing/2014/main" id="{A6866D31-1DEB-1F4F-7044-F6C77E0E4879}"/>
                      </a:ext>
                    </a:extLst>
                  </p:cNvPr>
                  <p:cNvCxnSpPr>
                    <a:stCxn id="748" idx="7"/>
                    <a:endCxn id="631" idx="2"/>
                  </p:cNvCxnSpPr>
                  <p:nvPr/>
                </p:nvCxnSpPr>
                <p:spPr>
                  <a:xfrm flipV="1">
                    <a:off x="4311209" y="3778019"/>
                    <a:ext cx="247762" cy="140379"/>
                  </a:xfrm>
                  <a:prstGeom prst="line">
                    <a:avLst/>
                  </a:prstGeom>
                  <a:ln w="63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43" name="Connector: Elbow 742">
                  <a:extLst>
                    <a:ext uri="{FF2B5EF4-FFF2-40B4-BE49-F238E27FC236}">
                      <a16:creationId xmlns:a16="http://schemas.microsoft.com/office/drawing/2014/main" id="{E44960CF-0F5B-73BA-15B0-38D8E78D1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675755" y="4435383"/>
                  <a:ext cx="1284299" cy="362038"/>
                </a:xfrm>
                <a:prstGeom prst="bentConnector3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F9C9AB7-E2C6-DA05-4C49-ED4923C9C67A}"/>
                  </a:ext>
                </a:extLst>
              </p:cNvPr>
              <p:cNvGrpSpPr/>
              <p:nvPr/>
            </p:nvGrpSpPr>
            <p:grpSpPr>
              <a:xfrm>
                <a:off x="3044628" y="2908300"/>
                <a:ext cx="159521" cy="1143453"/>
                <a:chOff x="3044628" y="2908300"/>
                <a:chExt cx="159521" cy="1143453"/>
              </a:xfrm>
            </p:grpSpPr>
            <p:grpSp>
              <p:nvGrpSpPr>
                <p:cNvPr id="737" name="Group 736">
                  <a:extLst>
                    <a:ext uri="{FF2B5EF4-FFF2-40B4-BE49-F238E27FC236}">
                      <a16:creationId xmlns:a16="http://schemas.microsoft.com/office/drawing/2014/main" id="{A4273BD1-8481-CCF2-CC84-AF0C1EC3BDDE}"/>
                    </a:ext>
                  </a:extLst>
                </p:cNvPr>
                <p:cNvGrpSpPr/>
                <p:nvPr/>
              </p:nvGrpSpPr>
              <p:grpSpPr>
                <a:xfrm>
                  <a:off x="3098001" y="3411761"/>
                  <a:ext cx="106148" cy="118131"/>
                  <a:chOff x="2818347" y="4505786"/>
                  <a:chExt cx="106148" cy="118131"/>
                </a:xfrm>
              </p:grpSpPr>
              <p:sp>
                <p:nvSpPr>
                  <p:cNvPr id="739" name="Freeform: Shape 738">
                    <a:extLst>
                      <a:ext uri="{FF2B5EF4-FFF2-40B4-BE49-F238E27FC236}">
                        <a16:creationId xmlns:a16="http://schemas.microsoft.com/office/drawing/2014/main" id="{754D17F0-0FF3-3B04-B8B3-799024504E34}"/>
                      </a:ext>
                    </a:extLst>
                  </p:cNvPr>
                  <p:cNvSpPr/>
                  <p:nvPr/>
                </p:nvSpPr>
                <p:spPr>
                  <a:xfrm>
                    <a:off x="2818347" y="4536572"/>
                    <a:ext cx="55662" cy="56900"/>
                  </a:xfrm>
                  <a:custGeom>
                    <a:avLst/>
                    <a:gdLst>
                      <a:gd name="connsiteX0" fmla="*/ 55661 w 55662"/>
                      <a:gd name="connsiteY0" fmla="*/ 8883 h 56900"/>
                      <a:gd name="connsiteX1" fmla="*/ 50094 w 55662"/>
                      <a:gd name="connsiteY1" fmla="*/ 23 h 56900"/>
                      <a:gd name="connsiteX2" fmla="*/ 43733 w 55662"/>
                      <a:gd name="connsiteY2" fmla="*/ 6127 h 56900"/>
                      <a:gd name="connsiteX3" fmla="*/ 45721 w 55662"/>
                      <a:gd name="connsiteY3" fmla="*/ 9868 h 56900"/>
                      <a:gd name="connsiteX4" fmla="*/ 50094 w 55662"/>
                      <a:gd name="connsiteY4" fmla="*/ 20106 h 56900"/>
                      <a:gd name="connsiteX5" fmla="*/ 27631 w 55662"/>
                      <a:gd name="connsiteY5" fmla="*/ 54167 h 56900"/>
                      <a:gd name="connsiteX6" fmla="*/ 18089 w 55662"/>
                      <a:gd name="connsiteY6" fmla="*/ 43142 h 56900"/>
                      <a:gd name="connsiteX7" fmla="*/ 25444 w 55662"/>
                      <a:gd name="connsiteY7" fmla="*/ 16562 h 56900"/>
                      <a:gd name="connsiteX8" fmla="*/ 27034 w 55662"/>
                      <a:gd name="connsiteY8" fmla="*/ 10261 h 56900"/>
                      <a:gd name="connsiteX9" fmla="*/ 16697 w 55662"/>
                      <a:gd name="connsiteY9" fmla="*/ 23 h 56900"/>
                      <a:gd name="connsiteX10" fmla="*/ -2 w 55662"/>
                      <a:gd name="connsiteY10" fmla="*/ 19318 h 56900"/>
                      <a:gd name="connsiteX11" fmla="*/ 1390 w 55662"/>
                      <a:gd name="connsiteY11" fmla="*/ 20697 h 56900"/>
                      <a:gd name="connsiteX12" fmla="*/ 3378 w 55662"/>
                      <a:gd name="connsiteY12" fmla="*/ 18334 h 56900"/>
                      <a:gd name="connsiteX13" fmla="*/ 16299 w 55662"/>
                      <a:gd name="connsiteY13" fmla="*/ 2780 h 56900"/>
                      <a:gd name="connsiteX14" fmla="*/ 19480 w 55662"/>
                      <a:gd name="connsiteY14" fmla="*/ 6718 h 56900"/>
                      <a:gd name="connsiteX15" fmla="*/ 17293 w 55662"/>
                      <a:gd name="connsiteY15" fmla="*/ 15577 h 56900"/>
                      <a:gd name="connsiteX16" fmla="*/ 10137 w 55662"/>
                      <a:gd name="connsiteY16" fmla="*/ 41370 h 56900"/>
                      <a:gd name="connsiteX17" fmla="*/ 27034 w 55662"/>
                      <a:gd name="connsiteY17" fmla="*/ 56924 h 56900"/>
                      <a:gd name="connsiteX18" fmla="*/ 55661 w 55662"/>
                      <a:gd name="connsiteY18" fmla="*/ 8883 h 5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662" h="56900">
                        <a:moveTo>
                          <a:pt x="55661" y="8883"/>
                        </a:moveTo>
                        <a:cubicBezTo>
                          <a:pt x="55661" y="1992"/>
                          <a:pt x="52281" y="23"/>
                          <a:pt x="50094" y="23"/>
                        </a:cubicBezTo>
                        <a:cubicBezTo>
                          <a:pt x="46914" y="23"/>
                          <a:pt x="43733" y="3370"/>
                          <a:pt x="43733" y="6127"/>
                        </a:cubicBezTo>
                        <a:cubicBezTo>
                          <a:pt x="43733" y="7702"/>
                          <a:pt x="44329" y="8490"/>
                          <a:pt x="45721" y="9868"/>
                        </a:cubicBezTo>
                        <a:cubicBezTo>
                          <a:pt x="48504" y="12427"/>
                          <a:pt x="50094" y="15577"/>
                          <a:pt x="50094" y="20106"/>
                        </a:cubicBezTo>
                        <a:cubicBezTo>
                          <a:pt x="50094" y="25422"/>
                          <a:pt x="42341" y="54167"/>
                          <a:pt x="27631" y="54167"/>
                        </a:cubicBezTo>
                        <a:cubicBezTo>
                          <a:pt x="21070" y="54167"/>
                          <a:pt x="18089" y="49836"/>
                          <a:pt x="18089" y="43142"/>
                        </a:cubicBezTo>
                        <a:cubicBezTo>
                          <a:pt x="18089" y="36251"/>
                          <a:pt x="21667" y="26997"/>
                          <a:pt x="25444" y="16562"/>
                        </a:cubicBezTo>
                        <a:cubicBezTo>
                          <a:pt x="26438" y="14396"/>
                          <a:pt x="27034" y="12624"/>
                          <a:pt x="27034" y="10261"/>
                        </a:cubicBezTo>
                        <a:cubicBezTo>
                          <a:pt x="27034" y="4749"/>
                          <a:pt x="23058" y="23"/>
                          <a:pt x="16697" y="23"/>
                        </a:cubicBezTo>
                        <a:cubicBezTo>
                          <a:pt x="4769" y="23"/>
                          <a:pt x="-2" y="18334"/>
                          <a:pt x="-2" y="19318"/>
                        </a:cubicBezTo>
                        <a:cubicBezTo>
                          <a:pt x="-2" y="20697"/>
                          <a:pt x="1191" y="20697"/>
                          <a:pt x="1390" y="20697"/>
                        </a:cubicBezTo>
                        <a:cubicBezTo>
                          <a:pt x="2781" y="20697"/>
                          <a:pt x="2781" y="20303"/>
                          <a:pt x="3378" y="18334"/>
                        </a:cubicBezTo>
                        <a:cubicBezTo>
                          <a:pt x="7155" y="5733"/>
                          <a:pt x="12522" y="2780"/>
                          <a:pt x="16299" y="2780"/>
                        </a:cubicBezTo>
                        <a:cubicBezTo>
                          <a:pt x="17293" y="2780"/>
                          <a:pt x="19480" y="2780"/>
                          <a:pt x="19480" y="6718"/>
                        </a:cubicBezTo>
                        <a:cubicBezTo>
                          <a:pt x="19480" y="9868"/>
                          <a:pt x="18089" y="13412"/>
                          <a:pt x="17293" y="15577"/>
                        </a:cubicBezTo>
                        <a:cubicBezTo>
                          <a:pt x="11727" y="30147"/>
                          <a:pt x="10137" y="35857"/>
                          <a:pt x="10137" y="41370"/>
                        </a:cubicBezTo>
                        <a:cubicBezTo>
                          <a:pt x="10137" y="54955"/>
                          <a:pt x="21269" y="56924"/>
                          <a:pt x="27034" y="56924"/>
                        </a:cubicBezTo>
                        <a:cubicBezTo>
                          <a:pt x="48305" y="56924"/>
                          <a:pt x="55661" y="15381"/>
                          <a:pt x="55661" y="88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0" name="Freeform: Shape 739">
                    <a:extLst>
                      <a:ext uri="{FF2B5EF4-FFF2-40B4-BE49-F238E27FC236}">
                        <a16:creationId xmlns:a16="http://schemas.microsoft.com/office/drawing/2014/main" id="{A74A44FF-EB91-8CE5-3D3C-9FBD086B1406}"/>
                      </a:ext>
                    </a:extLst>
                  </p:cNvPr>
                  <p:cNvSpPr/>
                  <p:nvPr/>
                </p:nvSpPr>
                <p:spPr>
                  <a:xfrm>
                    <a:off x="2888514" y="4505786"/>
                    <a:ext cx="35981" cy="37802"/>
                  </a:xfrm>
                  <a:custGeom>
                    <a:avLst/>
                    <a:gdLst>
                      <a:gd name="connsiteX0" fmla="*/ 20675 w 35981"/>
                      <a:gd name="connsiteY0" fmla="*/ 18923 h 37802"/>
                      <a:gd name="connsiteX1" fmla="*/ 33398 w 35981"/>
                      <a:gd name="connsiteY1" fmla="*/ 13410 h 37802"/>
                      <a:gd name="connsiteX2" fmla="*/ 35982 w 35981"/>
                      <a:gd name="connsiteY2" fmla="*/ 10654 h 37802"/>
                      <a:gd name="connsiteX3" fmla="*/ 33199 w 35981"/>
                      <a:gd name="connsiteY3" fmla="*/ 7897 h 37802"/>
                      <a:gd name="connsiteX4" fmla="*/ 31410 w 35981"/>
                      <a:gd name="connsiteY4" fmla="*/ 8685 h 37802"/>
                      <a:gd name="connsiteX5" fmla="*/ 19283 w 35981"/>
                      <a:gd name="connsiteY5" fmla="*/ 16757 h 37802"/>
                      <a:gd name="connsiteX6" fmla="*/ 20675 w 35981"/>
                      <a:gd name="connsiteY6" fmla="*/ 3763 h 37802"/>
                      <a:gd name="connsiteX7" fmla="*/ 17892 w 35981"/>
                      <a:gd name="connsiteY7" fmla="*/ 22 h 37802"/>
                      <a:gd name="connsiteX8" fmla="*/ 15109 w 35981"/>
                      <a:gd name="connsiteY8" fmla="*/ 2581 h 37802"/>
                      <a:gd name="connsiteX9" fmla="*/ 15705 w 35981"/>
                      <a:gd name="connsiteY9" fmla="*/ 6913 h 37802"/>
                      <a:gd name="connsiteX10" fmla="*/ 16699 w 35981"/>
                      <a:gd name="connsiteY10" fmla="*/ 16757 h 37802"/>
                      <a:gd name="connsiteX11" fmla="*/ 4573 w 35981"/>
                      <a:gd name="connsiteY11" fmla="*/ 8685 h 37802"/>
                      <a:gd name="connsiteX12" fmla="*/ 2784 w 35981"/>
                      <a:gd name="connsiteY12" fmla="*/ 7897 h 37802"/>
                      <a:gd name="connsiteX13" fmla="*/ 0 w 35981"/>
                      <a:gd name="connsiteY13" fmla="*/ 10654 h 37802"/>
                      <a:gd name="connsiteX14" fmla="*/ 1790 w 35981"/>
                      <a:gd name="connsiteY14" fmla="*/ 13213 h 37802"/>
                      <a:gd name="connsiteX15" fmla="*/ 15109 w 35981"/>
                      <a:gd name="connsiteY15" fmla="*/ 18923 h 37802"/>
                      <a:gd name="connsiteX16" fmla="*/ 2386 w 35981"/>
                      <a:gd name="connsiteY16" fmla="*/ 24239 h 37802"/>
                      <a:gd name="connsiteX17" fmla="*/ 0 w 35981"/>
                      <a:gd name="connsiteY17" fmla="*/ 26995 h 37802"/>
                      <a:gd name="connsiteX18" fmla="*/ 2784 w 35981"/>
                      <a:gd name="connsiteY18" fmla="*/ 29752 h 37802"/>
                      <a:gd name="connsiteX19" fmla="*/ 4573 w 35981"/>
                      <a:gd name="connsiteY19" fmla="*/ 28964 h 37802"/>
                      <a:gd name="connsiteX20" fmla="*/ 16699 w 35981"/>
                      <a:gd name="connsiteY20" fmla="*/ 21089 h 37802"/>
                      <a:gd name="connsiteX21" fmla="*/ 15109 w 35981"/>
                      <a:gd name="connsiteY21" fmla="*/ 35068 h 37802"/>
                      <a:gd name="connsiteX22" fmla="*/ 17892 w 35981"/>
                      <a:gd name="connsiteY22" fmla="*/ 37824 h 37802"/>
                      <a:gd name="connsiteX23" fmla="*/ 20675 w 35981"/>
                      <a:gd name="connsiteY23" fmla="*/ 35068 h 37802"/>
                      <a:gd name="connsiteX24" fmla="*/ 20277 w 35981"/>
                      <a:gd name="connsiteY24" fmla="*/ 30933 h 37802"/>
                      <a:gd name="connsiteX25" fmla="*/ 19283 w 35981"/>
                      <a:gd name="connsiteY25" fmla="*/ 21089 h 37802"/>
                      <a:gd name="connsiteX26" fmla="*/ 29820 w 35981"/>
                      <a:gd name="connsiteY26" fmla="*/ 27980 h 37802"/>
                      <a:gd name="connsiteX27" fmla="*/ 33199 w 35981"/>
                      <a:gd name="connsiteY27" fmla="*/ 29752 h 37802"/>
                      <a:gd name="connsiteX28" fmla="*/ 35982 w 35981"/>
                      <a:gd name="connsiteY28" fmla="*/ 26995 h 37802"/>
                      <a:gd name="connsiteX29" fmla="*/ 33994 w 35981"/>
                      <a:gd name="connsiteY29" fmla="*/ 24436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675" y="18923"/>
                        </a:moveTo>
                        <a:cubicBezTo>
                          <a:pt x="28030" y="15773"/>
                          <a:pt x="31211" y="14591"/>
                          <a:pt x="33398" y="13410"/>
                        </a:cubicBezTo>
                        <a:cubicBezTo>
                          <a:pt x="35187" y="12819"/>
                          <a:pt x="35982" y="12426"/>
                          <a:pt x="35982" y="10654"/>
                        </a:cubicBezTo>
                        <a:cubicBezTo>
                          <a:pt x="35982" y="9276"/>
                          <a:pt x="34789" y="7897"/>
                          <a:pt x="33199" y="7897"/>
                        </a:cubicBezTo>
                        <a:cubicBezTo>
                          <a:pt x="32603" y="7897"/>
                          <a:pt x="32404" y="7897"/>
                          <a:pt x="31410" y="8685"/>
                        </a:cubicBezTo>
                        <a:lnTo>
                          <a:pt x="19283" y="16757"/>
                        </a:lnTo>
                        <a:lnTo>
                          <a:pt x="20675" y="3763"/>
                        </a:lnTo>
                        <a:cubicBezTo>
                          <a:pt x="20874" y="2188"/>
                          <a:pt x="20675" y="22"/>
                          <a:pt x="17892" y="22"/>
                        </a:cubicBezTo>
                        <a:cubicBezTo>
                          <a:pt x="16898" y="22"/>
                          <a:pt x="15109" y="612"/>
                          <a:pt x="15109" y="2581"/>
                        </a:cubicBezTo>
                        <a:cubicBezTo>
                          <a:pt x="15109" y="3369"/>
                          <a:pt x="15506" y="5928"/>
                          <a:pt x="15705" y="6913"/>
                        </a:cubicBezTo>
                        <a:cubicBezTo>
                          <a:pt x="15904" y="8291"/>
                          <a:pt x="16500" y="14788"/>
                          <a:pt x="16699" y="16757"/>
                        </a:cubicBezTo>
                        <a:lnTo>
                          <a:pt x="4573" y="8685"/>
                        </a:lnTo>
                        <a:cubicBezTo>
                          <a:pt x="3777" y="8291"/>
                          <a:pt x="3579" y="7897"/>
                          <a:pt x="2784" y="7897"/>
                        </a:cubicBezTo>
                        <a:cubicBezTo>
                          <a:pt x="994" y="7897"/>
                          <a:pt x="0" y="9276"/>
                          <a:pt x="0" y="10654"/>
                        </a:cubicBezTo>
                        <a:cubicBezTo>
                          <a:pt x="0" y="12426"/>
                          <a:pt x="994" y="13016"/>
                          <a:pt x="1790" y="13213"/>
                        </a:cubicBezTo>
                        <a:lnTo>
                          <a:pt x="15109" y="18923"/>
                        </a:lnTo>
                        <a:cubicBezTo>
                          <a:pt x="7952" y="22073"/>
                          <a:pt x="4573" y="23255"/>
                          <a:pt x="2386" y="24239"/>
                        </a:cubicBezTo>
                        <a:cubicBezTo>
                          <a:pt x="796" y="25026"/>
                          <a:pt x="0" y="25420"/>
                          <a:pt x="0" y="26995"/>
                        </a:cubicBezTo>
                        <a:cubicBezTo>
                          <a:pt x="0" y="28570"/>
                          <a:pt x="994" y="29752"/>
                          <a:pt x="2784" y="29752"/>
                        </a:cubicBezTo>
                        <a:cubicBezTo>
                          <a:pt x="3380" y="29752"/>
                          <a:pt x="3579" y="29752"/>
                          <a:pt x="4573" y="28964"/>
                        </a:cubicBezTo>
                        <a:lnTo>
                          <a:pt x="16699" y="21089"/>
                        </a:lnTo>
                        <a:lnTo>
                          <a:pt x="15109" y="35068"/>
                        </a:lnTo>
                        <a:cubicBezTo>
                          <a:pt x="15109" y="37037"/>
                          <a:pt x="16898" y="37824"/>
                          <a:pt x="17892" y="37824"/>
                        </a:cubicBezTo>
                        <a:cubicBezTo>
                          <a:pt x="19085" y="37824"/>
                          <a:pt x="20675" y="37037"/>
                          <a:pt x="20675" y="35068"/>
                        </a:cubicBezTo>
                        <a:cubicBezTo>
                          <a:pt x="20675" y="34280"/>
                          <a:pt x="20277" y="31721"/>
                          <a:pt x="20277" y="30933"/>
                        </a:cubicBezTo>
                        <a:cubicBezTo>
                          <a:pt x="20079" y="29358"/>
                          <a:pt x="19482" y="23058"/>
                          <a:pt x="19283" y="21089"/>
                        </a:cubicBezTo>
                        <a:lnTo>
                          <a:pt x="29820" y="27980"/>
                        </a:lnTo>
                        <a:cubicBezTo>
                          <a:pt x="32205" y="29752"/>
                          <a:pt x="32404" y="29752"/>
                          <a:pt x="33199" y="29752"/>
                        </a:cubicBezTo>
                        <a:cubicBezTo>
                          <a:pt x="34789" y="29752"/>
                          <a:pt x="35982" y="28570"/>
                          <a:pt x="35982" y="26995"/>
                        </a:cubicBezTo>
                        <a:cubicBezTo>
                          <a:pt x="35982" y="25223"/>
                          <a:pt x="34789" y="24830"/>
                          <a:pt x="33994" y="244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41" name="Freeform: Shape 740">
                    <a:extLst>
                      <a:ext uri="{FF2B5EF4-FFF2-40B4-BE49-F238E27FC236}">
                        <a16:creationId xmlns:a16="http://schemas.microsoft.com/office/drawing/2014/main" id="{26343AEF-2501-41C7-D88B-349C09BC8C5A}"/>
                      </a:ext>
                    </a:extLst>
                  </p:cNvPr>
                  <p:cNvSpPr/>
                  <p:nvPr/>
                </p:nvSpPr>
                <p:spPr>
                  <a:xfrm>
                    <a:off x="2881574" y="4584343"/>
                    <a:ext cx="38367" cy="39574"/>
                  </a:xfrm>
                  <a:custGeom>
                    <a:avLst/>
                    <a:gdLst>
                      <a:gd name="connsiteX0" fmla="*/ 33199 w 38367"/>
                      <a:gd name="connsiteY0" fmla="*/ 5143 h 39574"/>
                      <a:gd name="connsiteX1" fmla="*/ 28826 w 38367"/>
                      <a:gd name="connsiteY1" fmla="*/ 10065 h 39574"/>
                      <a:gd name="connsiteX2" fmla="*/ 32205 w 38367"/>
                      <a:gd name="connsiteY2" fmla="*/ 13412 h 39574"/>
                      <a:gd name="connsiteX3" fmla="*/ 37175 w 38367"/>
                      <a:gd name="connsiteY3" fmla="*/ 7702 h 39574"/>
                      <a:gd name="connsiteX4" fmla="*/ 25645 w 38367"/>
                      <a:gd name="connsiteY4" fmla="*/ 24 h 39574"/>
                      <a:gd name="connsiteX5" fmla="*/ 0 w 38367"/>
                      <a:gd name="connsiteY5" fmla="*/ 24438 h 39574"/>
                      <a:gd name="connsiteX6" fmla="*/ 16301 w 38367"/>
                      <a:gd name="connsiteY6" fmla="*/ 39598 h 39574"/>
                      <a:gd name="connsiteX7" fmla="*/ 38368 w 38367"/>
                      <a:gd name="connsiteY7" fmla="*/ 29754 h 39574"/>
                      <a:gd name="connsiteX8" fmla="*/ 36777 w 38367"/>
                      <a:gd name="connsiteY8" fmla="*/ 28179 h 39574"/>
                      <a:gd name="connsiteX9" fmla="*/ 35386 w 38367"/>
                      <a:gd name="connsiteY9" fmla="*/ 29163 h 39574"/>
                      <a:gd name="connsiteX10" fmla="*/ 16500 w 38367"/>
                      <a:gd name="connsiteY10" fmla="*/ 37236 h 39574"/>
                      <a:gd name="connsiteX11" fmla="*/ 7356 w 38367"/>
                      <a:gd name="connsiteY11" fmla="*/ 27391 h 39574"/>
                      <a:gd name="connsiteX12" fmla="*/ 13121 w 38367"/>
                      <a:gd name="connsiteY12" fmla="*/ 9278 h 39574"/>
                      <a:gd name="connsiteX13" fmla="*/ 25645 w 38367"/>
                      <a:gd name="connsiteY13" fmla="*/ 2583 h 39574"/>
                      <a:gd name="connsiteX14" fmla="*/ 33199 w 38367"/>
                      <a:gd name="connsiteY14" fmla="*/ 5143 h 395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8367" h="39574">
                        <a:moveTo>
                          <a:pt x="33199" y="5143"/>
                        </a:moveTo>
                        <a:cubicBezTo>
                          <a:pt x="30018" y="5734"/>
                          <a:pt x="28826" y="8096"/>
                          <a:pt x="28826" y="10065"/>
                        </a:cubicBezTo>
                        <a:cubicBezTo>
                          <a:pt x="28826" y="12428"/>
                          <a:pt x="30615" y="13412"/>
                          <a:pt x="32205" y="13412"/>
                        </a:cubicBezTo>
                        <a:cubicBezTo>
                          <a:pt x="34193" y="13412"/>
                          <a:pt x="37175" y="12034"/>
                          <a:pt x="37175" y="7702"/>
                        </a:cubicBezTo>
                        <a:cubicBezTo>
                          <a:pt x="37175" y="1796"/>
                          <a:pt x="30416" y="24"/>
                          <a:pt x="25645" y="24"/>
                        </a:cubicBezTo>
                        <a:cubicBezTo>
                          <a:pt x="12326" y="24"/>
                          <a:pt x="0" y="12231"/>
                          <a:pt x="0" y="24438"/>
                        </a:cubicBezTo>
                        <a:cubicBezTo>
                          <a:pt x="0" y="31920"/>
                          <a:pt x="5169" y="39598"/>
                          <a:pt x="16301" y="39598"/>
                        </a:cubicBezTo>
                        <a:cubicBezTo>
                          <a:pt x="31410" y="39598"/>
                          <a:pt x="38368" y="30935"/>
                          <a:pt x="38368" y="29754"/>
                        </a:cubicBezTo>
                        <a:cubicBezTo>
                          <a:pt x="38368" y="29163"/>
                          <a:pt x="37572" y="28179"/>
                          <a:pt x="36777" y="28179"/>
                        </a:cubicBezTo>
                        <a:cubicBezTo>
                          <a:pt x="36380" y="28179"/>
                          <a:pt x="36181" y="28376"/>
                          <a:pt x="35386" y="29163"/>
                        </a:cubicBezTo>
                        <a:cubicBezTo>
                          <a:pt x="28428" y="37236"/>
                          <a:pt x="18091" y="37236"/>
                          <a:pt x="16500" y="37236"/>
                        </a:cubicBezTo>
                        <a:cubicBezTo>
                          <a:pt x="10139" y="37236"/>
                          <a:pt x="7356" y="32904"/>
                          <a:pt x="7356" y="27391"/>
                        </a:cubicBezTo>
                        <a:cubicBezTo>
                          <a:pt x="7356" y="25028"/>
                          <a:pt x="8548" y="15381"/>
                          <a:pt x="13121" y="9278"/>
                        </a:cubicBezTo>
                        <a:cubicBezTo>
                          <a:pt x="16500" y="4946"/>
                          <a:pt x="21073" y="2583"/>
                          <a:pt x="25645" y="2583"/>
                        </a:cubicBezTo>
                        <a:cubicBezTo>
                          <a:pt x="26838" y="2583"/>
                          <a:pt x="31012" y="2780"/>
                          <a:pt x="33199" y="514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cxnSp>
              <p:nvCxnSpPr>
                <p:cNvPr id="738" name="Straight Arrow Connector 737">
                  <a:extLst>
                    <a:ext uri="{FF2B5EF4-FFF2-40B4-BE49-F238E27FC236}">
                      <a16:creationId xmlns:a16="http://schemas.microsoft.com/office/drawing/2014/main" id="{5F2AF70F-77EB-11A4-0EA1-493442C19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44628" y="2908300"/>
                  <a:ext cx="0" cy="1143453"/>
                </a:xfrm>
                <a:prstGeom prst="straightConnector1">
                  <a:avLst/>
                </a:prstGeom>
                <a:ln w="63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63BE8688-70B3-55E5-0181-F00ACB6AB130}"/>
                  </a:ext>
                </a:extLst>
              </p:cNvPr>
              <p:cNvGrpSpPr/>
              <p:nvPr/>
            </p:nvGrpSpPr>
            <p:grpSpPr>
              <a:xfrm>
                <a:off x="4558971" y="3497074"/>
                <a:ext cx="2653614" cy="1564056"/>
                <a:chOff x="4558971" y="3497074"/>
                <a:chExt cx="2653614" cy="1564056"/>
              </a:xfrm>
            </p:grpSpPr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62EA3BF3-3EE8-78D7-288B-450260214DE2}"/>
                    </a:ext>
                  </a:extLst>
                </p:cNvPr>
                <p:cNvSpPr/>
                <p:nvPr/>
              </p:nvSpPr>
              <p:spPr>
                <a:xfrm>
                  <a:off x="4824679" y="3497074"/>
                  <a:ext cx="2387906" cy="15640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625" name="Graphic 9">
                  <a:extLst>
                    <a:ext uri="{FF2B5EF4-FFF2-40B4-BE49-F238E27FC236}">
                      <a16:creationId xmlns:a16="http://schemas.microsoft.com/office/drawing/2014/main" id="{1C175419-DB26-B142-00A5-5A8D463F7D69}"/>
                    </a:ext>
                  </a:extLst>
                </p:cNvPr>
                <p:cNvGrpSpPr/>
                <p:nvPr/>
              </p:nvGrpSpPr>
              <p:grpSpPr>
                <a:xfrm>
                  <a:off x="4960053" y="3562038"/>
                  <a:ext cx="1471177" cy="428623"/>
                  <a:chOff x="5101515" y="3809806"/>
                  <a:chExt cx="1471177" cy="428623"/>
                </a:xfrm>
              </p:grpSpPr>
              <p:sp>
                <p:nvSpPr>
                  <p:cNvPr id="714" name="Freeform: Shape 713">
                    <a:extLst>
                      <a:ext uri="{FF2B5EF4-FFF2-40B4-BE49-F238E27FC236}">
                        <a16:creationId xmlns:a16="http://schemas.microsoft.com/office/drawing/2014/main" id="{293721B6-CD4A-34C4-5CAD-C45BF2A5EF16}"/>
                      </a:ext>
                    </a:extLst>
                  </p:cNvPr>
                  <p:cNvSpPr/>
                  <p:nvPr/>
                </p:nvSpPr>
                <p:spPr>
                  <a:xfrm>
                    <a:off x="5101515" y="3809806"/>
                    <a:ext cx="1471177" cy="428623"/>
                  </a:xfrm>
                  <a:custGeom>
                    <a:avLst/>
                    <a:gdLst>
                      <a:gd name="connsiteX0" fmla="*/ 1420527 w 1471177"/>
                      <a:gd name="connsiteY0" fmla="*/ -123 h 428623"/>
                      <a:gd name="connsiteX1" fmla="*/ 50734 w 1471177"/>
                      <a:gd name="connsiteY1" fmla="*/ -123 h 428623"/>
                      <a:gd name="connsiteX2" fmla="*/ 42 w 1471177"/>
                      <a:gd name="connsiteY2" fmla="*/ 50083 h 428623"/>
                      <a:gd name="connsiteX3" fmla="*/ 42 w 1471177"/>
                      <a:gd name="connsiteY3" fmla="*/ 378294 h 428623"/>
                      <a:gd name="connsiteX4" fmla="*/ 50734 w 1471177"/>
                      <a:gd name="connsiteY4" fmla="*/ 428500 h 428623"/>
                      <a:gd name="connsiteX5" fmla="*/ 1420527 w 1471177"/>
                      <a:gd name="connsiteY5" fmla="*/ 428500 h 428623"/>
                      <a:gd name="connsiteX6" fmla="*/ 1471220 w 1471177"/>
                      <a:gd name="connsiteY6" fmla="*/ 378294 h 428623"/>
                      <a:gd name="connsiteX7" fmla="*/ 1471220 w 1471177"/>
                      <a:gd name="connsiteY7" fmla="*/ 50083 h 428623"/>
                      <a:gd name="connsiteX8" fmla="*/ 1420527 w 1471177"/>
                      <a:gd name="connsiteY8" fmla="*/ -123 h 428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1177" h="428623">
                        <a:moveTo>
                          <a:pt x="1420527" y="-123"/>
                        </a:moveTo>
                        <a:lnTo>
                          <a:pt x="50734" y="-123"/>
                        </a:lnTo>
                        <a:cubicBezTo>
                          <a:pt x="22704" y="-123"/>
                          <a:pt x="42" y="22371"/>
                          <a:pt x="42" y="50083"/>
                        </a:cubicBezTo>
                        <a:lnTo>
                          <a:pt x="42" y="378294"/>
                        </a:lnTo>
                        <a:cubicBezTo>
                          <a:pt x="42" y="406055"/>
                          <a:pt x="22704" y="428500"/>
                          <a:pt x="50734" y="428500"/>
                        </a:cubicBezTo>
                        <a:lnTo>
                          <a:pt x="1420527" y="428500"/>
                        </a:lnTo>
                        <a:cubicBezTo>
                          <a:pt x="1448557" y="428500"/>
                          <a:pt x="1471220" y="406055"/>
                          <a:pt x="1471220" y="378294"/>
                        </a:cubicBezTo>
                        <a:lnTo>
                          <a:pt x="1471220" y="50083"/>
                        </a:lnTo>
                        <a:cubicBezTo>
                          <a:pt x="1471220" y="22371"/>
                          <a:pt x="1448557" y="-123"/>
                          <a:pt x="1420527" y="-123"/>
                        </a:cubicBezTo>
                        <a:close/>
                      </a:path>
                    </a:pathLst>
                  </a:custGeom>
                  <a:noFill/>
                  <a:ln w="5070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15" name="Graphic 9">
                    <a:extLst>
                      <a:ext uri="{FF2B5EF4-FFF2-40B4-BE49-F238E27FC236}">
                        <a16:creationId xmlns:a16="http://schemas.microsoft.com/office/drawing/2014/main" id="{BF6F686F-8566-3089-D720-101379B58E9F}"/>
                      </a:ext>
                    </a:extLst>
                  </p:cNvPr>
                  <p:cNvGrpSpPr/>
                  <p:nvPr/>
                </p:nvGrpSpPr>
                <p:grpSpPr>
                  <a:xfrm>
                    <a:off x="5148947" y="3980085"/>
                    <a:ext cx="340535" cy="88401"/>
                    <a:chOff x="5148947" y="3980085"/>
                    <a:chExt cx="340535" cy="88401"/>
                  </a:xfrm>
                  <a:solidFill>
                    <a:srgbClr val="000000"/>
                  </a:solidFill>
                </p:grpSpPr>
                <p:sp>
                  <p:nvSpPr>
                    <p:cNvPr id="732" name="Freeform: Shape 731">
                      <a:extLst>
                        <a:ext uri="{FF2B5EF4-FFF2-40B4-BE49-F238E27FC236}">
                          <a16:creationId xmlns:a16="http://schemas.microsoft.com/office/drawing/2014/main" id="{617799D5-07B1-B833-E711-095EE6388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8947" y="3980085"/>
                      <a:ext cx="99794" cy="87614"/>
                    </a:xfrm>
                    <a:custGeom>
                      <a:avLst/>
                      <a:gdLst>
                        <a:gd name="connsiteX0" fmla="*/ 54929 w 99794"/>
                        <a:gd name="connsiteY0" fmla="*/ 3160 h 87614"/>
                        <a:gd name="connsiteX1" fmla="*/ 49959 w 99794"/>
                        <a:gd name="connsiteY1" fmla="*/ 10 h 87614"/>
                        <a:gd name="connsiteX2" fmla="*/ 44989 w 99794"/>
                        <a:gd name="connsiteY2" fmla="*/ 3160 h 87614"/>
                        <a:gd name="connsiteX3" fmla="*/ 13580 w 99794"/>
                        <a:gd name="connsiteY3" fmla="*/ 78764 h 87614"/>
                        <a:gd name="connsiteX4" fmla="*/ 2845 w 99794"/>
                        <a:gd name="connsiteY4" fmla="*/ 81718 h 87614"/>
                        <a:gd name="connsiteX5" fmla="*/ 62 w 99794"/>
                        <a:gd name="connsiteY5" fmla="*/ 81718 h 87614"/>
                        <a:gd name="connsiteX6" fmla="*/ 62 w 99794"/>
                        <a:gd name="connsiteY6" fmla="*/ 87624 h 87614"/>
                        <a:gd name="connsiteX7" fmla="*/ 14971 w 99794"/>
                        <a:gd name="connsiteY7" fmla="*/ 87231 h 87614"/>
                        <a:gd name="connsiteX8" fmla="*/ 31670 w 99794"/>
                        <a:gd name="connsiteY8" fmla="*/ 87624 h 87614"/>
                        <a:gd name="connsiteX9" fmla="*/ 31670 w 99794"/>
                        <a:gd name="connsiteY9" fmla="*/ 81718 h 87614"/>
                        <a:gd name="connsiteX10" fmla="*/ 20339 w 99794"/>
                        <a:gd name="connsiteY10" fmla="*/ 80143 h 87614"/>
                        <a:gd name="connsiteX11" fmla="*/ 20935 w 99794"/>
                        <a:gd name="connsiteY11" fmla="*/ 78568 h 87614"/>
                        <a:gd name="connsiteX12" fmla="*/ 27297 w 99794"/>
                        <a:gd name="connsiteY12" fmla="*/ 63407 h 87614"/>
                        <a:gd name="connsiteX13" fmla="*/ 61290 w 99794"/>
                        <a:gd name="connsiteY13" fmla="*/ 63407 h 87614"/>
                        <a:gd name="connsiteX14" fmla="*/ 68845 w 99794"/>
                        <a:gd name="connsiteY14" fmla="*/ 81718 h 87614"/>
                        <a:gd name="connsiteX15" fmla="*/ 56718 w 99794"/>
                        <a:gd name="connsiteY15" fmla="*/ 81718 h 87614"/>
                        <a:gd name="connsiteX16" fmla="*/ 56718 w 99794"/>
                        <a:gd name="connsiteY16" fmla="*/ 87624 h 87614"/>
                        <a:gd name="connsiteX17" fmla="*/ 79182 w 99794"/>
                        <a:gd name="connsiteY17" fmla="*/ 87231 h 87614"/>
                        <a:gd name="connsiteX18" fmla="*/ 99856 w 99794"/>
                        <a:gd name="connsiteY18" fmla="*/ 87624 h 87614"/>
                        <a:gd name="connsiteX19" fmla="*/ 99856 w 99794"/>
                        <a:gd name="connsiteY19" fmla="*/ 81718 h 87614"/>
                        <a:gd name="connsiteX20" fmla="*/ 87531 w 99794"/>
                        <a:gd name="connsiteY20" fmla="*/ 81718 h 87614"/>
                        <a:gd name="connsiteX21" fmla="*/ 44194 w 99794"/>
                        <a:gd name="connsiteY21" fmla="*/ 22652 h 87614"/>
                        <a:gd name="connsiteX22" fmla="*/ 58706 w 99794"/>
                        <a:gd name="connsiteY22" fmla="*/ 57501 h 87614"/>
                        <a:gd name="connsiteX23" fmla="*/ 29682 w 99794"/>
                        <a:gd name="connsiteY23" fmla="*/ 57501 h 87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99794" h="87614">
                          <a:moveTo>
                            <a:pt x="54929" y="3160"/>
                          </a:moveTo>
                          <a:cubicBezTo>
                            <a:pt x="53537" y="10"/>
                            <a:pt x="52146" y="10"/>
                            <a:pt x="49959" y="10"/>
                          </a:cubicBezTo>
                          <a:cubicBezTo>
                            <a:pt x="46381" y="10"/>
                            <a:pt x="45784" y="994"/>
                            <a:pt x="44989" y="3160"/>
                          </a:cubicBezTo>
                          <a:lnTo>
                            <a:pt x="13580" y="78764"/>
                          </a:lnTo>
                          <a:cubicBezTo>
                            <a:pt x="12785" y="80733"/>
                            <a:pt x="12387" y="81718"/>
                            <a:pt x="2845" y="81718"/>
                          </a:cubicBezTo>
                          <a:lnTo>
                            <a:pt x="62" y="81718"/>
                          </a:lnTo>
                          <a:lnTo>
                            <a:pt x="62" y="87624"/>
                          </a:lnTo>
                          <a:cubicBezTo>
                            <a:pt x="4833" y="87427"/>
                            <a:pt x="10995" y="87231"/>
                            <a:pt x="14971" y="87231"/>
                          </a:cubicBezTo>
                          <a:cubicBezTo>
                            <a:pt x="19941" y="87231"/>
                            <a:pt x="26899" y="87231"/>
                            <a:pt x="31670" y="87624"/>
                          </a:cubicBezTo>
                          <a:lnTo>
                            <a:pt x="31670" y="81718"/>
                          </a:lnTo>
                          <a:cubicBezTo>
                            <a:pt x="31471" y="81718"/>
                            <a:pt x="20339" y="81718"/>
                            <a:pt x="20339" y="80143"/>
                          </a:cubicBezTo>
                          <a:cubicBezTo>
                            <a:pt x="20339" y="79946"/>
                            <a:pt x="20736" y="78764"/>
                            <a:pt x="20935" y="78568"/>
                          </a:cubicBezTo>
                          <a:lnTo>
                            <a:pt x="27297" y="63407"/>
                          </a:lnTo>
                          <a:lnTo>
                            <a:pt x="61290" y="63407"/>
                          </a:lnTo>
                          <a:lnTo>
                            <a:pt x="68845" y="81718"/>
                          </a:lnTo>
                          <a:lnTo>
                            <a:pt x="56718" y="81718"/>
                          </a:lnTo>
                          <a:lnTo>
                            <a:pt x="56718" y="87624"/>
                          </a:lnTo>
                          <a:cubicBezTo>
                            <a:pt x="61688" y="87231"/>
                            <a:pt x="73616" y="87231"/>
                            <a:pt x="79182" y="87231"/>
                          </a:cubicBezTo>
                          <a:cubicBezTo>
                            <a:pt x="84152" y="87231"/>
                            <a:pt x="95284" y="87231"/>
                            <a:pt x="99856" y="87624"/>
                          </a:cubicBezTo>
                          <a:lnTo>
                            <a:pt x="99856" y="81718"/>
                          </a:lnTo>
                          <a:lnTo>
                            <a:pt x="87531" y="81718"/>
                          </a:lnTo>
                          <a:close/>
                          <a:moveTo>
                            <a:pt x="44194" y="22652"/>
                          </a:moveTo>
                          <a:lnTo>
                            <a:pt x="58706" y="57501"/>
                          </a:lnTo>
                          <a:lnTo>
                            <a:pt x="29682" y="5750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33" name="Freeform: Shape 732">
                      <a:extLst>
                        <a:ext uri="{FF2B5EF4-FFF2-40B4-BE49-F238E27FC236}">
                          <a16:creationId xmlns:a16="http://schemas.microsoft.com/office/drawing/2014/main" id="{F723AB0A-1505-9F45-B1FA-3EFD6A72A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58748" y="4010799"/>
                      <a:ext cx="55861" cy="57687"/>
                    </a:xfrm>
                    <a:custGeom>
                      <a:avLst/>
                      <a:gdLst>
                        <a:gd name="connsiteX0" fmla="*/ 41018 w 55861"/>
                        <a:gd name="connsiteY0" fmla="*/ 5718 h 57687"/>
                        <a:gd name="connsiteX1" fmla="*/ 38433 w 55861"/>
                        <a:gd name="connsiteY1" fmla="*/ 11625 h 57687"/>
                        <a:gd name="connsiteX2" fmla="*/ 46186 w 55861"/>
                        <a:gd name="connsiteY2" fmla="*/ 19501 h 57687"/>
                        <a:gd name="connsiteX3" fmla="*/ 54337 w 55861"/>
                        <a:gd name="connsiteY3" fmla="*/ 11625 h 57687"/>
                        <a:gd name="connsiteX4" fmla="*/ 32271 w 55861"/>
                        <a:gd name="connsiteY4" fmla="*/ 9 h 57687"/>
                        <a:gd name="connsiteX5" fmla="*/ 66 w 55861"/>
                        <a:gd name="connsiteY5" fmla="*/ 28951 h 57687"/>
                        <a:gd name="connsiteX6" fmla="*/ 31475 w 55861"/>
                        <a:gd name="connsiteY6" fmla="*/ 57697 h 57687"/>
                        <a:gd name="connsiteX7" fmla="*/ 55927 w 55861"/>
                        <a:gd name="connsiteY7" fmla="*/ 42143 h 57687"/>
                        <a:gd name="connsiteX8" fmla="*/ 52945 w 55861"/>
                        <a:gd name="connsiteY8" fmla="*/ 40371 h 57687"/>
                        <a:gd name="connsiteX9" fmla="*/ 49764 w 55861"/>
                        <a:gd name="connsiteY9" fmla="*/ 42339 h 57687"/>
                        <a:gd name="connsiteX10" fmla="*/ 34060 w 55861"/>
                        <a:gd name="connsiteY10" fmla="*/ 52578 h 57687"/>
                        <a:gd name="connsiteX11" fmla="*/ 16367 w 55861"/>
                        <a:gd name="connsiteY11" fmla="*/ 28360 h 57687"/>
                        <a:gd name="connsiteX12" fmla="*/ 32668 w 55861"/>
                        <a:gd name="connsiteY12" fmla="*/ 5128 h 57687"/>
                        <a:gd name="connsiteX13" fmla="*/ 41018 w 55861"/>
                        <a:gd name="connsiteY13" fmla="*/ 5718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861" h="57687">
                          <a:moveTo>
                            <a:pt x="41018" y="5718"/>
                          </a:moveTo>
                          <a:cubicBezTo>
                            <a:pt x="38632" y="7884"/>
                            <a:pt x="38433" y="10444"/>
                            <a:pt x="38433" y="11625"/>
                          </a:cubicBezTo>
                          <a:cubicBezTo>
                            <a:pt x="38433" y="17138"/>
                            <a:pt x="42807" y="19501"/>
                            <a:pt x="46186" y="19501"/>
                          </a:cubicBezTo>
                          <a:cubicBezTo>
                            <a:pt x="50162" y="19501"/>
                            <a:pt x="54337" y="16744"/>
                            <a:pt x="54337" y="11625"/>
                          </a:cubicBezTo>
                          <a:cubicBezTo>
                            <a:pt x="54337" y="796"/>
                            <a:pt x="39626" y="9"/>
                            <a:pt x="32271" y="9"/>
                          </a:cubicBezTo>
                          <a:cubicBezTo>
                            <a:pt x="9409" y="9"/>
                            <a:pt x="66" y="14381"/>
                            <a:pt x="66" y="28951"/>
                          </a:cubicBezTo>
                          <a:cubicBezTo>
                            <a:pt x="66" y="45687"/>
                            <a:pt x="11994" y="57697"/>
                            <a:pt x="31475" y="57697"/>
                          </a:cubicBezTo>
                          <a:cubicBezTo>
                            <a:pt x="52150" y="57697"/>
                            <a:pt x="55927" y="43127"/>
                            <a:pt x="55927" y="42143"/>
                          </a:cubicBezTo>
                          <a:cubicBezTo>
                            <a:pt x="55927" y="40371"/>
                            <a:pt x="54138" y="40371"/>
                            <a:pt x="52945" y="40371"/>
                          </a:cubicBezTo>
                          <a:cubicBezTo>
                            <a:pt x="50560" y="40371"/>
                            <a:pt x="50560" y="40764"/>
                            <a:pt x="49764" y="42339"/>
                          </a:cubicBezTo>
                          <a:cubicBezTo>
                            <a:pt x="46584" y="50215"/>
                            <a:pt x="40421" y="52578"/>
                            <a:pt x="34060" y="52578"/>
                          </a:cubicBezTo>
                          <a:cubicBezTo>
                            <a:pt x="16367" y="52578"/>
                            <a:pt x="16367" y="34267"/>
                            <a:pt x="16367" y="28360"/>
                          </a:cubicBezTo>
                          <a:cubicBezTo>
                            <a:pt x="16367" y="21273"/>
                            <a:pt x="16367" y="5128"/>
                            <a:pt x="32668" y="5128"/>
                          </a:cubicBezTo>
                          <a:cubicBezTo>
                            <a:pt x="37240" y="5128"/>
                            <a:pt x="39228" y="5325"/>
                            <a:pt x="41018" y="571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34" name="Freeform: Shape 733">
                      <a:extLst>
                        <a:ext uri="{FF2B5EF4-FFF2-40B4-BE49-F238E27FC236}">
                          <a16:creationId xmlns:a16="http://schemas.microsoft.com/office/drawing/2014/main" id="{CCB0D430-FBD4-8714-9204-9C450447C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21344" y="3987960"/>
                      <a:ext cx="45921" cy="80526"/>
                    </a:xfrm>
                    <a:custGeom>
                      <a:avLst/>
                      <a:gdLst>
                        <a:gd name="connsiteX0" fmla="*/ 10604 w 45921"/>
                        <a:gd name="connsiteY0" fmla="*/ 29936 h 80526"/>
                        <a:gd name="connsiteX1" fmla="*/ 10604 w 45921"/>
                        <a:gd name="connsiteY1" fmla="*/ 64391 h 80526"/>
                        <a:gd name="connsiteX2" fmla="*/ 30682 w 45921"/>
                        <a:gd name="connsiteY2" fmla="*/ 80536 h 80526"/>
                        <a:gd name="connsiteX3" fmla="*/ 45990 w 45921"/>
                        <a:gd name="connsiteY3" fmla="*/ 64195 h 80526"/>
                        <a:gd name="connsiteX4" fmla="*/ 45990 w 45921"/>
                        <a:gd name="connsiteY4" fmla="*/ 57500 h 80526"/>
                        <a:gd name="connsiteX5" fmla="*/ 40026 w 45921"/>
                        <a:gd name="connsiteY5" fmla="*/ 57500 h 80526"/>
                        <a:gd name="connsiteX6" fmla="*/ 40026 w 45921"/>
                        <a:gd name="connsiteY6" fmla="*/ 63998 h 80526"/>
                        <a:gd name="connsiteX7" fmla="*/ 32273 w 45921"/>
                        <a:gd name="connsiteY7" fmla="*/ 75417 h 80526"/>
                        <a:gd name="connsiteX8" fmla="*/ 24917 w 45921"/>
                        <a:gd name="connsiteY8" fmla="*/ 64588 h 80526"/>
                        <a:gd name="connsiteX9" fmla="*/ 24917 w 45921"/>
                        <a:gd name="connsiteY9" fmla="*/ 29936 h 80526"/>
                        <a:gd name="connsiteX10" fmla="*/ 43604 w 45921"/>
                        <a:gd name="connsiteY10" fmla="*/ 29936 h 80526"/>
                        <a:gd name="connsiteX11" fmla="*/ 43604 w 45921"/>
                        <a:gd name="connsiteY11" fmla="*/ 24030 h 80526"/>
                        <a:gd name="connsiteX12" fmla="*/ 24917 w 45921"/>
                        <a:gd name="connsiteY12" fmla="*/ 24030 h 80526"/>
                        <a:gd name="connsiteX13" fmla="*/ 24917 w 45921"/>
                        <a:gd name="connsiteY13" fmla="*/ 9 h 80526"/>
                        <a:gd name="connsiteX14" fmla="*/ 18953 w 45921"/>
                        <a:gd name="connsiteY14" fmla="*/ 9 h 80526"/>
                        <a:gd name="connsiteX15" fmla="*/ 68 w 45921"/>
                        <a:gd name="connsiteY15" fmla="*/ 25408 h 80526"/>
                        <a:gd name="connsiteX16" fmla="*/ 68 w 45921"/>
                        <a:gd name="connsiteY16" fmla="*/ 29936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04" y="29936"/>
                          </a:moveTo>
                          <a:lnTo>
                            <a:pt x="10604" y="64391"/>
                          </a:lnTo>
                          <a:cubicBezTo>
                            <a:pt x="10604" y="77780"/>
                            <a:pt x="21538" y="80536"/>
                            <a:pt x="30682" y="80536"/>
                          </a:cubicBezTo>
                          <a:cubicBezTo>
                            <a:pt x="40224" y="80536"/>
                            <a:pt x="45990" y="73251"/>
                            <a:pt x="45990" y="64195"/>
                          </a:cubicBezTo>
                          <a:lnTo>
                            <a:pt x="45990" y="57500"/>
                          </a:lnTo>
                          <a:lnTo>
                            <a:pt x="40026" y="57500"/>
                          </a:lnTo>
                          <a:lnTo>
                            <a:pt x="40026" y="63998"/>
                          </a:lnTo>
                          <a:cubicBezTo>
                            <a:pt x="40026" y="72464"/>
                            <a:pt x="35851" y="75417"/>
                            <a:pt x="32273" y="75417"/>
                          </a:cubicBezTo>
                          <a:cubicBezTo>
                            <a:pt x="24917" y="75417"/>
                            <a:pt x="24917" y="67345"/>
                            <a:pt x="24917" y="64588"/>
                          </a:cubicBezTo>
                          <a:lnTo>
                            <a:pt x="24917" y="29936"/>
                          </a:lnTo>
                          <a:lnTo>
                            <a:pt x="43604" y="29936"/>
                          </a:lnTo>
                          <a:lnTo>
                            <a:pt x="43604" y="24030"/>
                          </a:lnTo>
                          <a:lnTo>
                            <a:pt x="24917" y="24030"/>
                          </a:lnTo>
                          <a:lnTo>
                            <a:pt x="24917" y="9"/>
                          </a:lnTo>
                          <a:lnTo>
                            <a:pt x="18953" y="9"/>
                          </a:lnTo>
                          <a:cubicBezTo>
                            <a:pt x="18953" y="12610"/>
                            <a:pt x="12791" y="25014"/>
                            <a:pt x="68" y="25408"/>
                          </a:cubicBezTo>
                          <a:lnTo>
                            <a:pt x="68" y="299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35" name="Freeform: Shape 734">
                      <a:extLst>
                        <a:ext uri="{FF2B5EF4-FFF2-40B4-BE49-F238E27FC236}">
                          <a16:creationId xmlns:a16="http://schemas.microsoft.com/office/drawing/2014/main" id="{BF5A0431-E75B-4D0D-0ADC-ACCFB4365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407" y="3980479"/>
                      <a:ext cx="30216" cy="87221"/>
                    </a:xfrm>
                    <a:custGeom>
                      <a:avLst/>
                      <a:gdLst>
                        <a:gd name="connsiteX0" fmla="*/ 22534 w 30216"/>
                        <a:gd name="connsiteY0" fmla="*/ 30724 h 87221"/>
                        <a:gd name="connsiteX1" fmla="*/ 467 w 30216"/>
                        <a:gd name="connsiteY1" fmla="*/ 31708 h 87221"/>
                        <a:gd name="connsiteX2" fmla="*/ 467 w 30216"/>
                        <a:gd name="connsiteY2" fmla="*/ 37615 h 87221"/>
                        <a:gd name="connsiteX3" fmla="*/ 8817 w 30216"/>
                        <a:gd name="connsiteY3" fmla="*/ 42537 h 87221"/>
                        <a:gd name="connsiteX4" fmla="*/ 8817 w 30216"/>
                        <a:gd name="connsiteY4" fmla="*/ 81324 h 87221"/>
                        <a:gd name="connsiteX5" fmla="*/ 70 w 30216"/>
                        <a:gd name="connsiteY5" fmla="*/ 81324 h 87221"/>
                        <a:gd name="connsiteX6" fmla="*/ 70 w 30216"/>
                        <a:gd name="connsiteY6" fmla="*/ 87231 h 87221"/>
                        <a:gd name="connsiteX7" fmla="*/ 15576 w 30216"/>
                        <a:gd name="connsiteY7" fmla="*/ 86837 h 87221"/>
                        <a:gd name="connsiteX8" fmla="*/ 30287 w 30216"/>
                        <a:gd name="connsiteY8" fmla="*/ 87231 h 87221"/>
                        <a:gd name="connsiteX9" fmla="*/ 30287 w 30216"/>
                        <a:gd name="connsiteY9" fmla="*/ 81324 h 87221"/>
                        <a:gd name="connsiteX10" fmla="*/ 22534 w 30216"/>
                        <a:gd name="connsiteY10" fmla="*/ 81324 h 87221"/>
                        <a:gd name="connsiteX11" fmla="*/ 23726 w 30216"/>
                        <a:gd name="connsiteY11" fmla="*/ 9657 h 87221"/>
                        <a:gd name="connsiteX12" fmla="*/ 13985 w 30216"/>
                        <a:gd name="connsiteY12" fmla="*/ 10 h 87221"/>
                        <a:gd name="connsiteX13" fmla="*/ 4046 w 30216"/>
                        <a:gd name="connsiteY13" fmla="*/ 9657 h 87221"/>
                        <a:gd name="connsiteX14" fmla="*/ 13985 w 30216"/>
                        <a:gd name="connsiteY14" fmla="*/ 19501 h 87221"/>
                        <a:gd name="connsiteX15" fmla="*/ 23726 w 30216"/>
                        <a:gd name="connsiteY15" fmla="*/ 9657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0216" h="87221">
                          <a:moveTo>
                            <a:pt x="22534" y="30724"/>
                          </a:moveTo>
                          <a:lnTo>
                            <a:pt x="467" y="31708"/>
                          </a:lnTo>
                          <a:lnTo>
                            <a:pt x="467" y="37615"/>
                          </a:lnTo>
                          <a:cubicBezTo>
                            <a:pt x="8022" y="37615"/>
                            <a:pt x="8817" y="37615"/>
                            <a:pt x="8817" y="42537"/>
                          </a:cubicBezTo>
                          <a:lnTo>
                            <a:pt x="8817" y="81324"/>
                          </a:lnTo>
                          <a:lnTo>
                            <a:pt x="70" y="81324"/>
                          </a:lnTo>
                          <a:lnTo>
                            <a:pt x="70" y="87231"/>
                          </a:lnTo>
                          <a:cubicBezTo>
                            <a:pt x="4046" y="87034"/>
                            <a:pt x="10208" y="86837"/>
                            <a:pt x="15576" y="86837"/>
                          </a:cubicBezTo>
                          <a:cubicBezTo>
                            <a:pt x="19353" y="86837"/>
                            <a:pt x="25913" y="87034"/>
                            <a:pt x="30287" y="87231"/>
                          </a:cubicBezTo>
                          <a:lnTo>
                            <a:pt x="30287" y="81324"/>
                          </a:lnTo>
                          <a:lnTo>
                            <a:pt x="22534" y="81324"/>
                          </a:lnTo>
                          <a:close/>
                          <a:moveTo>
                            <a:pt x="23726" y="9657"/>
                          </a:moveTo>
                          <a:cubicBezTo>
                            <a:pt x="23726" y="4144"/>
                            <a:pt x="19154" y="10"/>
                            <a:pt x="13985" y="10"/>
                          </a:cubicBezTo>
                          <a:cubicBezTo>
                            <a:pt x="8419" y="10"/>
                            <a:pt x="4046" y="4341"/>
                            <a:pt x="4046" y="9657"/>
                          </a:cubicBezTo>
                          <a:cubicBezTo>
                            <a:pt x="4046" y="15170"/>
                            <a:pt x="8419" y="19501"/>
                            <a:pt x="13985" y="19501"/>
                          </a:cubicBezTo>
                          <a:cubicBezTo>
                            <a:pt x="19154" y="19501"/>
                            <a:pt x="23726" y="15170"/>
                            <a:pt x="23726" y="965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36" name="Freeform: Shape 735">
                      <a:extLst>
                        <a:ext uri="{FF2B5EF4-FFF2-40B4-BE49-F238E27FC236}">
                          <a16:creationId xmlns:a16="http://schemas.microsoft.com/office/drawing/2014/main" id="{BAA25D58-130B-9293-168E-A9A662A2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9308" y="4011981"/>
                      <a:ext cx="70174" cy="56309"/>
                    </a:xfrm>
                    <a:custGeom>
                      <a:avLst/>
                      <a:gdLst>
                        <a:gd name="connsiteX0" fmla="*/ 60901 w 70174"/>
                        <a:gd name="connsiteY0" fmla="*/ 8475 h 56309"/>
                        <a:gd name="connsiteX1" fmla="*/ 70244 w 70174"/>
                        <a:gd name="connsiteY1" fmla="*/ 5915 h 56309"/>
                        <a:gd name="connsiteX2" fmla="*/ 70244 w 70174"/>
                        <a:gd name="connsiteY2" fmla="*/ 9 h 56309"/>
                        <a:gd name="connsiteX3" fmla="*/ 60305 w 70174"/>
                        <a:gd name="connsiteY3" fmla="*/ 402 h 56309"/>
                        <a:gd name="connsiteX4" fmla="*/ 48775 w 70174"/>
                        <a:gd name="connsiteY4" fmla="*/ 9 h 56309"/>
                        <a:gd name="connsiteX5" fmla="*/ 48775 w 70174"/>
                        <a:gd name="connsiteY5" fmla="*/ 5915 h 56309"/>
                        <a:gd name="connsiteX6" fmla="*/ 54739 w 70174"/>
                        <a:gd name="connsiteY6" fmla="*/ 7294 h 56309"/>
                        <a:gd name="connsiteX7" fmla="*/ 54142 w 70174"/>
                        <a:gd name="connsiteY7" fmla="*/ 8672 h 56309"/>
                        <a:gd name="connsiteX8" fmla="*/ 39431 w 70174"/>
                        <a:gd name="connsiteY8" fmla="*/ 40174 h 56309"/>
                        <a:gd name="connsiteX9" fmla="*/ 23329 w 70174"/>
                        <a:gd name="connsiteY9" fmla="*/ 5915 h 56309"/>
                        <a:gd name="connsiteX10" fmla="*/ 30088 w 70174"/>
                        <a:gd name="connsiteY10" fmla="*/ 5915 h 56309"/>
                        <a:gd name="connsiteX11" fmla="*/ 30088 w 70174"/>
                        <a:gd name="connsiteY11" fmla="*/ 9 h 56309"/>
                        <a:gd name="connsiteX12" fmla="*/ 14383 w 70174"/>
                        <a:gd name="connsiteY12" fmla="*/ 402 h 56309"/>
                        <a:gd name="connsiteX13" fmla="*/ 70 w 70174"/>
                        <a:gd name="connsiteY13" fmla="*/ 9 h 56309"/>
                        <a:gd name="connsiteX14" fmla="*/ 70 w 70174"/>
                        <a:gd name="connsiteY14" fmla="*/ 5915 h 56309"/>
                        <a:gd name="connsiteX15" fmla="*/ 8022 w 70174"/>
                        <a:gd name="connsiteY15" fmla="*/ 5915 h 56309"/>
                        <a:gd name="connsiteX16" fmla="*/ 30287 w 70174"/>
                        <a:gd name="connsiteY16" fmla="*/ 53168 h 56309"/>
                        <a:gd name="connsiteX17" fmla="*/ 35058 w 70174"/>
                        <a:gd name="connsiteY17" fmla="*/ 56318 h 56309"/>
                        <a:gd name="connsiteX18" fmla="*/ 39829 w 70174"/>
                        <a:gd name="connsiteY18" fmla="*/ 53168 h 5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70174" h="56309">
                          <a:moveTo>
                            <a:pt x="60901" y="8475"/>
                          </a:moveTo>
                          <a:cubicBezTo>
                            <a:pt x="61696" y="6703"/>
                            <a:pt x="62094" y="5915"/>
                            <a:pt x="70244" y="5915"/>
                          </a:cubicBezTo>
                          <a:lnTo>
                            <a:pt x="70244" y="9"/>
                          </a:lnTo>
                          <a:cubicBezTo>
                            <a:pt x="67064" y="206"/>
                            <a:pt x="63485" y="402"/>
                            <a:pt x="60305" y="402"/>
                          </a:cubicBezTo>
                          <a:cubicBezTo>
                            <a:pt x="57124" y="402"/>
                            <a:pt x="51359" y="9"/>
                            <a:pt x="48775" y="9"/>
                          </a:cubicBezTo>
                          <a:lnTo>
                            <a:pt x="48775" y="5915"/>
                          </a:lnTo>
                          <a:cubicBezTo>
                            <a:pt x="51160" y="5915"/>
                            <a:pt x="54739" y="6309"/>
                            <a:pt x="54739" y="7294"/>
                          </a:cubicBezTo>
                          <a:cubicBezTo>
                            <a:pt x="54739" y="7294"/>
                            <a:pt x="54739" y="7687"/>
                            <a:pt x="54142" y="8672"/>
                          </a:cubicBezTo>
                          <a:lnTo>
                            <a:pt x="39431" y="40174"/>
                          </a:lnTo>
                          <a:lnTo>
                            <a:pt x="23329" y="5915"/>
                          </a:lnTo>
                          <a:lnTo>
                            <a:pt x="30088" y="5915"/>
                          </a:lnTo>
                          <a:lnTo>
                            <a:pt x="30088" y="9"/>
                          </a:lnTo>
                          <a:cubicBezTo>
                            <a:pt x="25913" y="206"/>
                            <a:pt x="14582" y="402"/>
                            <a:pt x="14383" y="402"/>
                          </a:cubicBezTo>
                          <a:cubicBezTo>
                            <a:pt x="10805" y="402"/>
                            <a:pt x="5239" y="9"/>
                            <a:pt x="70" y="9"/>
                          </a:cubicBezTo>
                          <a:lnTo>
                            <a:pt x="70" y="5915"/>
                          </a:lnTo>
                          <a:lnTo>
                            <a:pt x="8022" y="5915"/>
                          </a:lnTo>
                          <a:lnTo>
                            <a:pt x="30287" y="53168"/>
                          </a:lnTo>
                          <a:cubicBezTo>
                            <a:pt x="31877" y="56318"/>
                            <a:pt x="33468" y="56318"/>
                            <a:pt x="35058" y="56318"/>
                          </a:cubicBezTo>
                          <a:cubicBezTo>
                            <a:pt x="37245" y="56318"/>
                            <a:pt x="38636" y="55925"/>
                            <a:pt x="39829" y="5316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16" name="Freeform: Shape 715">
                    <a:extLst>
                      <a:ext uri="{FF2B5EF4-FFF2-40B4-BE49-F238E27FC236}">
                        <a16:creationId xmlns:a16="http://schemas.microsoft.com/office/drawing/2014/main" id="{C181D74F-8644-6EE7-A9E9-3253ACB35C55}"/>
                      </a:ext>
                    </a:extLst>
                  </p:cNvPr>
                  <p:cNvSpPr/>
                  <p:nvPr/>
                </p:nvSpPr>
                <p:spPr>
                  <a:xfrm>
                    <a:off x="5492774" y="4010799"/>
                    <a:ext cx="58644" cy="57687"/>
                  </a:xfrm>
                  <a:custGeom>
                    <a:avLst/>
                    <a:gdLst>
                      <a:gd name="connsiteX0" fmla="*/ 54741 w 58644"/>
                      <a:gd name="connsiteY0" fmla="*/ 29542 h 57687"/>
                      <a:gd name="connsiteX1" fmla="*/ 58717 w 58644"/>
                      <a:gd name="connsiteY1" fmla="*/ 26195 h 57687"/>
                      <a:gd name="connsiteX2" fmla="*/ 51560 w 58644"/>
                      <a:gd name="connsiteY2" fmla="*/ 6703 h 57687"/>
                      <a:gd name="connsiteX3" fmla="*/ 31482 w 58644"/>
                      <a:gd name="connsiteY3" fmla="*/ 9 h 57687"/>
                      <a:gd name="connsiteX4" fmla="*/ 72 w 58644"/>
                      <a:gd name="connsiteY4" fmla="*/ 28557 h 57687"/>
                      <a:gd name="connsiteX5" fmla="*/ 33271 w 58644"/>
                      <a:gd name="connsiteY5" fmla="*/ 57697 h 57687"/>
                      <a:gd name="connsiteX6" fmla="*/ 58717 w 58644"/>
                      <a:gd name="connsiteY6" fmla="*/ 42143 h 57687"/>
                      <a:gd name="connsiteX7" fmla="*/ 55735 w 58644"/>
                      <a:gd name="connsiteY7" fmla="*/ 39977 h 57687"/>
                      <a:gd name="connsiteX8" fmla="*/ 52554 w 58644"/>
                      <a:gd name="connsiteY8" fmla="*/ 42536 h 57687"/>
                      <a:gd name="connsiteX9" fmla="*/ 34464 w 58644"/>
                      <a:gd name="connsiteY9" fmla="*/ 52578 h 57687"/>
                      <a:gd name="connsiteX10" fmla="*/ 16373 w 58644"/>
                      <a:gd name="connsiteY10" fmla="*/ 29542 h 57687"/>
                      <a:gd name="connsiteX11" fmla="*/ 16373 w 58644"/>
                      <a:gd name="connsiteY11" fmla="*/ 25407 h 57687"/>
                      <a:gd name="connsiteX12" fmla="*/ 19355 w 58644"/>
                      <a:gd name="connsiteY12" fmla="*/ 11034 h 57687"/>
                      <a:gd name="connsiteX13" fmla="*/ 31482 w 58644"/>
                      <a:gd name="connsiteY13" fmla="*/ 4537 h 57687"/>
                      <a:gd name="connsiteX14" fmla="*/ 46789 w 58644"/>
                      <a:gd name="connsiteY14" fmla="*/ 25407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41" y="29542"/>
                        </a:moveTo>
                        <a:cubicBezTo>
                          <a:pt x="57524" y="29542"/>
                          <a:pt x="58717" y="29542"/>
                          <a:pt x="58717" y="26195"/>
                        </a:cubicBezTo>
                        <a:cubicBezTo>
                          <a:pt x="58717" y="22257"/>
                          <a:pt x="57922" y="13003"/>
                          <a:pt x="51560" y="6703"/>
                        </a:cubicBezTo>
                        <a:cubicBezTo>
                          <a:pt x="46988" y="2174"/>
                          <a:pt x="40229" y="9"/>
                          <a:pt x="31482" y="9"/>
                        </a:cubicBezTo>
                        <a:cubicBezTo>
                          <a:pt x="11205" y="9"/>
                          <a:pt x="72" y="13003"/>
                          <a:pt x="72" y="28557"/>
                        </a:cubicBezTo>
                        <a:cubicBezTo>
                          <a:pt x="72" y="45490"/>
                          <a:pt x="12795" y="57697"/>
                          <a:pt x="33271" y="57697"/>
                        </a:cubicBezTo>
                        <a:cubicBezTo>
                          <a:pt x="53349" y="57697"/>
                          <a:pt x="58717" y="44308"/>
                          <a:pt x="58717" y="42143"/>
                        </a:cubicBezTo>
                        <a:cubicBezTo>
                          <a:pt x="58717" y="39977"/>
                          <a:pt x="56331" y="39977"/>
                          <a:pt x="55735" y="39977"/>
                        </a:cubicBezTo>
                        <a:cubicBezTo>
                          <a:pt x="53548" y="39977"/>
                          <a:pt x="53349" y="40567"/>
                          <a:pt x="52554" y="42536"/>
                        </a:cubicBezTo>
                        <a:cubicBezTo>
                          <a:pt x="49970" y="48640"/>
                          <a:pt x="42614" y="52578"/>
                          <a:pt x="34464" y="52578"/>
                        </a:cubicBezTo>
                        <a:cubicBezTo>
                          <a:pt x="16572" y="52578"/>
                          <a:pt x="16373" y="35842"/>
                          <a:pt x="16373" y="29542"/>
                        </a:cubicBezTo>
                        <a:close/>
                        <a:moveTo>
                          <a:pt x="16373" y="25407"/>
                        </a:moveTo>
                        <a:cubicBezTo>
                          <a:pt x="16572" y="20485"/>
                          <a:pt x="16771" y="15169"/>
                          <a:pt x="19355" y="11034"/>
                        </a:cubicBezTo>
                        <a:cubicBezTo>
                          <a:pt x="22735" y="6112"/>
                          <a:pt x="27904" y="4537"/>
                          <a:pt x="31482" y="4537"/>
                        </a:cubicBezTo>
                        <a:cubicBezTo>
                          <a:pt x="46391" y="4537"/>
                          <a:pt x="46590" y="21076"/>
                          <a:pt x="46789" y="2540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7" name="Freeform: Shape 716">
                    <a:extLst>
                      <a:ext uri="{FF2B5EF4-FFF2-40B4-BE49-F238E27FC236}">
                        <a16:creationId xmlns:a16="http://schemas.microsoft.com/office/drawing/2014/main" id="{A7A914C2-986E-0F4D-045A-A61CA4E51371}"/>
                      </a:ext>
                    </a:extLst>
                  </p:cNvPr>
                  <p:cNvSpPr/>
                  <p:nvPr/>
                </p:nvSpPr>
                <p:spPr>
                  <a:xfrm>
                    <a:off x="5609253" y="3981463"/>
                    <a:ext cx="86475" cy="86236"/>
                  </a:xfrm>
                  <a:custGeom>
                    <a:avLst/>
                    <a:gdLst>
                      <a:gd name="connsiteX0" fmla="*/ 31683 w 86475"/>
                      <a:gd name="connsiteY0" fmla="*/ 48247 h 86236"/>
                      <a:gd name="connsiteX1" fmla="*/ 54147 w 86475"/>
                      <a:gd name="connsiteY1" fmla="*/ 48247 h 86236"/>
                      <a:gd name="connsiteX2" fmla="*/ 86550 w 86475"/>
                      <a:gd name="connsiteY2" fmla="*/ 24620 h 86236"/>
                      <a:gd name="connsiteX3" fmla="*/ 52954 w 86475"/>
                      <a:gd name="connsiteY3" fmla="*/ 10 h 86236"/>
                      <a:gd name="connsiteX4" fmla="*/ 75 w 86475"/>
                      <a:gd name="connsiteY4" fmla="*/ 10 h 86236"/>
                      <a:gd name="connsiteX5" fmla="*/ 75 w 86475"/>
                      <a:gd name="connsiteY5" fmla="*/ 5916 h 86236"/>
                      <a:gd name="connsiteX6" fmla="*/ 13792 w 86475"/>
                      <a:gd name="connsiteY6" fmla="*/ 5916 h 86236"/>
                      <a:gd name="connsiteX7" fmla="*/ 13792 w 86475"/>
                      <a:gd name="connsiteY7" fmla="*/ 80339 h 86236"/>
                      <a:gd name="connsiteX8" fmla="*/ 75 w 86475"/>
                      <a:gd name="connsiteY8" fmla="*/ 80339 h 86236"/>
                      <a:gd name="connsiteX9" fmla="*/ 75 w 86475"/>
                      <a:gd name="connsiteY9" fmla="*/ 86246 h 86236"/>
                      <a:gd name="connsiteX10" fmla="*/ 22737 w 86475"/>
                      <a:gd name="connsiteY10" fmla="*/ 85852 h 86236"/>
                      <a:gd name="connsiteX11" fmla="*/ 45400 w 86475"/>
                      <a:gd name="connsiteY11" fmla="*/ 86246 h 86236"/>
                      <a:gd name="connsiteX12" fmla="*/ 45400 w 86475"/>
                      <a:gd name="connsiteY12" fmla="*/ 80339 h 86236"/>
                      <a:gd name="connsiteX13" fmla="*/ 31683 w 86475"/>
                      <a:gd name="connsiteY13" fmla="*/ 80339 h 86236"/>
                      <a:gd name="connsiteX14" fmla="*/ 47984 w 86475"/>
                      <a:gd name="connsiteY14" fmla="*/ 43128 h 86236"/>
                      <a:gd name="connsiteX15" fmla="*/ 31087 w 86475"/>
                      <a:gd name="connsiteY15" fmla="*/ 43128 h 86236"/>
                      <a:gd name="connsiteX16" fmla="*/ 31087 w 86475"/>
                      <a:gd name="connsiteY16" fmla="*/ 5916 h 86236"/>
                      <a:gd name="connsiteX17" fmla="*/ 48183 w 86475"/>
                      <a:gd name="connsiteY17" fmla="*/ 5916 h 86236"/>
                      <a:gd name="connsiteX18" fmla="*/ 67069 w 86475"/>
                      <a:gd name="connsiteY18" fmla="*/ 24620 h 86236"/>
                      <a:gd name="connsiteX19" fmla="*/ 47984 w 86475"/>
                      <a:gd name="connsiteY19" fmla="*/ 43128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86475" h="86236">
                        <a:moveTo>
                          <a:pt x="31683" y="48247"/>
                        </a:moveTo>
                        <a:lnTo>
                          <a:pt x="54147" y="48247"/>
                        </a:lnTo>
                        <a:cubicBezTo>
                          <a:pt x="71840" y="48247"/>
                          <a:pt x="86550" y="39190"/>
                          <a:pt x="86550" y="24620"/>
                        </a:cubicBezTo>
                        <a:cubicBezTo>
                          <a:pt x="86550" y="10838"/>
                          <a:pt x="74026" y="10"/>
                          <a:pt x="52954" y="10"/>
                        </a:cubicBezTo>
                        <a:lnTo>
                          <a:pt x="75" y="10"/>
                        </a:lnTo>
                        <a:lnTo>
                          <a:pt x="75" y="5916"/>
                        </a:lnTo>
                        <a:lnTo>
                          <a:pt x="13792" y="5916"/>
                        </a:lnTo>
                        <a:lnTo>
                          <a:pt x="13792" y="80339"/>
                        </a:lnTo>
                        <a:lnTo>
                          <a:pt x="75" y="80339"/>
                        </a:lnTo>
                        <a:lnTo>
                          <a:pt x="75" y="86246"/>
                        </a:lnTo>
                        <a:cubicBezTo>
                          <a:pt x="4846" y="85852"/>
                          <a:pt x="17370" y="85852"/>
                          <a:pt x="22737" y="85852"/>
                        </a:cubicBezTo>
                        <a:cubicBezTo>
                          <a:pt x="28304" y="85852"/>
                          <a:pt x="40629" y="85852"/>
                          <a:pt x="45400" y="86246"/>
                        </a:cubicBezTo>
                        <a:lnTo>
                          <a:pt x="45400" y="80339"/>
                        </a:lnTo>
                        <a:lnTo>
                          <a:pt x="31683" y="80339"/>
                        </a:lnTo>
                        <a:close/>
                        <a:moveTo>
                          <a:pt x="47984" y="43128"/>
                        </a:moveTo>
                        <a:lnTo>
                          <a:pt x="31087" y="43128"/>
                        </a:lnTo>
                        <a:lnTo>
                          <a:pt x="31087" y="5916"/>
                        </a:lnTo>
                        <a:lnTo>
                          <a:pt x="48183" y="5916"/>
                        </a:lnTo>
                        <a:cubicBezTo>
                          <a:pt x="67069" y="5916"/>
                          <a:pt x="67069" y="15564"/>
                          <a:pt x="67069" y="24620"/>
                        </a:cubicBezTo>
                        <a:cubicBezTo>
                          <a:pt x="67069" y="33480"/>
                          <a:pt x="67069" y="43128"/>
                          <a:pt x="47984" y="431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8" name="Freeform: Shape 717">
                    <a:extLst>
                      <a:ext uri="{FF2B5EF4-FFF2-40B4-BE49-F238E27FC236}">
                        <a16:creationId xmlns:a16="http://schemas.microsoft.com/office/drawing/2014/main" id="{495808E0-1D35-6175-7E67-2AD38EE589A2}"/>
                      </a:ext>
                    </a:extLst>
                  </p:cNvPr>
                  <p:cNvSpPr/>
                  <p:nvPr/>
                </p:nvSpPr>
                <p:spPr>
                  <a:xfrm>
                    <a:off x="5703843" y="4010799"/>
                    <a:ext cx="64806" cy="57687"/>
                  </a:xfrm>
                  <a:custGeom>
                    <a:avLst/>
                    <a:gdLst>
                      <a:gd name="connsiteX0" fmla="*/ 64885 w 64806"/>
                      <a:gd name="connsiteY0" fmla="*/ 29542 h 57687"/>
                      <a:gd name="connsiteX1" fmla="*/ 32482 w 64806"/>
                      <a:gd name="connsiteY1" fmla="*/ 9 h 57687"/>
                      <a:gd name="connsiteX2" fmla="*/ 78 w 64806"/>
                      <a:gd name="connsiteY2" fmla="*/ 29542 h 57687"/>
                      <a:gd name="connsiteX3" fmla="*/ 32482 w 64806"/>
                      <a:gd name="connsiteY3" fmla="*/ 57697 h 57687"/>
                      <a:gd name="connsiteX4" fmla="*/ 64885 w 64806"/>
                      <a:gd name="connsiteY4" fmla="*/ 29542 h 57687"/>
                      <a:gd name="connsiteX5" fmla="*/ 32482 w 64806"/>
                      <a:gd name="connsiteY5" fmla="*/ 52578 h 57687"/>
                      <a:gd name="connsiteX6" fmla="*/ 16379 w 64806"/>
                      <a:gd name="connsiteY6" fmla="*/ 28164 h 57687"/>
                      <a:gd name="connsiteX7" fmla="*/ 18566 w 64806"/>
                      <a:gd name="connsiteY7" fmla="*/ 11822 h 57687"/>
                      <a:gd name="connsiteX8" fmla="*/ 32482 w 64806"/>
                      <a:gd name="connsiteY8" fmla="*/ 4537 h 57687"/>
                      <a:gd name="connsiteX9" fmla="*/ 46000 w 64806"/>
                      <a:gd name="connsiteY9" fmla="*/ 10838 h 57687"/>
                      <a:gd name="connsiteX10" fmla="*/ 48584 w 64806"/>
                      <a:gd name="connsiteY10" fmla="*/ 28164 h 57687"/>
                      <a:gd name="connsiteX11" fmla="*/ 32482 w 64806"/>
                      <a:gd name="connsiteY11" fmla="*/ 52578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885" y="29542"/>
                        </a:moveTo>
                        <a:cubicBezTo>
                          <a:pt x="64885" y="12610"/>
                          <a:pt x="53156" y="9"/>
                          <a:pt x="32482" y="9"/>
                        </a:cubicBezTo>
                        <a:cubicBezTo>
                          <a:pt x="11608" y="9"/>
                          <a:pt x="78" y="12806"/>
                          <a:pt x="78" y="29542"/>
                        </a:cubicBezTo>
                        <a:cubicBezTo>
                          <a:pt x="78" y="45096"/>
                          <a:pt x="11409" y="57697"/>
                          <a:pt x="32482" y="57697"/>
                        </a:cubicBezTo>
                        <a:cubicBezTo>
                          <a:pt x="53753" y="57697"/>
                          <a:pt x="64885" y="44899"/>
                          <a:pt x="64885" y="29542"/>
                        </a:cubicBezTo>
                        <a:close/>
                        <a:moveTo>
                          <a:pt x="32482" y="52578"/>
                        </a:moveTo>
                        <a:cubicBezTo>
                          <a:pt x="16379" y="52578"/>
                          <a:pt x="16379" y="38992"/>
                          <a:pt x="16379" y="28164"/>
                        </a:cubicBezTo>
                        <a:cubicBezTo>
                          <a:pt x="16379" y="22454"/>
                          <a:pt x="16379" y="16153"/>
                          <a:pt x="18566" y="11822"/>
                        </a:cubicBezTo>
                        <a:cubicBezTo>
                          <a:pt x="20951" y="7097"/>
                          <a:pt x="26319" y="4537"/>
                          <a:pt x="32482" y="4537"/>
                        </a:cubicBezTo>
                        <a:cubicBezTo>
                          <a:pt x="37849" y="4537"/>
                          <a:pt x="43216" y="6506"/>
                          <a:pt x="46000" y="10838"/>
                        </a:cubicBezTo>
                        <a:cubicBezTo>
                          <a:pt x="48584" y="15169"/>
                          <a:pt x="48584" y="22060"/>
                          <a:pt x="48584" y="28164"/>
                        </a:cubicBezTo>
                        <a:cubicBezTo>
                          <a:pt x="48584" y="38992"/>
                          <a:pt x="48584" y="52578"/>
                          <a:pt x="32482" y="5257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19" name="Freeform: Shape 718">
                    <a:extLst>
                      <a:ext uri="{FF2B5EF4-FFF2-40B4-BE49-F238E27FC236}">
                        <a16:creationId xmlns:a16="http://schemas.microsoft.com/office/drawing/2014/main" id="{90567F09-AAFC-690D-0243-6F62B5E80968}"/>
                      </a:ext>
                    </a:extLst>
                  </p:cNvPr>
                  <p:cNvSpPr/>
                  <p:nvPr/>
                </p:nvSpPr>
                <p:spPr>
                  <a:xfrm>
                    <a:off x="5771874" y="4011981"/>
                    <a:ext cx="98999" cy="56309"/>
                  </a:xfrm>
                  <a:custGeom>
                    <a:avLst/>
                    <a:gdLst>
                      <a:gd name="connsiteX0" fmla="*/ 90332 w 98999"/>
                      <a:gd name="connsiteY0" fmla="*/ 8475 h 56309"/>
                      <a:gd name="connsiteX1" fmla="*/ 99079 w 98999"/>
                      <a:gd name="connsiteY1" fmla="*/ 5915 h 56309"/>
                      <a:gd name="connsiteX2" fmla="*/ 99079 w 98999"/>
                      <a:gd name="connsiteY2" fmla="*/ 9 h 56309"/>
                      <a:gd name="connsiteX3" fmla="*/ 89139 w 98999"/>
                      <a:gd name="connsiteY3" fmla="*/ 402 h 56309"/>
                      <a:gd name="connsiteX4" fmla="*/ 77013 w 98999"/>
                      <a:gd name="connsiteY4" fmla="*/ 9 h 56309"/>
                      <a:gd name="connsiteX5" fmla="*/ 77013 w 98999"/>
                      <a:gd name="connsiteY5" fmla="*/ 5915 h 56309"/>
                      <a:gd name="connsiteX6" fmla="*/ 84368 w 98999"/>
                      <a:gd name="connsiteY6" fmla="*/ 7294 h 56309"/>
                      <a:gd name="connsiteX7" fmla="*/ 83970 w 98999"/>
                      <a:gd name="connsiteY7" fmla="*/ 8869 h 56309"/>
                      <a:gd name="connsiteX8" fmla="*/ 70651 w 98999"/>
                      <a:gd name="connsiteY8" fmla="*/ 40961 h 56309"/>
                      <a:gd name="connsiteX9" fmla="*/ 56139 w 98999"/>
                      <a:gd name="connsiteY9" fmla="*/ 5915 h 56309"/>
                      <a:gd name="connsiteX10" fmla="*/ 63296 w 98999"/>
                      <a:gd name="connsiteY10" fmla="*/ 5915 h 56309"/>
                      <a:gd name="connsiteX11" fmla="*/ 63296 w 98999"/>
                      <a:gd name="connsiteY11" fmla="*/ 9 h 56309"/>
                      <a:gd name="connsiteX12" fmla="*/ 48784 w 98999"/>
                      <a:gd name="connsiteY12" fmla="*/ 402 h 56309"/>
                      <a:gd name="connsiteX13" fmla="*/ 36061 w 98999"/>
                      <a:gd name="connsiteY13" fmla="*/ 9 h 56309"/>
                      <a:gd name="connsiteX14" fmla="*/ 36061 w 98999"/>
                      <a:gd name="connsiteY14" fmla="*/ 5915 h 56309"/>
                      <a:gd name="connsiteX15" fmla="*/ 43615 w 98999"/>
                      <a:gd name="connsiteY15" fmla="*/ 5915 h 56309"/>
                      <a:gd name="connsiteX16" fmla="*/ 46199 w 98999"/>
                      <a:gd name="connsiteY16" fmla="*/ 12609 h 56309"/>
                      <a:gd name="connsiteX17" fmla="*/ 45802 w 98999"/>
                      <a:gd name="connsiteY17" fmla="*/ 14185 h 56309"/>
                      <a:gd name="connsiteX18" fmla="*/ 35663 w 98999"/>
                      <a:gd name="connsiteY18" fmla="*/ 38205 h 56309"/>
                      <a:gd name="connsiteX19" fmla="*/ 22344 w 98999"/>
                      <a:gd name="connsiteY19" fmla="*/ 5915 h 56309"/>
                      <a:gd name="connsiteX20" fmla="*/ 29501 w 98999"/>
                      <a:gd name="connsiteY20" fmla="*/ 5915 h 56309"/>
                      <a:gd name="connsiteX21" fmla="*/ 29501 w 98999"/>
                      <a:gd name="connsiteY21" fmla="*/ 9 h 56309"/>
                      <a:gd name="connsiteX22" fmla="*/ 13796 w 98999"/>
                      <a:gd name="connsiteY22" fmla="*/ 402 h 56309"/>
                      <a:gd name="connsiteX23" fmla="*/ 79 w 98999"/>
                      <a:gd name="connsiteY23" fmla="*/ 9 h 56309"/>
                      <a:gd name="connsiteX24" fmla="*/ 79 w 98999"/>
                      <a:gd name="connsiteY24" fmla="*/ 5915 h 56309"/>
                      <a:gd name="connsiteX25" fmla="*/ 7633 w 98999"/>
                      <a:gd name="connsiteY25" fmla="*/ 5915 h 56309"/>
                      <a:gd name="connsiteX26" fmla="*/ 26916 w 98999"/>
                      <a:gd name="connsiteY26" fmla="*/ 52774 h 56309"/>
                      <a:gd name="connsiteX27" fmla="*/ 31489 w 98999"/>
                      <a:gd name="connsiteY27" fmla="*/ 56318 h 56309"/>
                      <a:gd name="connsiteX28" fmla="*/ 36061 w 98999"/>
                      <a:gd name="connsiteY28" fmla="*/ 52774 h 56309"/>
                      <a:gd name="connsiteX29" fmla="*/ 49579 w 98999"/>
                      <a:gd name="connsiteY29" fmla="*/ 20288 h 56309"/>
                      <a:gd name="connsiteX30" fmla="*/ 62898 w 98999"/>
                      <a:gd name="connsiteY30" fmla="*/ 52774 h 56309"/>
                      <a:gd name="connsiteX31" fmla="*/ 67470 w 98999"/>
                      <a:gd name="connsiteY31" fmla="*/ 56318 h 56309"/>
                      <a:gd name="connsiteX32" fmla="*/ 72043 w 98999"/>
                      <a:gd name="connsiteY32" fmla="*/ 52774 h 5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98999" h="56309">
                        <a:moveTo>
                          <a:pt x="90332" y="8475"/>
                        </a:moveTo>
                        <a:cubicBezTo>
                          <a:pt x="90928" y="6900"/>
                          <a:pt x="91525" y="5915"/>
                          <a:pt x="99079" y="5915"/>
                        </a:cubicBezTo>
                        <a:lnTo>
                          <a:pt x="99079" y="9"/>
                        </a:lnTo>
                        <a:cubicBezTo>
                          <a:pt x="96097" y="206"/>
                          <a:pt x="92320" y="402"/>
                          <a:pt x="89139" y="402"/>
                        </a:cubicBezTo>
                        <a:cubicBezTo>
                          <a:pt x="85760" y="402"/>
                          <a:pt x="79796" y="9"/>
                          <a:pt x="77013" y="9"/>
                        </a:cubicBezTo>
                        <a:lnTo>
                          <a:pt x="77013" y="5915"/>
                        </a:lnTo>
                        <a:cubicBezTo>
                          <a:pt x="78205" y="5915"/>
                          <a:pt x="84368" y="5915"/>
                          <a:pt x="84368" y="7294"/>
                        </a:cubicBezTo>
                        <a:cubicBezTo>
                          <a:pt x="84368" y="7687"/>
                          <a:pt x="83970" y="8475"/>
                          <a:pt x="83970" y="8869"/>
                        </a:cubicBezTo>
                        <a:lnTo>
                          <a:pt x="70651" y="40961"/>
                        </a:lnTo>
                        <a:lnTo>
                          <a:pt x="56139" y="5915"/>
                        </a:lnTo>
                        <a:lnTo>
                          <a:pt x="63296" y="5915"/>
                        </a:lnTo>
                        <a:lnTo>
                          <a:pt x="63296" y="9"/>
                        </a:lnTo>
                        <a:cubicBezTo>
                          <a:pt x="59121" y="9"/>
                          <a:pt x="52561" y="402"/>
                          <a:pt x="48784" y="402"/>
                        </a:cubicBezTo>
                        <a:cubicBezTo>
                          <a:pt x="43416" y="402"/>
                          <a:pt x="38049" y="9"/>
                          <a:pt x="36061" y="9"/>
                        </a:cubicBezTo>
                        <a:lnTo>
                          <a:pt x="36061" y="5915"/>
                        </a:lnTo>
                        <a:lnTo>
                          <a:pt x="43615" y="5915"/>
                        </a:lnTo>
                        <a:cubicBezTo>
                          <a:pt x="46199" y="12216"/>
                          <a:pt x="46199" y="12413"/>
                          <a:pt x="46199" y="12609"/>
                        </a:cubicBezTo>
                        <a:cubicBezTo>
                          <a:pt x="46199" y="13003"/>
                          <a:pt x="45802" y="13791"/>
                          <a:pt x="45802" y="14185"/>
                        </a:cubicBezTo>
                        <a:lnTo>
                          <a:pt x="35663" y="38205"/>
                        </a:lnTo>
                        <a:lnTo>
                          <a:pt x="22344" y="5915"/>
                        </a:lnTo>
                        <a:lnTo>
                          <a:pt x="29501" y="5915"/>
                        </a:lnTo>
                        <a:lnTo>
                          <a:pt x="29501" y="9"/>
                        </a:lnTo>
                        <a:cubicBezTo>
                          <a:pt x="24332" y="206"/>
                          <a:pt x="19163" y="402"/>
                          <a:pt x="13796" y="402"/>
                        </a:cubicBezTo>
                        <a:cubicBezTo>
                          <a:pt x="10019" y="402"/>
                          <a:pt x="4453" y="9"/>
                          <a:pt x="79" y="9"/>
                        </a:cubicBezTo>
                        <a:lnTo>
                          <a:pt x="79" y="5915"/>
                        </a:lnTo>
                        <a:lnTo>
                          <a:pt x="7633" y="5915"/>
                        </a:lnTo>
                        <a:lnTo>
                          <a:pt x="26916" y="52774"/>
                        </a:lnTo>
                        <a:cubicBezTo>
                          <a:pt x="27910" y="54940"/>
                          <a:pt x="28308" y="56318"/>
                          <a:pt x="31489" y="56318"/>
                        </a:cubicBezTo>
                        <a:cubicBezTo>
                          <a:pt x="34669" y="56318"/>
                          <a:pt x="35266" y="54940"/>
                          <a:pt x="36061" y="52774"/>
                        </a:cubicBezTo>
                        <a:lnTo>
                          <a:pt x="49579" y="20288"/>
                        </a:lnTo>
                        <a:lnTo>
                          <a:pt x="62898" y="52774"/>
                        </a:lnTo>
                        <a:cubicBezTo>
                          <a:pt x="63892" y="54940"/>
                          <a:pt x="64290" y="56318"/>
                          <a:pt x="67470" y="56318"/>
                        </a:cubicBezTo>
                        <a:cubicBezTo>
                          <a:pt x="70651" y="56318"/>
                          <a:pt x="71248" y="54940"/>
                          <a:pt x="72043" y="5277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20" name="Graphic 9">
                    <a:extLst>
                      <a:ext uri="{FF2B5EF4-FFF2-40B4-BE49-F238E27FC236}">
                        <a16:creationId xmlns:a16="http://schemas.microsoft.com/office/drawing/2014/main" id="{7173C25F-5BD3-3BC3-EF39-FA26B2B4EAD0}"/>
                      </a:ext>
                    </a:extLst>
                  </p:cNvPr>
                  <p:cNvGrpSpPr/>
                  <p:nvPr/>
                </p:nvGrpSpPr>
                <p:grpSpPr>
                  <a:xfrm>
                    <a:off x="5873894" y="4010799"/>
                    <a:ext cx="118894" cy="57687"/>
                    <a:chOff x="5873894" y="4010799"/>
                    <a:chExt cx="118894" cy="57687"/>
                  </a:xfrm>
                  <a:solidFill>
                    <a:srgbClr val="000000"/>
                  </a:solidFill>
                </p:grpSpPr>
                <p:sp>
                  <p:nvSpPr>
                    <p:cNvPr id="730" name="Freeform: Shape 729">
                      <a:extLst>
                        <a:ext uri="{FF2B5EF4-FFF2-40B4-BE49-F238E27FC236}">
                          <a16:creationId xmlns:a16="http://schemas.microsoft.com/office/drawing/2014/main" id="{FC6A9E0D-2A82-7550-5D41-B7E200B43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3894" y="4010799"/>
                      <a:ext cx="58644" cy="57687"/>
                    </a:xfrm>
                    <a:custGeom>
                      <a:avLst/>
                      <a:gdLst>
                        <a:gd name="connsiteX0" fmla="*/ 54751 w 58644"/>
                        <a:gd name="connsiteY0" fmla="*/ 29542 h 57687"/>
                        <a:gd name="connsiteX1" fmla="*/ 58727 w 58644"/>
                        <a:gd name="connsiteY1" fmla="*/ 26195 h 57687"/>
                        <a:gd name="connsiteX2" fmla="*/ 51571 w 58644"/>
                        <a:gd name="connsiteY2" fmla="*/ 6703 h 57687"/>
                        <a:gd name="connsiteX3" fmla="*/ 31492 w 58644"/>
                        <a:gd name="connsiteY3" fmla="*/ 9 h 57687"/>
                        <a:gd name="connsiteX4" fmla="*/ 83 w 58644"/>
                        <a:gd name="connsiteY4" fmla="*/ 28557 h 57687"/>
                        <a:gd name="connsiteX5" fmla="*/ 33282 w 58644"/>
                        <a:gd name="connsiteY5" fmla="*/ 57697 h 57687"/>
                        <a:gd name="connsiteX6" fmla="*/ 58727 w 58644"/>
                        <a:gd name="connsiteY6" fmla="*/ 42143 h 57687"/>
                        <a:gd name="connsiteX7" fmla="*/ 55745 w 58644"/>
                        <a:gd name="connsiteY7" fmla="*/ 39977 h 57687"/>
                        <a:gd name="connsiteX8" fmla="*/ 52565 w 58644"/>
                        <a:gd name="connsiteY8" fmla="*/ 42536 h 57687"/>
                        <a:gd name="connsiteX9" fmla="*/ 34474 w 58644"/>
                        <a:gd name="connsiteY9" fmla="*/ 52578 h 57687"/>
                        <a:gd name="connsiteX10" fmla="*/ 16384 w 58644"/>
                        <a:gd name="connsiteY10" fmla="*/ 29542 h 57687"/>
                        <a:gd name="connsiteX11" fmla="*/ 16384 w 58644"/>
                        <a:gd name="connsiteY11" fmla="*/ 25407 h 57687"/>
                        <a:gd name="connsiteX12" fmla="*/ 19366 w 58644"/>
                        <a:gd name="connsiteY12" fmla="*/ 11034 h 57687"/>
                        <a:gd name="connsiteX13" fmla="*/ 31492 w 58644"/>
                        <a:gd name="connsiteY13" fmla="*/ 4537 h 57687"/>
                        <a:gd name="connsiteX14" fmla="*/ 46800 w 58644"/>
                        <a:gd name="connsiteY14" fmla="*/ 25407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8644" h="57687">
                          <a:moveTo>
                            <a:pt x="54751" y="29542"/>
                          </a:moveTo>
                          <a:cubicBezTo>
                            <a:pt x="57534" y="29542"/>
                            <a:pt x="58727" y="29542"/>
                            <a:pt x="58727" y="26195"/>
                          </a:cubicBezTo>
                          <a:cubicBezTo>
                            <a:pt x="58727" y="22257"/>
                            <a:pt x="57932" y="13003"/>
                            <a:pt x="51571" y="6703"/>
                          </a:cubicBezTo>
                          <a:cubicBezTo>
                            <a:pt x="46998" y="2174"/>
                            <a:pt x="40239" y="9"/>
                            <a:pt x="31492" y="9"/>
                          </a:cubicBezTo>
                          <a:cubicBezTo>
                            <a:pt x="11215" y="9"/>
                            <a:pt x="83" y="13003"/>
                            <a:pt x="83" y="28557"/>
                          </a:cubicBezTo>
                          <a:cubicBezTo>
                            <a:pt x="83" y="45490"/>
                            <a:pt x="12806" y="57697"/>
                            <a:pt x="33282" y="57697"/>
                          </a:cubicBezTo>
                          <a:cubicBezTo>
                            <a:pt x="53360" y="57697"/>
                            <a:pt x="58727" y="44308"/>
                            <a:pt x="58727" y="42143"/>
                          </a:cubicBezTo>
                          <a:cubicBezTo>
                            <a:pt x="58727" y="39977"/>
                            <a:pt x="56342" y="39977"/>
                            <a:pt x="55745" y="39977"/>
                          </a:cubicBezTo>
                          <a:cubicBezTo>
                            <a:pt x="53559" y="39977"/>
                            <a:pt x="53360" y="40567"/>
                            <a:pt x="52565" y="42536"/>
                          </a:cubicBezTo>
                          <a:cubicBezTo>
                            <a:pt x="49980" y="48640"/>
                            <a:pt x="42625" y="52578"/>
                            <a:pt x="34474" y="52578"/>
                          </a:cubicBezTo>
                          <a:cubicBezTo>
                            <a:pt x="16583" y="52578"/>
                            <a:pt x="16384" y="35842"/>
                            <a:pt x="16384" y="29542"/>
                          </a:cubicBezTo>
                          <a:close/>
                          <a:moveTo>
                            <a:pt x="16384" y="25407"/>
                          </a:moveTo>
                          <a:cubicBezTo>
                            <a:pt x="16583" y="20485"/>
                            <a:pt x="16782" y="15169"/>
                            <a:pt x="19366" y="11034"/>
                          </a:cubicBezTo>
                          <a:cubicBezTo>
                            <a:pt x="22745" y="6112"/>
                            <a:pt x="27914" y="4537"/>
                            <a:pt x="31492" y="4537"/>
                          </a:cubicBezTo>
                          <a:cubicBezTo>
                            <a:pt x="46402" y="4537"/>
                            <a:pt x="46601" y="21076"/>
                            <a:pt x="46800" y="2540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31" name="Freeform: Shape 730">
                      <a:extLst>
                        <a:ext uri="{FF2B5EF4-FFF2-40B4-BE49-F238E27FC236}">
                          <a16:creationId xmlns:a16="http://schemas.microsoft.com/office/drawing/2014/main" id="{8BB784F7-9724-EAEE-24E1-DB932DCB3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1500" y="4011193"/>
                      <a:ext cx="51288" cy="56506"/>
                    </a:xfrm>
                    <a:custGeom>
                      <a:avLst/>
                      <a:gdLst>
                        <a:gd name="connsiteX0" fmla="*/ 21157 w 51288"/>
                        <a:gd name="connsiteY0" fmla="*/ 14185 h 56506"/>
                        <a:gd name="connsiteX1" fmla="*/ 21157 w 51288"/>
                        <a:gd name="connsiteY1" fmla="*/ 9 h 56506"/>
                        <a:gd name="connsiteX2" fmla="*/ 85 w 51288"/>
                        <a:gd name="connsiteY2" fmla="*/ 993 h 56506"/>
                        <a:gd name="connsiteX3" fmla="*/ 85 w 51288"/>
                        <a:gd name="connsiteY3" fmla="*/ 6900 h 56506"/>
                        <a:gd name="connsiteX4" fmla="*/ 8832 w 51288"/>
                        <a:gd name="connsiteY4" fmla="*/ 11822 h 56506"/>
                        <a:gd name="connsiteX5" fmla="*/ 8832 w 51288"/>
                        <a:gd name="connsiteY5" fmla="*/ 50609 h 56506"/>
                        <a:gd name="connsiteX6" fmla="*/ 85 w 51288"/>
                        <a:gd name="connsiteY6" fmla="*/ 50609 h 56506"/>
                        <a:gd name="connsiteX7" fmla="*/ 85 w 51288"/>
                        <a:gd name="connsiteY7" fmla="*/ 56515 h 56506"/>
                        <a:gd name="connsiteX8" fmla="*/ 15988 w 51288"/>
                        <a:gd name="connsiteY8" fmla="*/ 56122 h 56506"/>
                        <a:gd name="connsiteX9" fmla="*/ 33482 w 51288"/>
                        <a:gd name="connsiteY9" fmla="*/ 56515 h 56506"/>
                        <a:gd name="connsiteX10" fmla="*/ 33482 w 51288"/>
                        <a:gd name="connsiteY10" fmla="*/ 50609 h 56506"/>
                        <a:gd name="connsiteX11" fmla="*/ 22549 w 51288"/>
                        <a:gd name="connsiteY11" fmla="*/ 50609 h 56506"/>
                        <a:gd name="connsiteX12" fmla="*/ 22549 w 51288"/>
                        <a:gd name="connsiteY12" fmla="*/ 28557 h 56506"/>
                        <a:gd name="connsiteX13" fmla="*/ 38253 w 51288"/>
                        <a:gd name="connsiteY13" fmla="*/ 4537 h 56506"/>
                        <a:gd name="connsiteX14" fmla="*/ 35868 w 51288"/>
                        <a:gd name="connsiteY14" fmla="*/ 10247 h 56506"/>
                        <a:gd name="connsiteX15" fmla="*/ 43621 w 51288"/>
                        <a:gd name="connsiteY15" fmla="*/ 17925 h 56506"/>
                        <a:gd name="connsiteX16" fmla="*/ 51374 w 51288"/>
                        <a:gd name="connsiteY16" fmla="*/ 10247 h 56506"/>
                        <a:gd name="connsiteX17" fmla="*/ 37856 w 51288"/>
                        <a:gd name="connsiteY17" fmla="*/ 9 h 56506"/>
                        <a:gd name="connsiteX18" fmla="*/ 21157 w 51288"/>
                        <a:gd name="connsiteY18" fmla="*/ 14185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57" y="14185"/>
                          </a:moveTo>
                          <a:lnTo>
                            <a:pt x="21157" y="9"/>
                          </a:lnTo>
                          <a:lnTo>
                            <a:pt x="85" y="993"/>
                          </a:lnTo>
                          <a:lnTo>
                            <a:pt x="85" y="6900"/>
                          </a:lnTo>
                          <a:cubicBezTo>
                            <a:pt x="7838" y="6900"/>
                            <a:pt x="8832" y="6900"/>
                            <a:pt x="8832" y="11822"/>
                          </a:cubicBezTo>
                          <a:lnTo>
                            <a:pt x="8832" y="50609"/>
                          </a:lnTo>
                          <a:lnTo>
                            <a:pt x="85" y="50609"/>
                          </a:lnTo>
                          <a:lnTo>
                            <a:pt x="85" y="56515"/>
                          </a:lnTo>
                          <a:cubicBezTo>
                            <a:pt x="4458" y="56318"/>
                            <a:pt x="10223" y="56122"/>
                            <a:pt x="15988" y="56122"/>
                          </a:cubicBezTo>
                          <a:cubicBezTo>
                            <a:pt x="20760" y="56122"/>
                            <a:pt x="28910" y="56122"/>
                            <a:pt x="33482" y="56515"/>
                          </a:cubicBezTo>
                          <a:lnTo>
                            <a:pt x="33482" y="50609"/>
                          </a:lnTo>
                          <a:lnTo>
                            <a:pt x="22549" y="50609"/>
                          </a:lnTo>
                          <a:lnTo>
                            <a:pt x="22549" y="28557"/>
                          </a:lnTo>
                          <a:cubicBezTo>
                            <a:pt x="22549" y="19894"/>
                            <a:pt x="25531" y="4537"/>
                            <a:pt x="38253" y="4537"/>
                          </a:cubicBezTo>
                          <a:cubicBezTo>
                            <a:pt x="38253" y="4734"/>
                            <a:pt x="35868" y="6703"/>
                            <a:pt x="35868" y="10247"/>
                          </a:cubicBezTo>
                          <a:cubicBezTo>
                            <a:pt x="35868" y="15366"/>
                            <a:pt x="40043" y="17925"/>
                            <a:pt x="43621" y="17925"/>
                          </a:cubicBezTo>
                          <a:cubicBezTo>
                            <a:pt x="47398" y="17925"/>
                            <a:pt x="51374" y="15366"/>
                            <a:pt x="51374" y="10247"/>
                          </a:cubicBezTo>
                          <a:cubicBezTo>
                            <a:pt x="51374" y="3553"/>
                            <a:pt x="44615" y="9"/>
                            <a:pt x="37856" y="9"/>
                          </a:cubicBezTo>
                          <a:cubicBezTo>
                            <a:pt x="29109" y="9"/>
                            <a:pt x="23940" y="6309"/>
                            <a:pt x="21157" y="1418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21" name="Graphic 9">
                    <a:extLst>
                      <a:ext uri="{FF2B5EF4-FFF2-40B4-BE49-F238E27FC236}">
                        <a16:creationId xmlns:a16="http://schemas.microsoft.com/office/drawing/2014/main" id="{1ABA19BD-4DA6-403E-0C05-70170F7288D6}"/>
                      </a:ext>
                    </a:extLst>
                  </p:cNvPr>
                  <p:cNvGrpSpPr/>
                  <p:nvPr/>
                </p:nvGrpSpPr>
                <p:grpSpPr>
                  <a:xfrm>
                    <a:off x="6053456" y="3980085"/>
                    <a:ext cx="247940" cy="88993"/>
                    <a:chOff x="6053456" y="3980085"/>
                    <a:chExt cx="247940" cy="88993"/>
                  </a:xfrm>
                  <a:solidFill>
                    <a:srgbClr val="000000"/>
                  </a:solidFill>
                </p:grpSpPr>
                <p:sp>
                  <p:nvSpPr>
                    <p:cNvPr id="727" name="Freeform: Shape 726">
                      <a:extLst>
                        <a:ext uri="{FF2B5EF4-FFF2-40B4-BE49-F238E27FC236}">
                          <a16:creationId xmlns:a16="http://schemas.microsoft.com/office/drawing/2014/main" id="{B1E59767-8EEA-5A0B-2420-9A7E91D02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3456" y="3980085"/>
                      <a:ext cx="89059" cy="88993"/>
                    </a:xfrm>
                    <a:custGeom>
                      <a:avLst/>
                      <a:gdLst>
                        <a:gd name="connsiteX0" fmla="*/ 89147 w 89059"/>
                        <a:gd name="connsiteY0" fmla="*/ 3553 h 88993"/>
                        <a:gd name="connsiteX1" fmla="*/ 86761 w 89059"/>
                        <a:gd name="connsiteY1" fmla="*/ 10 h 88993"/>
                        <a:gd name="connsiteX2" fmla="*/ 84376 w 89059"/>
                        <a:gd name="connsiteY2" fmla="*/ 1191 h 88993"/>
                        <a:gd name="connsiteX3" fmla="*/ 76026 w 89059"/>
                        <a:gd name="connsiteY3" fmla="*/ 8673 h 88993"/>
                        <a:gd name="connsiteX4" fmla="*/ 50978 w 89059"/>
                        <a:gd name="connsiteY4" fmla="*/ 10 h 88993"/>
                        <a:gd name="connsiteX5" fmla="*/ 87 w 89059"/>
                        <a:gd name="connsiteY5" fmla="*/ 44506 h 88993"/>
                        <a:gd name="connsiteX6" fmla="*/ 50978 w 89059"/>
                        <a:gd name="connsiteY6" fmla="*/ 89003 h 88993"/>
                        <a:gd name="connsiteX7" fmla="*/ 89147 w 89059"/>
                        <a:gd name="connsiteY7" fmla="*/ 59076 h 88993"/>
                        <a:gd name="connsiteX8" fmla="*/ 85966 w 89059"/>
                        <a:gd name="connsiteY8" fmla="*/ 56516 h 88993"/>
                        <a:gd name="connsiteX9" fmla="*/ 83183 w 89059"/>
                        <a:gd name="connsiteY9" fmla="*/ 58682 h 88993"/>
                        <a:gd name="connsiteX10" fmla="*/ 54159 w 89059"/>
                        <a:gd name="connsiteY10" fmla="*/ 83096 h 88993"/>
                        <a:gd name="connsiteX11" fmla="*/ 26924 w 89059"/>
                        <a:gd name="connsiteY11" fmla="*/ 72464 h 88993"/>
                        <a:gd name="connsiteX12" fmla="*/ 19370 w 89059"/>
                        <a:gd name="connsiteY12" fmla="*/ 44506 h 88993"/>
                        <a:gd name="connsiteX13" fmla="*/ 27918 w 89059"/>
                        <a:gd name="connsiteY13" fmla="*/ 15564 h 88993"/>
                        <a:gd name="connsiteX14" fmla="*/ 53761 w 89059"/>
                        <a:gd name="connsiteY14" fmla="*/ 5916 h 88993"/>
                        <a:gd name="connsiteX15" fmla="*/ 82189 w 89059"/>
                        <a:gd name="connsiteY15" fmla="*/ 31511 h 88993"/>
                        <a:gd name="connsiteX16" fmla="*/ 85568 w 89059"/>
                        <a:gd name="connsiteY16" fmla="*/ 34071 h 88993"/>
                        <a:gd name="connsiteX17" fmla="*/ 89147 w 89059"/>
                        <a:gd name="connsiteY17" fmla="*/ 30527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147" y="3553"/>
                          </a:moveTo>
                          <a:cubicBezTo>
                            <a:pt x="89147" y="1191"/>
                            <a:pt x="89147" y="10"/>
                            <a:pt x="86761" y="10"/>
                          </a:cubicBezTo>
                          <a:cubicBezTo>
                            <a:pt x="85568" y="10"/>
                            <a:pt x="85370" y="403"/>
                            <a:pt x="84376" y="1191"/>
                          </a:cubicBezTo>
                          <a:lnTo>
                            <a:pt x="76026" y="8673"/>
                          </a:lnTo>
                          <a:cubicBezTo>
                            <a:pt x="68074" y="2372"/>
                            <a:pt x="59725" y="10"/>
                            <a:pt x="50978" y="10"/>
                          </a:cubicBezTo>
                          <a:cubicBezTo>
                            <a:pt x="19370" y="10"/>
                            <a:pt x="87" y="18714"/>
                            <a:pt x="87" y="44506"/>
                          </a:cubicBezTo>
                          <a:cubicBezTo>
                            <a:pt x="87" y="70298"/>
                            <a:pt x="19370" y="89003"/>
                            <a:pt x="50978" y="89003"/>
                          </a:cubicBezTo>
                          <a:cubicBezTo>
                            <a:pt x="74833" y="89003"/>
                            <a:pt x="89147" y="73645"/>
                            <a:pt x="89147" y="59076"/>
                          </a:cubicBezTo>
                          <a:cubicBezTo>
                            <a:pt x="89147" y="56516"/>
                            <a:pt x="88153" y="56516"/>
                            <a:pt x="85966" y="56516"/>
                          </a:cubicBezTo>
                          <a:cubicBezTo>
                            <a:pt x="84376" y="56516"/>
                            <a:pt x="83183" y="56516"/>
                            <a:pt x="83183" y="58682"/>
                          </a:cubicBezTo>
                          <a:cubicBezTo>
                            <a:pt x="82189" y="75417"/>
                            <a:pt x="66882" y="83096"/>
                            <a:pt x="54159" y="83096"/>
                          </a:cubicBezTo>
                          <a:cubicBezTo>
                            <a:pt x="44219" y="83096"/>
                            <a:pt x="33484" y="80143"/>
                            <a:pt x="26924" y="72464"/>
                          </a:cubicBezTo>
                          <a:cubicBezTo>
                            <a:pt x="20960" y="65179"/>
                            <a:pt x="19370" y="55925"/>
                            <a:pt x="19370" y="44506"/>
                          </a:cubicBezTo>
                          <a:cubicBezTo>
                            <a:pt x="19370" y="37418"/>
                            <a:pt x="19767" y="24030"/>
                            <a:pt x="27918" y="15564"/>
                          </a:cubicBezTo>
                          <a:cubicBezTo>
                            <a:pt x="36069" y="7294"/>
                            <a:pt x="47201" y="5916"/>
                            <a:pt x="53761" y="5916"/>
                          </a:cubicBezTo>
                          <a:cubicBezTo>
                            <a:pt x="67478" y="5916"/>
                            <a:pt x="79406" y="15564"/>
                            <a:pt x="82189" y="31511"/>
                          </a:cubicBezTo>
                          <a:cubicBezTo>
                            <a:pt x="82586" y="33874"/>
                            <a:pt x="82785" y="34071"/>
                            <a:pt x="85568" y="34071"/>
                          </a:cubicBezTo>
                          <a:cubicBezTo>
                            <a:pt x="88948" y="34071"/>
                            <a:pt x="89147" y="33874"/>
                            <a:pt x="89147" y="3052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28" name="Freeform: Shape 727">
                      <a:extLst>
                        <a:ext uri="{FF2B5EF4-FFF2-40B4-BE49-F238E27FC236}">
                          <a16:creationId xmlns:a16="http://schemas.microsoft.com/office/drawing/2014/main" id="{7F1D37A2-0F83-BB91-4DFC-FF5464F157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4562" y="4010799"/>
                      <a:ext cx="64806" cy="57687"/>
                    </a:xfrm>
                    <a:custGeom>
                      <a:avLst/>
                      <a:gdLst>
                        <a:gd name="connsiteX0" fmla="*/ 64898 w 64806"/>
                        <a:gd name="connsiteY0" fmla="*/ 29542 h 57687"/>
                        <a:gd name="connsiteX1" fmla="*/ 32494 w 64806"/>
                        <a:gd name="connsiteY1" fmla="*/ 9 h 57687"/>
                        <a:gd name="connsiteX2" fmla="*/ 91 w 64806"/>
                        <a:gd name="connsiteY2" fmla="*/ 29542 h 57687"/>
                        <a:gd name="connsiteX3" fmla="*/ 32494 w 64806"/>
                        <a:gd name="connsiteY3" fmla="*/ 57697 h 57687"/>
                        <a:gd name="connsiteX4" fmla="*/ 64898 w 64806"/>
                        <a:gd name="connsiteY4" fmla="*/ 29542 h 57687"/>
                        <a:gd name="connsiteX5" fmla="*/ 32494 w 64806"/>
                        <a:gd name="connsiteY5" fmla="*/ 52578 h 57687"/>
                        <a:gd name="connsiteX6" fmla="*/ 16392 w 64806"/>
                        <a:gd name="connsiteY6" fmla="*/ 28164 h 57687"/>
                        <a:gd name="connsiteX7" fmla="*/ 18578 w 64806"/>
                        <a:gd name="connsiteY7" fmla="*/ 11822 h 57687"/>
                        <a:gd name="connsiteX8" fmla="*/ 32494 w 64806"/>
                        <a:gd name="connsiteY8" fmla="*/ 4537 h 57687"/>
                        <a:gd name="connsiteX9" fmla="*/ 46012 w 64806"/>
                        <a:gd name="connsiteY9" fmla="*/ 10838 h 57687"/>
                        <a:gd name="connsiteX10" fmla="*/ 48596 w 64806"/>
                        <a:gd name="connsiteY10" fmla="*/ 28164 h 57687"/>
                        <a:gd name="connsiteX11" fmla="*/ 32494 w 64806"/>
                        <a:gd name="connsiteY11" fmla="*/ 52578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898" y="29542"/>
                          </a:moveTo>
                          <a:cubicBezTo>
                            <a:pt x="64898" y="12610"/>
                            <a:pt x="53169" y="9"/>
                            <a:pt x="32494" y="9"/>
                          </a:cubicBezTo>
                          <a:cubicBezTo>
                            <a:pt x="11621" y="9"/>
                            <a:pt x="91" y="12806"/>
                            <a:pt x="91" y="29542"/>
                          </a:cubicBezTo>
                          <a:cubicBezTo>
                            <a:pt x="91" y="45096"/>
                            <a:pt x="11422" y="57697"/>
                            <a:pt x="32494" y="57697"/>
                          </a:cubicBezTo>
                          <a:cubicBezTo>
                            <a:pt x="53765" y="57697"/>
                            <a:pt x="64898" y="44899"/>
                            <a:pt x="64898" y="29542"/>
                          </a:cubicBezTo>
                          <a:close/>
                          <a:moveTo>
                            <a:pt x="32494" y="52578"/>
                          </a:moveTo>
                          <a:cubicBezTo>
                            <a:pt x="16392" y="52578"/>
                            <a:pt x="16392" y="38992"/>
                            <a:pt x="16392" y="28164"/>
                          </a:cubicBezTo>
                          <a:cubicBezTo>
                            <a:pt x="16392" y="22454"/>
                            <a:pt x="16392" y="16153"/>
                            <a:pt x="18578" y="11822"/>
                          </a:cubicBezTo>
                          <a:cubicBezTo>
                            <a:pt x="20964" y="7097"/>
                            <a:pt x="26331" y="4537"/>
                            <a:pt x="32494" y="4537"/>
                          </a:cubicBezTo>
                          <a:cubicBezTo>
                            <a:pt x="37861" y="4537"/>
                            <a:pt x="43229" y="6506"/>
                            <a:pt x="46012" y="10838"/>
                          </a:cubicBezTo>
                          <a:cubicBezTo>
                            <a:pt x="48596" y="15169"/>
                            <a:pt x="48596" y="22060"/>
                            <a:pt x="48596" y="28164"/>
                          </a:cubicBezTo>
                          <a:cubicBezTo>
                            <a:pt x="48596" y="38992"/>
                            <a:pt x="48596" y="52578"/>
                            <a:pt x="32494" y="525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29" name="Freeform: Shape 728">
                      <a:extLst>
                        <a:ext uri="{FF2B5EF4-FFF2-40B4-BE49-F238E27FC236}">
                          <a16:creationId xmlns:a16="http://schemas.microsoft.com/office/drawing/2014/main" id="{5C22F3BC-9399-A858-CF27-B4BE5B8FD4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9234" y="4011193"/>
                      <a:ext cx="72162" cy="56506"/>
                    </a:xfrm>
                    <a:custGeom>
                      <a:avLst/>
                      <a:gdLst>
                        <a:gd name="connsiteX0" fmla="*/ 8839 w 72162"/>
                        <a:gd name="connsiteY0" fmla="*/ 11822 h 56506"/>
                        <a:gd name="connsiteX1" fmla="*/ 8839 w 72162"/>
                        <a:gd name="connsiteY1" fmla="*/ 50609 h 56506"/>
                        <a:gd name="connsiteX2" fmla="*/ 92 w 72162"/>
                        <a:gd name="connsiteY2" fmla="*/ 50609 h 56506"/>
                        <a:gd name="connsiteX3" fmla="*/ 92 w 72162"/>
                        <a:gd name="connsiteY3" fmla="*/ 56515 h 56506"/>
                        <a:gd name="connsiteX4" fmla="*/ 15996 w 72162"/>
                        <a:gd name="connsiteY4" fmla="*/ 56122 h 56506"/>
                        <a:gd name="connsiteX5" fmla="*/ 31899 w 72162"/>
                        <a:gd name="connsiteY5" fmla="*/ 56515 h 56506"/>
                        <a:gd name="connsiteX6" fmla="*/ 31899 w 72162"/>
                        <a:gd name="connsiteY6" fmla="*/ 50609 h 56506"/>
                        <a:gd name="connsiteX7" fmla="*/ 23152 w 72162"/>
                        <a:gd name="connsiteY7" fmla="*/ 50609 h 56506"/>
                        <a:gd name="connsiteX8" fmla="*/ 23152 w 72162"/>
                        <a:gd name="connsiteY8" fmla="*/ 24423 h 56506"/>
                        <a:gd name="connsiteX9" fmla="*/ 42237 w 72162"/>
                        <a:gd name="connsiteY9" fmla="*/ 4537 h 56506"/>
                        <a:gd name="connsiteX10" fmla="*/ 49195 w 72162"/>
                        <a:gd name="connsiteY10" fmla="*/ 16744 h 56506"/>
                        <a:gd name="connsiteX11" fmla="*/ 49195 w 72162"/>
                        <a:gd name="connsiteY11" fmla="*/ 50609 h 56506"/>
                        <a:gd name="connsiteX12" fmla="*/ 40448 w 72162"/>
                        <a:gd name="connsiteY12" fmla="*/ 50609 h 56506"/>
                        <a:gd name="connsiteX13" fmla="*/ 40448 w 72162"/>
                        <a:gd name="connsiteY13" fmla="*/ 56515 h 56506"/>
                        <a:gd name="connsiteX14" fmla="*/ 56351 w 72162"/>
                        <a:gd name="connsiteY14" fmla="*/ 56122 h 56506"/>
                        <a:gd name="connsiteX15" fmla="*/ 72255 w 72162"/>
                        <a:gd name="connsiteY15" fmla="*/ 56515 h 56506"/>
                        <a:gd name="connsiteX16" fmla="*/ 72255 w 72162"/>
                        <a:gd name="connsiteY16" fmla="*/ 50609 h 56506"/>
                        <a:gd name="connsiteX17" fmla="*/ 63508 w 72162"/>
                        <a:gd name="connsiteY17" fmla="*/ 50609 h 56506"/>
                        <a:gd name="connsiteX18" fmla="*/ 63508 w 72162"/>
                        <a:gd name="connsiteY18" fmla="*/ 18122 h 56506"/>
                        <a:gd name="connsiteX19" fmla="*/ 44026 w 72162"/>
                        <a:gd name="connsiteY19" fmla="*/ 9 h 56506"/>
                        <a:gd name="connsiteX20" fmla="*/ 21761 w 72162"/>
                        <a:gd name="connsiteY20" fmla="*/ 13594 h 56506"/>
                        <a:gd name="connsiteX21" fmla="*/ 21761 w 72162"/>
                        <a:gd name="connsiteY21" fmla="*/ 9 h 56506"/>
                        <a:gd name="connsiteX22" fmla="*/ 92 w 72162"/>
                        <a:gd name="connsiteY22" fmla="*/ 993 h 56506"/>
                        <a:gd name="connsiteX23" fmla="*/ 92 w 72162"/>
                        <a:gd name="connsiteY23" fmla="*/ 6900 h 56506"/>
                        <a:gd name="connsiteX24" fmla="*/ 8839 w 72162"/>
                        <a:gd name="connsiteY24" fmla="*/ 11822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2162" h="56506">
                          <a:moveTo>
                            <a:pt x="8839" y="11822"/>
                          </a:moveTo>
                          <a:lnTo>
                            <a:pt x="8839" y="50609"/>
                          </a:lnTo>
                          <a:lnTo>
                            <a:pt x="92" y="50609"/>
                          </a:lnTo>
                          <a:lnTo>
                            <a:pt x="92" y="56515"/>
                          </a:lnTo>
                          <a:cubicBezTo>
                            <a:pt x="3671" y="56318"/>
                            <a:pt x="11225" y="56122"/>
                            <a:pt x="15996" y="56122"/>
                          </a:cubicBezTo>
                          <a:cubicBezTo>
                            <a:pt x="20966" y="56122"/>
                            <a:pt x="28520" y="56318"/>
                            <a:pt x="31899" y="56515"/>
                          </a:cubicBezTo>
                          <a:lnTo>
                            <a:pt x="31899" y="50609"/>
                          </a:lnTo>
                          <a:lnTo>
                            <a:pt x="23152" y="50609"/>
                          </a:lnTo>
                          <a:lnTo>
                            <a:pt x="23152" y="24423"/>
                          </a:lnTo>
                          <a:cubicBezTo>
                            <a:pt x="23152" y="10641"/>
                            <a:pt x="34086" y="4537"/>
                            <a:pt x="42237" y="4537"/>
                          </a:cubicBezTo>
                          <a:cubicBezTo>
                            <a:pt x="46411" y="4537"/>
                            <a:pt x="49195" y="7097"/>
                            <a:pt x="49195" y="16744"/>
                          </a:cubicBezTo>
                          <a:lnTo>
                            <a:pt x="49195" y="50609"/>
                          </a:lnTo>
                          <a:lnTo>
                            <a:pt x="40448" y="50609"/>
                          </a:lnTo>
                          <a:lnTo>
                            <a:pt x="40448" y="56515"/>
                          </a:lnTo>
                          <a:cubicBezTo>
                            <a:pt x="43827" y="56318"/>
                            <a:pt x="51580" y="56122"/>
                            <a:pt x="56351" y="56122"/>
                          </a:cubicBezTo>
                          <a:cubicBezTo>
                            <a:pt x="61321" y="56122"/>
                            <a:pt x="68875" y="56318"/>
                            <a:pt x="72255" y="56515"/>
                          </a:cubicBezTo>
                          <a:lnTo>
                            <a:pt x="72255" y="50609"/>
                          </a:lnTo>
                          <a:lnTo>
                            <a:pt x="63508" y="50609"/>
                          </a:lnTo>
                          <a:lnTo>
                            <a:pt x="63508" y="18122"/>
                          </a:lnTo>
                          <a:cubicBezTo>
                            <a:pt x="63508" y="4931"/>
                            <a:pt x="56749" y="9"/>
                            <a:pt x="44026" y="9"/>
                          </a:cubicBezTo>
                          <a:cubicBezTo>
                            <a:pt x="31899" y="9"/>
                            <a:pt x="25140" y="7097"/>
                            <a:pt x="21761" y="13594"/>
                          </a:cubicBezTo>
                          <a:lnTo>
                            <a:pt x="21761" y="9"/>
                          </a:lnTo>
                          <a:lnTo>
                            <a:pt x="92" y="993"/>
                          </a:lnTo>
                          <a:lnTo>
                            <a:pt x="92" y="6900"/>
                          </a:lnTo>
                          <a:cubicBezTo>
                            <a:pt x="7845" y="6900"/>
                            <a:pt x="8839" y="6900"/>
                            <a:pt x="8839" y="1182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22" name="Graphic 9">
                    <a:extLst>
                      <a:ext uri="{FF2B5EF4-FFF2-40B4-BE49-F238E27FC236}">
                        <a16:creationId xmlns:a16="http://schemas.microsoft.com/office/drawing/2014/main" id="{8777AD39-D702-7217-2AF1-427A0897DC93}"/>
                      </a:ext>
                    </a:extLst>
                  </p:cNvPr>
                  <p:cNvGrpSpPr/>
                  <p:nvPr/>
                </p:nvGrpSpPr>
                <p:grpSpPr>
                  <a:xfrm>
                    <a:off x="6302979" y="3980479"/>
                    <a:ext cx="224187" cy="88007"/>
                    <a:chOff x="6302979" y="3980479"/>
                    <a:chExt cx="224187" cy="88007"/>
                  </a:xfrm>
                  <a:solidFill>
                    <a:srgbClr val="000000"/>
                  </a:solidFill>
                </p:grpSpPr>
                <p:sp>
                  <p:nvSpPr>
                    <p:cNvPr id="723" name="Freeform: Shape 722">
                      <a:extLst>
                        <a:ext uri="{FF2B5EF4-FFF2-40B4-BE49-F238E27FC236}">
                          <a16:creationId xmlns:a16="http://schemas.microsoft.com/office/drawing/2014/main" id="{AA0739AF-218F-9284-9172-BC41F374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2979" y="3987960"/>
                      <a:ext cx="45921" cy="80526"/>
                    </a:xfrm>
                    <a:custGeom>
                      <a:avLst/>
                      <a:gdLst>
                        <a:gd name="connsiteX0" fmla="*/ 10631 w 45921"/>
                        <a:gd name="connsiteY0" fmla="*/ 29936 h 80526"/>
                        <a:gd name="connsiteX1" fmla="*/ 10631 w 45921"/>
                        <a:gd name="connsiteY1" fmla="*/ 64391 h 80526"/>
                        <a:gd name="connsiteX2" fmla="*/ 30710 w 45921"/>
                        <a:gd name="connsiteY2" fmla="*/ 80536 h 80526"/>
                        <a:gd name="connsiteX3" fmla="*/ 46017 w 45921"/>
                        <a:gd name="connsiteY3" fmla="*/ 64195 h 80526"/>
                        <a:gd name="connsiteX4" fmla="*/ 46017 w 45921"/>
                        <a:gd name="connsiteY4" fmla="*/ 57500 h 80526"/>
                        <a:gd name="connsiteX5" fmla="*/ 40053 w 45921"/>
                        <a:gd name="connsiteY5" fmla="*/ 57500 h 80526"/>
                        <a:gd name="connsiteX6" fmla="*/ 40053 w 45921"/>
                        <a:gd name="connsiteY6" fmla="*/ 63998 h 80526"/>
                        <a:gd name="connsiteX7" fmla="*/ 32300 w 45921"/>
                        <a:gd name="connsiteY7" fmla="*/ 75417 h 80526"/>
                        <a:gd name="connsiteX8" fmla="*/ 24945 w 45921"/>
                        <a:gd name="connsiteY8" fmla="*/ 64588 h 80526"/>
                        <a:gd name="connsiteX9" fmla="*/ 24945 w 45921"/>
                        <a:gd name="connsiteY9" fmla="*/ 29936 h 80526"/>
                        <a:gd name="connsiteX10" fmla="*/ 43631 w 45921"/>
                        <a:gd name="connsiteY10" fmla="*/ 29936 h 80526"/>
                        <a:gd name="connsiteX11" fmla="*/ 43631 w 45921"/>
                        <a:gd name="connsiteY11" fmla="*/ 24030 h 80526"/>
                        <a:gd name="connsiteX12" fmla="*/ 24945 w 45921"/>
                        <a:gd name="connsiteY12" fmla="*/ 24030 h 80526"/>
                        <a:gd name="connsiteX13" fmla="*/ 24945 w 45921"/>
                        <a:gd name="connsiteY13" fmla="*/ 9 h 80526"/>
                        <a:gd name="connsiteX14" fmla="*/ 18981 w 45921"/>
                        <a:gd name="connsiteY14" fmla="*/ 9 h 80526"/>
                        <a:gd name="connsiteX15" fmla="*/ 95 w 45921"/>
                        <a:gd name="connsiteY15" fmla="*/ 25408 h 80526"/>
                        <a:gd name="connsiteX16" fmla="*/ 95 w 45921"/>
                        <a:gd name="connsiteY16" fmla="*/ 29936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31" y="29936"/>
                          </a:moveTo>
                          <a:lnTo>
                            <a:pt x="10631" y="64391"/>
                          </a:lnTo>
                          <a:cubicBezTo>
                            <a:pt x="10631" y="77780"/>
                            <a:pt x="21565" y="80536"/>
                            <a:pt x="30710" y="80536"/>
                          </a:cubicBezTo>
                          <a:cubicBezTo>
                            <a:pt x="40252" y="80536"/>
                            <a:pt x="46017" y="73251"/>
                            <a:pt x="46017" y="64195"/>
                          </a:cubicBezTo>
                          <a:lnTo>
                            <a:pt x="46017" y="57500"/>
                          </a:lnTo>
                          <a:lnTo>
                            <a:pt x="40053" y="57500"/>
                          </a:lnTo>
                          <a:lnTo>
                            <a:pt x="40053" y="63998"/>
                          </a:lnTo>
                          <a:cubicBezTo>
                            <a:pt x="40053" y="72464"/>
                            <a:pt x="35878" y="75417"/>
                            <a:pt x="32300" y="75417"/>
                          </a:cubicBezTo>
                          <a:cubicBezTo>
                            <a:pt x="24945" y="75417"/>
                            <a:pt x="24945" y="67345"/>
                            <a:pt x="24945" y="64588"/>
                          </a:cubicBezTo>
                          <a:lnTo>
                            <a:pt x="24945" y="29936"/>
                          </a:lnTo>
                          <a:lnTo>
                            <a:pt x="43631" y="29936"/>
                          </a:lnTo>
                          <a:lnTo>
                            <a:pt x="43631" y="24030"/>
                          </a:lnTo>
                          <a:lnTo>
                            <a:pt x="24945" y="24030"/>
                          </a:lnTo>
                          <a:lnTo>
                            <a:pt x="24945" y="9"/>
                          </a:lnTo>
                          <a:lnTo>
                            <a:pt x="18981" y="9"/>
                          </a:lnTo>
                          <a:cubicBezTo>
                            <a:pt x="18981" y="12610"/>
                            <a:pt x="12818" y="25014"/>
                            <a:pt x="95" y="25408"/>
                          </a:cubicBezTo>
                          <a:lnTo>
                            <a:pt x="95" y="2993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24" name="Freeform: Shape 723">
                      <a:extLst>
                        <a:ext uri="{FF2B5EF4-FFF2-40B4-BE49-F238E27FC236}">
                          <a16:creationId xmlns:a16="http://schemas.microsoft.com/office/drawing/2014/main" id="{CF51D7F5-8FAB-99E0-10B5-4BEC19DA8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61850" y="4011193"/>
                      <a:ext cx="51288" cy="56506"/>
                    </a:xfrm>
                    <a:custGeom>
                      <a:avLst/>
                      <a:gdLst>
                        <a:gd name="connsiteX0" fmla="*/ 21169 w 51288"/>
                        <a:gd name="connsiteY0" fmla="*/ 14185 h 56506"/>
                        <a:gd name="connsiteX1" fmla="*/ 21169 w 51288"/>
                        <a:gd name="connsiteY1" fmla="*/ 9 h 56506"/>
                        <a:gd name="connsiteX2" fmla="*/ 97 w 51288"/>
                        <a:gd name="connsiteY2" fmla="*/ 993 h 56506"/>
                        <a:gd name="connsiteX3" fmla="*/ 97 w 51288"/>
                        <a:gd name="connsiteY3" fmla="*/ 6900 h 56506"/>
                        <a:gd name="connsiteX4" fmla="*/ 8844 w 51288"/>
                        <a:gd name="connsiteY4" fmla="*/ 11822 h 56506"/>
                        <a:gd name="connsiteX5" fmla="*/ 8844 w 51288"/>
                        <a:gd name="connsiteY5" fmla="*/ 50609 h 56506"/>
                        <a:gd name="connsiteX6" fmla="*/ 97 w 51288"/>
                        <a:gd name="connsiteY6" fmla="*/ 50609 h 56506"/>
                        <a:gd name="connsiteX7" fmla="*/ 97 w 51288"/>
                        <a:gd name="connsiteY7" fmla="*/ 56515 h 56506"/>
                        <a:gd name="connsiteX8" fmla="*/ 16000 w 51288"/>
                        <a:gd name="connsiteY8" fmla="*/ 56122 h 56506"/>
                        <a:gd name="connsiteX9" fmla="*/ 33494 w 51288"/>
                        <a:gd name="connsiteY9" fmla="*/ 56515 h 56506"/>
                        <a:gd name="connsiteX10" fmla="*/ 33494 w 51288"/>
                        <a:gd name="connsiteY10" fmla="*/ 50609 h 56506"/>
                        <a:gd name="connsiteX11" fmla="*/ 22560 w 51288"/>
                        <a:gd name="connsiteY11" fmla="*/ 50609 h 56506"/>
                        <a:gd name="connsiteX12" fmla="*/ 22560 w 51288"/>
                        <a:gd name="connsiteY12" fmla="*/ 28557 h 56506"/>
                        <a:gd name="connsiteX13" fmla="*/ 38265 w 51288"/>
                        <a:gd name="connsiteY13" fmla="*/ 4537 h 56506"/>
                        <a:gd name="connsiteX14" fmla="*/ 35880 w 51288"/>
                        <a:gd name="connsiteY14" fmla="*/ 10247 h 56506"/>
                        <a:gd name="connsiteX15" fmla="*/ 43633 w 51288"/>
                        <a:gd name="connsiteY15" fmla="*/ 17925 h 56506"/>
                        <a:gd name="connsiteX16" fmla="*/ 51386 w 51288"/>
                        <a:gd name="connsiteY16" fmla="*/ 10247 h 56506"/>
                        <a:gd name="connsiteX17" fmla="*/ 37868 w 51288"/>
                        <a:gd name="connsiteY17" fmla="*/ 9 h 56506"/>
                        <a:gd name="connsiteX18" fmla="*/ 21169 w 51288"/>
                        <a:gd name="connsiteY18" fmla="*/ 14185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69" y="14185"/>
                          </a:moveTo>
                          <a:lnTo>
                            <a:pt x="21169" y="9"/>
                          </a:lnTo>
                          <a:lnTo>
                            <a:pt x="97" y="993"/>
                          </a:lnTo>
                          <a:lnTo>
                            <a:pt x="97" y="6900"/>
                          </a:lnTo>
                          <a:cubicBezTo>
                            <a:pt x="7850" y="6900"/>
                            <a:pt x="8844" y="6900"/>
                            <a:pt x="8844" y="11822"/>
                          </a:cubicBezTo>
                          <a:lnTo>
                            <a:pt x="8844" y="50609"/>
                          </a:lnTo>
                          <a:lnTo>
                            <a:pt x="97" y="50609"/>
                          </a:lnTo>
                          <a:lnTo>
                            <a:pt x="97" y="56515"/>
                          </a:lnTo>
                          <a:cubicBezTo>
                            <a:pt x="4470" y="56318"/>
                            <a:pt x="10235" y="56122"/>
                            <a:pt x="16000" y="56122"/>
                          </a:cubicBezTo>
                          <a:cubicBezTo>
                            <a:pt x="20771" y="56122"/>
                            <a:pt x="28922" y="56122"/>
                            <a:pt x="33494" y="56515"/>
                          </a:cubicBezTo>
                          <a:lnTo>
                            <a:pt x="33494" y="50609"/>
                          </a:lnTo>
                          <a:lnTo>
                            <a:pt x="22560" y="50609"/>
                          </a:lnTo>
                          <a:lnTo>
                            <a:pt x="22560" y="28557"/>
                          </a:lnTo>
                          <a:cubicBezTo>
                            <a:pt x="22560" y="19894"/>
                            <a:pt x="25542" y="4537"/>
                            <a:pt x="38265" y="4537"/>
                          </a:cubicBezTo>
                          <a:cubicBezTo>
                            <a:pt x="38265" y="4734"/>
                            <a:pt x="35880" y="6703"/>
                            <a:pt x="35880" y="10247"/>
                          </a:cubicBezTo>
                          <a:cubicBezTo>
                            <a:pt x="35880" y="15366"/>
                            <a:pt x="40054" y="17925"/>
                            <a:pt x="43633" y="17925"/>
                          </a:cubicBezTo>
                          <a:cubicBezTo>
                            <a:pt x="47410" y="17925"/>
                            <a:pt x="51386" y="15366"/>
                            <a:pt x="51386" y="10247"/>
                          </a:cubicBezTo>
                          <a:cubicBezTo>
                            <a:pt x="51386" y="3553"/>
                            <a:pt x="44627" y="9"/>
                            <a:pt x="37868" y="9"/>
                          </a:cubicBezTo>
                          <a:cubicBezTo>
                            <a:pt x="29121" y="9"/>
                            <a:pt x="23952" y="6309"/>
                            <a:pt x="21169" y="1418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25" name="Freeform: Shape 724">
                      <a:extLst>
                        <a:ext uri="{FF2B5EF4-FFF2-40B4-BE49-F238E27FC236}">
                          <a16:creationId xmlns:a16="http://schemas.microsoft.com/office/drawing/2014/main" id="{CA150818-2743-60E3-A707-D6B1A61A6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1085" y="4010799"/>
                      <a:ext cx="64806" cy="57687"/>
                    </a:xfrm>
                    <a:custGeom>
                      <a:avLst/>
                      <a:gdLst>
                        <a:gd name="connsiteX0" fmla="*/ 64905 w 64806"/>
                        <a:gd name="connsiteY0" fmla="*/ 29542 h 57687"/>
                        <a:gd name="connsiteX1" fmla="*/ 32501 w 64806"/>
                        <a:gd name="connsiteY1" fmla="*/ 9 h 57687"/>
                        <a:gd name="connsiteX2" fmla="*/ 98 w 64806"/>
                        <a:gd name="connsiteY2" fmla="*/ 29542 h 57687"/>
                        <a:gd name="connsiteX3" fmla="*/ 32501 w 64806"/>
                        <a:gd name="connsiteY3" fmla="*/ 57697 h 57687"/>
                        <a:gd name="connsiteX4" fmla="*/ 64905 w 64806"/>
                        <a:gd name="connsiteY4" fmla="*/ 29542 h 57687"/>
                        <a:gd name="connsiteX5" fmla="*/ 32501 w 64806"/>
                        <a:gd name="connsiteY5" fmla="*/ 52578 h 57687"/>
                        <a:gd name="connsiteX6" fmla="*/ 16399 w 64806"/>
                        <a:gd name="connsiteY6" fmla="*/ 28164 h 57687"/>
                        <a:gd name="connsiteX7" fmla="*/ 18586 w 64806"/>
                        <a:gd name="connsiteY7" fmla="*/ 11822 h 57687"/>
                        <a:gd name="connsiteX8" fmla="*/ 32501 w 64806"/>
                        <a:gd name="connsiteY8" fmla="*/ 4537 h 57687"/>
                        <a:gd name="connsiteX9" fmla="*/ 46019 w 64806"/>
                        <a:gd name="connsiteY9" fmla="*/ 10838 h 57687"/>
                        <a:gd name="connsiteX10" fmla="*/ 48604 w 64806"/>
                        <a:gd name="connsiteY10" fmla="*/ 28164 h 57687"/>
                        <a:gd name="connsiteX11" fmla="*/ 32501 w 64806"/>
                        <a:gd name="connsiteY11" fmla="*/ 52578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905" y="29542"/>
                          </a:moveTo>
                          <a:cubicBezTo>
                            <a:pt x="64905" y="12610"/>
                            <a:pt x="53176" y="9"/>
                            <a:pt x="32501" y="9"/>
                          </a:cubicBezTo>
                          <a:cubicBezTo>
                            <a:pt x="11628" y="9"/>
                            <a:pt x="98" y="12806"/>
                            <a:pt x="98" y="29542"/>
                          </a:cubicBezTo>
                          <a:cubicBezTo>
                            <a:pt x="98" y="45096"/>
                            <a:pt x="11429" y="57697"/>
                            <a:pt x="32501" y="57697"/>
                          </a:cubicBezTo>
                          <a:cubicBezTo>
                            <a:pt x="53772" y="57697"/>
                            <a:pt x="64905" y="44899"/>
                            <a:pt x="64905" y="29542"/>
                          </a:cubicBezTo>
                          <a:close/>
                          <a:moveTo>
                            <a:pt x="32501" y="52578"/>
                          </a:moveTo>
                          <a:cubicBezTo>
                            <a:pt x="16399" y="52578"/>
                            <a:pt x="16399" y="38992"/>
                            <a:pt x="16399" y="28164"/>
                          </a:cubicBezTo>
                          <a:cubicBezTo>
                            <a:pt x="16399" y="22454"/>
                            <a:pt x="16399" y="16153"/>
                            <a:pt x="18586" y="11822"/>
                          </a:cubicBezTo>
                          <a:cubicBezTo>
                            <a:pt x="20971" y="7097"/>
                            <a:pt x="26339" y="4537"/>
                            <a:pt x="32501" y="4537"/>
                          </a:cubicBezTo>
                          <a:cubicBezTo>
                            <a:pt x="37869" y="4537"/>
                            <a:pt x="43236" y="6506"/>
                            <a:pt x="46019" y="10838"/>
                          </a:cubicBezTo>
                          <a:cubicBezTo>
                            <a:pt x="48604" y="15169"/>
                            <a:pt x="48604" y="22060"/>
                            <a:pt x="48604" y="28164"/>
                          </a:cubicBezTo>
                          <a:cubicBezTo>
                            <a:pt x="48604" y="38992"/>
                            <a:pt x="48604" y="52578"/>
                            <a:pt x="32501" y="5257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26" name="Freeform: Shape 725">
                      <a:extLst>
                        <a:ext uri="{FF2B5EF4-FFF2-40B4-BE49-F238E27FC236}">
                          <a16:creationId xmlns:a16="http://schemas.microsoft.com/office/drawing/2014/main" id="{7ED8BAD6-6565-DD3E-9ADA-DB4201B80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5956" y="3980479"/>
                      <a:ext cx="31210" cy="87221"/>
                    </a:xfrm>
                    <a:custGeom>
                      <a:avLst/>
                      <a:gdLst>
                        <a:gd name="connsiteX0" fmla="*/ 22564 w 31210"/>
                        <a:gd name="connsiteY0" fmla="*/ 10 h 87221"/>
                        <a:gd name="connsiteX1" fmla="*/ 101 w 31210"/>
                        <a:gd name="connsiteY1" fmla="*/ 994 h 87221"/>
                        <a:gd name="connsiteX2" fmla="*/ 101 w 31210"/>
                        <a:gd name="connsiteY2" fmla="*/ 6901 h 87221"/>
                        <a:gd name="connsiteX3" fmla="*/ 8848 w 31210"/>
                        <a:gd name="connsiteY3" fmla="*/ 11823 h 87221"/>
                        <a:gd name="connsiteX4" fmla="*/ 8848 w 31210"/>
                        <a:gd name="connsiteY4" fmla="*/ 81324 h 87221"/>
                        <a:gd name="connsiteX5" fmla="*/ 101 w 31210"/>
                        <a:gd name="connsiteY5" fmla="*/ 81324 h 87221"/>
                        <a:gd name="connsiteX6" fmla="*/ 101 w 31210"/>
                        <a:gd name="connsiteY6" fmla="*/ 87231 h 87221"/>
                        <a:gd name="connsiteX7" fmla="*/ 15607 w 31210"/>
                        <a:gd name="connsiteY7" fmla="*/ 86837 h 87221"/>
                        <a:gd name="connsiteX8" fmla="*/ 31311 w 31210"/>
                        <a:gd name="connsiteY8" fmla="*/ 87231 h 87221"/>
                        <a:gd name="connsiteX9" fmla="*/ 31311 w 31210"/>
                        <a:gd name="connsiteY9" fmla="*/ 81324 h 87221"/>
                        <a:gd name="connsiteX10" fmla="*/ 22564 w 31210"/>
                        <a:gd name="connsiteY10" fmla="*/ 81324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210" h="87221">
                          <a:moveTo>
                            <a:pt x="22564" y="10"/>
                          </a:moveTo>
                          <a:lnTo>
                            <a:pt x="101" y="994"/>
                          </a:lnTo>
                          <a:lnTo>
                            <a:pt x="101" y="6901"/>
                          </a:lnTo>
                          <a:cubicBezTo>
                            <a:pt x="8052" y="6901"/>
                            <a:pt x="8848" y="6901"/>
                            <a:pt x="8848" y="11823"/>
                          </a:cubicBezTo>
                          <a:lnTo>
                            <a:pt x="8848" y="81324"/>
                          </a:lnTo>
                          <a:lnTo>
                            <a:pt x="101" y="81324"/>
                          </a:lnTo>
                          <a:lnTo>
                            <a:pt x="101" y="87231"/>
                          </a:lnTo>
                          <a:cubicBezTo>
                            <a:pt x="4077" y="87034"/>
                            <a:pt x="10239" y="86837"/>
                            <a:pt x="15607" y="86837"/>
                          </a:cubicBezTo>
                          <a:cubicBezTo>
                            <a:pt x="21173" y="86837"/>
                            <a:pt x="26938" y="87034"/>
                            <a:pt x="31311" y="87231"/>
                          </a:cubicBezTo>
                          <a:lnTo>
                            <a:pt x="31311" y="81324"/>
                          </a:lnTo>
                          <a:lnTo>
                            <a:pt x="22564" y="81324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626" name="Graphic 9">
                  <a:extLst>
                    <a:ext uri="{FF2B5EF4-FFF2-40B4-BE49-F238E27FC236}">
                      <a16:creationId xmlns:a16="http://schemas.microsoft.com/office/drawing/2014/main" id="{25941020-C40F-95CF-7B0C-8FC3C3FAD07D}"/>
                    </a:ext>
                  </a:extLst>
                </p:cNvPr>
                <p:cNvGrpSpPr/>
                <p:nvPr/>
              </p:nvGrpSpPr>
              <p:grpSpPr>
                <a:xfrm>
                  <a:off x="4962502" y="4057096"/>
                  <a:ext cx="1362586" cy="428623"/>
                  <a:chOff x="5148679" y="4414643"/>
                  <a:chExt cx="1362586" cy="428623"/>
                </a:xfrm>
              </p:grpSpPr>
              <p:sp>
                <p:nvSpPr>
                  <p:cNvPr id="693" name="Freeform: Shape 692">
                    <a:extLst>
                      <a:ext uri="{FF2B5EF4-FFF2-40B4-BE49-F238E27FC236}">
                        <a16:creationId xmlns:a16="http://schemas.microsoft.com/office/drawing/2014/main" id="{E60C6891-50D1-27DF-AC6E-0D1861AB7A1C}"/>
                      </a:ext>
                    </a:extLst>
                  </p:cNvPr>
                  <p:cNvSpPr/>
                  <p:nvPr/>
                </p:nvSpPr>
                <p:spPr>
                  <a:xfrm>
                    <a:off x="5148679" y="4414643"/>
                    <a:ext cx="1362586" cy="428623"/>
                  </a:xfrm>
                  <a:custGeom>
                    <a:avLst/>
                    <a:gdLst>
                      <a:gd name="connsiteX0" fmla="*/ 1311872 w 1362586"/>
                      <a:gd name="connsiteY0" fmla="*/ -107 h 428623"/>
                      <a:gd name="connsiteX1" fmla="*/ 50671 w 1362586"/>
                      <a:gd name="connsiteY1" fmla="*/ -107 h 428623"/>
                      <a:gd name="connsiteX2" fmla="*/ -21 w 1362586"/>
                      <a:gd name="connsiteY2" fmla="*/ 50100 h 428623"/>
                      <a:gd name="connsiteX3" fmla="*/ -21 w 1362586"/>
                      <a:gd name="connsiteY3" fmla="*/ 378311 h 428623"/>
                      <a:gd name="connsiteX4" fmla="*/ 50671 w 1362586"/>
                      <a:gd name="connsiteY4" fmla="*/ 428517 h 428623"/>
                      <a:gd name="connsiteX5" fmla="*/ 1311872 w 1362586"/>
                      <a:gd name="connsiteY5" fmla="*/ 428517 h 428623"/>
                      <a:gd name="connsiteX6" fmla="*/ 1362565 w 1362586"/>
                      <a:gd name="connsiteY6" fmla="*/ 378311 h 428623"/>
                      <a:gd name="connsiteX7" fmla="*/ 1362565 w 1362586"/>
                      <a:gd name="connsiteY7" fmla="*/ 50100 h 428623"/>
                      <a:gd name="connsiteX8" fmla="*/ 1311872 w 1362586"/>
                      <a:gd name="connsiteY8" fmla="*/ -107 h 428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62586" h="428623">
                        <a:moveTo>
                          <a:pt x="1311872" y="-107"/>
                        </a:moveTo>
                        <a:lnTo>
                          <a:pt x="50671" y="-107"/>
                        </a:lnTo>
                        <a:cubicBezTo>
                          <a:pt x="22691" y="-107"/>
                          <a:pt x="-21" y="22388"/>
                          <a:pt x="-21" y="50100"/>
                        </a:cubicBezTo>
                        <a:lnTo>
                          <a:pt x="-21" y="378311"/>
                        </a:lnTo>
                        <a:cubicBezTo>
                          <a:pt x="-21" y="406072"/>
                          <a:pt x="22691" y="428517"/>
                          <a:pt x="50671" y="428517"/>
                        </a:cubicBezTo>
                        <a:lnTo>
                          <a:pt x="1311872" y="428517"/>
                        </a:lnTo>
                        <a:cubicBezTo>
                          <a:pt x="1339902" y="428517"/>
                          <a:pt x="1362565" y="406072"/>
                          <a:pt x="1362565" y="378311"/>
                        </a:cubicBezTo>
                        <a:lnTo>
                          <a:pt x="1362565" y="50100"/>
                        </a:lnTo>
                        <a:cubicBezTo>
                          <a:pt x="1362565" y="22388"/>
                          <a:pt x="1339902" y="-107"/>
                          <a:pt x="1311872" y="-107"/>
                        </a:cubicBezTo>
                        <a:close/>
                      </a:path>
                    </a:pathLst>
                  </a:custGeom>
                  <a:noFill/>
                  <a:ln w="5070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94" name="Graphic 9">
                    <a:extLst>
                      <a:ext uri="{FF2B5EF4-FFF2-40B4-BE49-F238E27FC236}">
                        <a16:creationId xmlns:a16="http://schemas.microsoft.com/office/drawing/2014/main" id="{A30D2402-C646-2BC5-2CF6-A3AC3BDACB35}"/>
                      </a:ext>
                    </a:extLst>
                  </p:cNvPr>
                  <p:cNvGrpSpPr/>
                  <p:nvPr/>
                </p:nvGrpSpPr>
                <p:grpSpPr>
                  <a:xfrm>
                    <a:off x="5195911" y="4572725"/>
                    <a:ext cx="204023" cy="88993"/>
                    <a:chOff x="5195911" y="4572725"/>
                    <a:chExt cx="204023" cy="88993"/>
                  </a:xfrm>
                  <a:solidFill>
                    <a:srgbClr val="000000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:a16="http://schemas.microsoft.com/office/drawing/2014/main" id="{2EDFF6A0-B8F4-12FA-DA09-1998BDD06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5911" y="4574103"/>
                      <a:ext cx="98602" cy="86236"/>
                    </a:xfrm>
                    <a:custGeom>
                      <a:avLst/>
                      <a:gdLst>
                        <a:gd name="connsiteX0" fmla="*/ 13780 w 98602"/>
                        <a:gd name="connsiteY0" fmla="*/ 5933 h 86236"/>
                        <a:gd name="connsiteX1" fmla="*/ 13780 w 98602"/>
                        <a:gd name="connsiteY1" fmla="*/ 80356 h 86236"/>
                        <a:gd name="connsiteX2" fmla="*/ 63 w 98602"/>
                        <a:gd name="connsiteY2" fmla="*/ 80356 h 86236"/>
                        <a:gd name="connsiteX3" fmla="*/ 63 w 98602"/>
                        <a:gd name="connsiteY3" fmla="*/ 86263 h 86236"/>
                        <a:gd name="connsiteX4" fmla="*/ 54731 w 98602"/>
                        <a:gd name="connsiteY4" fmla="*/ 86263 h 86236"/>
                        <a:gd name="connsiteX5" fmla="*/ 98665 w 98602"/>
                        <a:gd name="connsiteY5" fmla="*/ 43932 h 86236"/>
                        <a:gd name="connsiteX6" fmla="*/ 54533 w 98602"/>
                        <a:gd name="connsiteY6" fmla="*/ 26 h 86236"/>
                        <a:gd name="connsiteX7" fmla="*/ 63 w 98602"/>
                        <a:gd name="connsiteY7" fmla="*/ 26 h 86236"/>
                        <a:gd name="connsiteX8" fmla="*/ 63 w 98602"/>
                        <a:gd name="connsiteY8" fmla="*/ 5933 h 86236"/>
                        <a:gd name="connsiteX9" fmla="*/ 31075 w 98602"/>
                        <a:gd name="connsiteY9" fmla="*/ 80356 h 86236"/>
                        <a:gd name="connsiteX10" fmla="*/ 31075 w 98602"/>
                        <a:gd name="connsiteY10" fmla="*/ 5933 h 86236"/>
                        <a:gd name="connsiteX11" fmla="*/ 49563 w 98602"/>
                        <a:gd name="connsiteY11" fmla="*/ 5933 h 86236"/>
                        <a:gd name="connsiteX12" fmla="*/ 74611 w 98602"/>
                        <a:gd name="connsiteY12" fmla="*/ 17155 h 86236"/>
                        <a:gd name="connsiteX13" fmla="*/ 79978 w 98602"/>
                        <a:gd name="connsiteY13" fmla="*/ 43735 h 86236"/>
                        <a:gd name="connsiteX14" fmla="*/ 74412 w 98602"/>
                        <a:gd name="connsiteY14" fmla="*/ 69724 h 86236"/>
                        <a:gd name="connsiteX15" fmla="*/ 49563 w 98602"/>
                        <a:gd name="connsiteY15" fmla="*/ 80356 h 86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98602" h="86236">
                          <a:moveTo>
                            <a:pt x="13780" y="5933"/>
                          </a:moveTo>
                          <a:lnTo>
                            <a:pt x="13780" y="80356"/>
                          </a:lnTo>
                          <a:lnTo>
                            <a:pt x="63" y="80356"/>
                          </a:lnTo>
                          <a:lnTo>
                            <a:pt x="63" y="86263"/>
                          </a:lnTo>
                          <a:lnTo>
                            <a:pt x="54731" y="86263"/>
                          </a:lnTo>
                          <a:cubicBezTo>
                            <a:pt x="79780" y="86263"/>
                            <a:pt x="98665" y="70905"/>
                            <a:pt x="98665" y="43932"/>
                          </a:cubicBezTo>
                          <a:cubicBezTo>
                            <a:pt x="98665" y="16368"/>
                            <a:pt x="79780" y="26"/>
                            <a:pt x="54533" y="26"/>
                          </a:cubicBezTo>
                          <a:lnTo>
                            <a:pt x="63" y="26"/>
                          </a:lnTo>
                          <a:lnTo>
                            <a:pt x="63" y="5933"/>
                          </a:lnTo>
                          <a:close/>
                          <a:moveTo>
                            <a:pt x="31075" y="80356"/>
                          </a:moveTo>
                          <a:lnTo>
                            <a:pt x="31075" y="5933"/>
                          </a:lnTo>
                          <a:lnTo>
                            <a:pt x="49563" y="5933"/>
                          </a:lnTo>
                          <a:cubicBezTo>
                            <a:pt x="57912" y="5933"/>
                            <a:pt x="68448" y="8295"/>
                            <a:pt x="74611" y="17155"/>
                          </a:cubicBezTo>
                          <a:cubicBezTo>
                            <a:pt x="78984" y="23653"/>
                            <a:pt x="79978" y="32119"/>
                            <a:pt x="79978" y="43735"/>
                          </a:cubicBezTo>
                          <a:cubicBezTo>
                            <a:pt x="79978" y="57517"/>
                            <a:pt x="78587" y="64211"/>
                            <a:pt x="74412" y="69724"/>
                          </a:cubicBezTo>
                          <a:cubicBezTo>
                            <a:pt x="68448" y="78387"/>
                            <a:pt x="57316" y="80356"/>
                            <a:pt x="49563" y="8035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:a16="http://schemas.microsoft.com/office/drawing/2014/main" id="{BE5125C1-1A4D-7D60-E653-F818EA43D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10875" y="4572725"/>
                      <a:ext cx="89059" cy="88993"/>
                    </a:xfrm>
                    <a:custGeom>
                      <a:avLst/>
                      <a:gdLst>
                        <a:gd name="connsiteX0" fmla="*/ 89126 w 89059"/>
                        <a:gd name="connsiteY0" fmla="*/ 3570 h 88993"/>
                        <a:gd name="connsiteX1" fmla="*/ 86741 w 89059"/>
                        <a:gd name="connsiteY1" fmla="*/ 26 h 88993"/>
                        <a:gd name="connsiteX2" fmla="*/ 84355 w 89059"/>
                        <a:gd name="connsiteY2" fmla="*/ 1207 h 88993"/>
                        <a:gd name="connsiteX3" fmla="*/ 76006 w 89059"/>
                        <a:gd name="connsiteY3" fmla="*/ 8689 h 88993"/>
                        <a:gd name="connsiteX4" fmla="*/ 50958 w 89059"/>
                        <a:gd name="connsiteY4" fmla="*/ 26 h 88993"/>
                        <a:gd name="connsiteX5" fmla="*/ 66 w 89059"/>
                        <a:gd name="connsiteY5" fmla="*/ 44523 h 88993"/>
                        <a:gd name="connsiteX6" fmla="*/ 50958 w 89059"/>
                        <a:gd name="connsiteY6" fmla="*/ 89019 h 88993"/>
                        <a:gd name="connsiteX7" fmla="*/ 89126 w 89059"/>
                        <a:gd name="connsiteY7" fmla="*/ 59092 h 88993"/>
                        <a:gd name="connsiteX8" fmla="*/ 85945 w 89059"/>
                        <a:gd name="connsiteY8" fmla="*/ 56533 h 88993"/>
                        <a:gd name="connsiteX9" fmla="*/ 83162 w 89059"/>
                        <a:gd name="connsiteY9" fmla="*/ 58698 h 88993"/>
                        <a:gd name="connsiteX10" fmla="*/ 54138 w 89059"/>
                        <a:gd name="connsiteY10" fmla="*/ 83113 h 88993"/>
                        <a:gd name="connsiteX11" fmla="*/ 26903 w 89059"/>
                        <a:gd name="connsiteY11" fmla="*/ 72481 h 88993"/>
                        <a:gd name="connsiteX12" fmla="*/ 19349 w 89059"/>
                        <a:gd name="connsiteY12" fmla="*/ 44523 h 88993"/>
                        <a:gd name="connsiteX13" fmla="*/ 27897 w 89059"/>
                        <a:gd name="connsiteY13" fmla="*/ 15580 h 88993"/>
                        <a:gd name="connsiteX14" fmla="*/ 53741 w 89059"/>
                        <a:gd name="connsiteY14" fmla="*/ 5933 h 88993"/>
                        <a:gd name="connsiteX15" fmla="*/ 82168 w 89059"/>
                        <a:gd name="connsiteY15" fmla="*/ 31528 h 88993"/>
                        <a:gd name="connsiteX16" fmla="*/ 85548 w 89059"/>
                        <a:gd name="connsiteY16" fmla="*/ 34088 h 88993"/>
                        <a:gd name="connsiteX17" fmla="*/ 89126 w 89059"/>
                        <a:gd name="connsiteY17" fmla="*/ 30544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126" y="3570"/>
                          </a:moveTo>
                          <a:cubicBezTo>
                            <a:pt x="89126" y="1207"/>
                            <a:pt x="89126" y="26"/>
                            <a:pt x="86741" y="26"/>
                          </a:cubicBezTo>
                          <a:cubicBezTo>
                            <a:pt x="85548" y="26"/>
                            <a:pt x="85349" y="420"/>
                            <a:pt x="84355" y="1207"/>
                          </a:cubicBezTo>
                          <a:lnTo>
                            <a:pt x="76006" y="8689"/>
                          </a:lnTo>
                          <a:cubicBezTo>
                            <a:pt x="68054" y="2389"/>
                            <a:pt x="59705" y="26"/>
                            <a:pt x="50958" y="26"/>
                          </a:cubicBezTo>
                          <a:cubicBezTo>
                            <a:pt x="19349" y="26"/>
                            <a:pt x="66" y="18730"/>
                            <a:pt x="66" y="44523"/>
                          </a:cubicBezTo>
                          <a:cubicBezTo>
                            <a:pt x="66" y="70315"/>
                            <a:pt x="19349" y="89019"/>
                            <a:pt x="50958" y="89019"/>
                          </a:cubicBezTo>
                          <a:cubicBezTo>
                            <a:pt x="74813" y="89019"/>
                            <a:pt x="89126" y="73662"/>
                            <a:pt x="89126" y="59092"/>
                          </a:cubicBezTo>
                          <a:cubicBezTo>
                            <a:pt x="89126" y="56533"/>
                            <a:pt x="88132" y="56533"/>
                            <a:pt x="85945" y="56533"/>
                          </a:cubicBezTo>
                          <a:cubicBezTo>
                            <a:pt x="84355" y="56533"/>
                            <a:pt x="83162" y="56533"/>
                            <a:pt x="83162" y="58698"/>
                          </a:cubicBezTo>
                          <a:cubicBezTo>
                            <a:pt x="82168" y="75434"/>
                            <a:pt x="66861" y="83113"/>
                            <a:pt x="54138" y="83113"/>
                          </a:cubicBezTo>
                          <a:cubicBezTo>
                            <a:pt x="44199" y="83113"/>
                            <a:pt x="33464" y="80159"/>
                            <a:pt x="26903" y="72481"/>
                          </a:cubicBezTo>
                          <a:cubicBezTo>
                            <a:pt x="20940" y="65196"/>
                            <a:pt x="19349" y="55942"/>
                            <a:pt x="19349" y="44523"/>
                          </a:cubicBezTo>
                          <a:cubicBezTo>
                            <a:pt x="19349" y="37435"/>
                            <a:pt x="19747" y="24046"/>
                            <a:pt x="27897" y="15580"/>
                          </a:cubicBezTo>
                          <a:cubicBezTo>
                            <a:pt x="36048" y="7311"/>
                            <a:pt x="47180" y="5933"/>
                            <a:pt x="53741" y="5933"/>
                          </a:cubicBezTo>
                          <a:cubicBezTo>
                            <a:pt x="67458" y="5933"/>
                            <a:pt x="79385" y="15580"/>
                            <a:pt x="82168" y="31528"/>
                          </a:cubicBezTo>
                          <a:cubicBezTo>
                            <a:pt x="82566" y="33891"/>
                            <a:pt x="82765" y="34088"/>
                            <a:pt x="85548" y="34088"/>
                          </a:cubicBezTo>
                          <a:cubicBezTo>
                            <a:pt x="88927" y="34088"/>
                            <a:pt x="89126" y="33891"/>
                            <a:pt x="89126" y="3054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95" name="Freeform: Shape 694">
                    <a:extLst>
                      <a:ext uri="{FF2B5EF4-FFF2-40B4-BE49-F238E27FC236}">
                        <a16:creationId xmlns:a16="http://schemas.microsoft.com/office/drawing/2014/main" id="{59910520-F0E1-0B33-451A-CF14635F67A7}"/>
                      </a:ext>
                    </a:extLst>
                  </p:cNvPr>
                  <p:cNvSpPr/>
                  <p:nvPr/>
                </p:nvSpPr>
                <p:spPr>
                  <a:xfrm>
                    <a:off x="5459931" y="4574103"/>
                    <a:ext cx="103373" cy="87221"/>
                  </a:xfrm>
                  <a:custGeom>
                    <a:avLst/>
                    <a:gdLst>
                      <a:gd name="connsiteX0" fmla="*/ 90522 w 103373"/>
                      <a:gd name="connsiteY0" fmla="*/ 8689 h 87221"/>
                      <a:gd name="connsiteX1" fmla="*/ 101058 w 103373"/>
                      <a:gd name="connsiteY1" fmla="*/ 5933 h 87221"/>
                      <a:gd name="connsiteX2" fmla="*/ 103443 w 103373"/>
                      <a:gd name="connsiteY2" fmla="*/ 5933 h 87221"/>
                      <a:gd name="connsiteX3" fmla="*/ 103443 w 103373"/>
                      <a:gd name="connsiteY3" fmla="*/ 26 h 87221"/>
                      <a:gd name="connsiteX4" fmla="*/ 89130 w 103373"/>
                      <a:gd name="connsiteY4" fmla="*/ 420 h 87221"/>
                      <a:gd name="connsiteX5" fmla="*/ 72630 w 103373"/>
                      <a:gd name="connsiteY5" fmla="*/ 26 h 87221"/>
                      <a:gd name="connsiteX6" fmla="*/ 72630 w 103373"/>
                      <a:gd name="connsiteY6" fmla="*/ 5933 h 87221"/>
                      <a:gd name="connsiteX7" fmla="*/ 83763 w 103373"/>
                      <a:gd name="connsiteY7" fmla="*/ 7508 h 87221"/>
                      <a:gd name="connsiteX8" fmla="*/ 83166 w 103373"/>
                      <a:gd name="connsiteY8" fmla="*/ 9083 h 87221"/>
                      <a:gd name="connsiteX9" fmla="*/ 57522 w 103373"/>
                      <a:gd name="connsiteY9" fmla="*/ 66180 h 87221"/>
                      <a:gd name="connsiteX10" fmla="*/ 30486 w 103373"/>
                      <a:gd name="connsiteY10" fmla="*/ 5933 h 87221"/>
                      <a:gd name="connsiteX11" fmla="*/ 42414 w 103373"/>
                      <a:gd name="connsiteY11" fmla="*/ 5933 h 87221"/>
                      <a:gd name="connsiteX12" fmla="*/ 42414 w 103373"/>
                      <a:gd name="connsiteY12" fmla="*/ 26 h 87221"/>
                      <a:gd name="connsiteX13" fmla="*/ 19950 w 103373"/>
                      <a:gd name="connsiteY13" fmla="*/ 420 h 87221"/>
                      <a:gd name="connsiteX14" fmla="*/ 70 w 103373"/>
                      <a:gd name="connsiteY14" fmla="*/ 26 h 87221"/>
                      <a:gd name="connsiteX15" fmla="*/ 70 w 103373"/>
                      <a:gd name="connsiteY15" fmla="*/ 5933 h 87221"/>
                      <a:gd name="connsiteX16" fmla="*/ 11600 w 103373"/>
                      <a:gd name="connsiteY16" fmla="*/ 5933 h 87221"/>
                      <a:gd name="connsiteX17" fmla="*/ 46588 w 103373"/>
                      <a:gd name="connsiteY17" fmla="*/ 84097 h 87221"/>
                      <a:gd name="connsiteX18" fmla="*/ 51757 w 103373"/>
                      <a:gd name="connsiteY18" fmla="*/ 87247 h 87221"/>
                      <a:gd name="connsiteX19" fmla="*/ 56727 w 103373"/>
                      <a:gd name="connsiteY19" fmla="*/ 84294 h 87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03373" h="87221">
                        <a:moveTo>
                          <a:pt x="90522" y="8689"/>
                        </a:moveTo>
                        <a:cubicBezTo>
                          <a:pt x="91317" y="7114"/>
                          <a:pt x="91913" y="5933"/>
                          <a:pt x="101058" y="5933"/>
                        </a:cubicBezTo>
                        <a:lnTo>
                          <a:pt x="103443" y="5933"/>
                        </a:lnTo>
                        <a:lnTo>
                          <a:pt x="103443" y="26"/>
                        </a:lnTo>
                        <a:cubicBezTo>
                          <a:pt x="98672" y="223"/>
                          <a:pt x="92510" y="420"/>
                          <a:pt x="89130" y="420"/>
                        </a:cubicBezTo>
                        <a:cubicBezTo>
                          <a:pt x="84160" y="420"/>
                          <a:pt x="77401" y="420"/>
                          <a:pt x="72630" y="26"/>
                        </a:cubicBezTo>
                        <a:lnTo>
                          <a:pt x="72630" y="5933"/>
                        </a:lnTo>
                        <a:cubicBezTo>
                          <a:pt x="73624" y="5933"/>
                          <a:pt x="83763" y="5933"/>
                          <a:pt x="83763" y="7508"/>
                        </a:cubicBezTo>
                        <a:cubicBezTo>
                          <a:pt x="83763" y="8098"/>
                          <a:pt x="83365" y="8689"/>
                          <a:pt x="83166" y="9083"/>
                        </a:cubicBezTo>
                        <a:lnTo>
                          <a:pt x="57522" y="66180"/>
                        </a:lnTo>
                        <a:lnTo>
                          <a:pt x="30486" y="5933"/>
                        </a:lnTo>
                        <a:lnTo>
                          <a:pt x="42414" y="5933"/>
                        </a:lnTo>
                        <a:lnTo>
                          <a:pt x="42414" y="26"/>
                        </a:lnTo>
                        <a:cubicBezTo>
                          <a:pt x="37642" y="420"/>
                          <a:pt x="25516" y="420"/>
                          <a:pt x="19950" y="420"/>
                        </a:cubicBezTo>
                        <a:cubicBezTo>
                          <a:pt x="15179" y="420"/>
                          <a:pt x="4444" y="420"/>
                          <a:pt x="70" y="26"/>
                        </a:cubicBezTo>
                        <a:lnTo>
                          <a:pt x="70" y="5933"/>
                        </a:lnTo>
                        <a:lnTo>
                          <a:pt x="11600" y="5933"/>
                        </a:lnTo>
                        <a:lnTo>
                          <a:pt x="46588" y="84097"/>
                        </a:lnTo>
                        <a:cubicBezTo>
                          <a:pt x="47582" y="86263"/>
                          <a:pt x="48179" y="87247"/>
                          <a:pt x="51757" y="87247"/>
                        </a:cubicBezTo>
                        <a:cubicBezTo>
                          <a:pt x="53745" y="87247"/>
                          <a:pt x="55335" y="87247"/>
                          <a:pt x="56727" y="8429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96" name="Graphic 9">
                    <a:extLst>
                      <a:ext uri="{FF2B5EF4-FFF2-40B4-BE49-F238E27FC236}">
                        <a16:creationId xmlns:a16="http://schemas.microsoft.com/office/drawing/2014/main" id="{A32A249A-0300-68D3-ECA2-455F375D20E3}"/>
                      </a:ext>
                    </a:extLst>
                  </p:cNvPr>
                  <p:cNvGrpSpPr/>
                  <p:nvPr/>
                </p:nvGrpSpPr>
                <p:grpSpPr>
                  <a:xfrm>
                    <a:off x="5558685" y="4573119"/>
                    <a:ext cx="372432" cy="112421"/>
                    <a:chOff x="5558685" y="4573119"/>
                    <a:chExt cx="372432" cy="112421"/>
                  </a:xfrm>
                  <a:solidFill>
                    <a:srgbClr val="000000"/>
                  </a:solidFill>
                </p:grpSpPr>
                <p:sp>
                  <p:nvSpPr>
                    <p:cNvPr id="706" name="Freeform: Shape 705">
                      <a:extLst>
                        <a:ext uri="{FF2B5EF4-FFF2-40B4-BE49-F238E27FC236}">
                          <a16:creationId xmlns:a16="http://schemas.microsoft.com/office/drawing/2014/main" id="{C89CF9A9-054F-E5A6-5C52-BCB6DFB2DF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8685" y="4603439"/>
                      <a:ext cx="64806" cy="57687"/>
                    </a:xfrm>
                    <a:custGeom>
                      <a:avLst/>
                      <a:gdLst>
                        <a:gd name="connsiteX0" fmla="*/ 64881 w 64806"/>
                        <a:gd name="connsiteY0" fmla="*/ 29558 h 57687"/>
                        <a:gd name="connsiteX1" fmla="*/ 32478 w 64806"/>
                        <a:gd name="connsiteY1" fmla="*/ 25 h 57687"/>
                        <a:gd name="connsiteX2" fmla="*/ 74 w 64806"/>
                        <a:gd name="connsiteY2" fmla="*/ 29558 h 57687"/>
                        <a:gd name="connsiteX3" fmla="*/ 32478 w 64806"/>
                        <a:gd name="connsiteY3" fmla="*/ 57713 h 57687"/>
                        <a:gd name="connsiteX4" fmla="*/ 64881 w 64806"/>
                        <a:gd name="connsiteY4" fmla="*/ 29558 h 57687"/>
                        <a:gd name="connsiteX5" fmla="*/ 32478 w 64806"/>
                        <a:gd name="connsiteY5" fmla="*/ 52594 h 57687"/>
                        <a:gd name="connsiteX6" fmla="*/ 16375 w 64806"/>
                        <a:gd name="connsiteY6" fmla="*/ 28180 h 57687"/>
                        <a:gd name="connsiteX7" fmla="*/ 18562 w 64806"/>
                        <a:gd name="connsiteY7" fmla="*/ 11839 h 57687"/>
                        <a:gd name="connsiteX8" fmla="*/ 32478 w 64806"/>
                        <a:gd name="connsiteY8" fmla="*/ 4554 h 57687"/>
                        <a:gd name="connsiteX9" fmla="*/ 45996 w 64806"/>
                        <a:gd name="connsiteY9" fmla="*/ 10854 h 57687"/>
                        <a:gd name="connsiteX10" fmla="*/ 48580 w 64806"/>
                        <a:gd name="connsiteY10" fmla="*/ 28180 h 57687"/>
                        <a:gd name="connsiteX11" fmla="*/ 32478 w 64806"/>
                        <a:gd name="connsiteY11" fmla="*/ 52594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881" y="29558"/>
                          </a:moveTo>
                          <a:cubicBezTo>
                            <a:pt x="64881" y="12626"/>
                            <a:pt x="53152" y="25"/>
                            <a:pt x="32478" y="25"/>
                          </a:cubicBezTo>
                          <a:cubicBezTo>
                            <a:pt x="11604" y="25"/>
                            <a:pt x="74" y="12823"/>
                            <a:pt x="74" y="29558"/>
                          </a:cubicBezTo>
                          <a:cubicBezTo>
                            <a:pt x="74" y="45112"/>
                            <a:pt x="11405" y="57713"/>
                            <a:pt x="32478" y="57713"/>
                          </a:cubicBezTo>
                          <a:cubicBezTo>
                            <a:pt x="53749" y="57713"/>
                            <a:pt x="64881" y="44916"/>
                            <a:pt x="64881" y="29558"/>
                          </a:cubicBezTo>
                          <a:close/>
                          <a:moveTo>
                            <a:pt x="32478" y="52594"/>
                          </a:moveTo>
                          <a:cubicBezTo>
                            <a:pt x="16375" y="52594"/>
                            <a:pt x="16375" y="39009"/>
                            <a:pt x="16375" y="28180"/>
                          </a:cubicBezTo>
                          <a:cubicBezTo>
                            <a:pt x="16375" y="22470"/>
                            <a:pt x="16375" y="16170"/>
                            <a:pt x="18562" y="11839"/>
                          </a:cubicBezTo>
                          <a:cubicBezTo>
                            <a:pt x="20947" y="7113"/>
                            <a:pt x="26315" y="4554"/>
                            <a:pt x="32478" y="4554"/>
                          </a:cubicBezTo>
                          <a:cubicBezTo>
                            <a:pt x="37845" y="4554"/>
                            <a:pt x="43212" y="6523"/>
                            <a:pt x="45996" y="10854"/>
                          </a:cubicBezTo>
                          <a:cubicBezTo>
                            <a:pt x="48580" y="15186"/>
                            <a:pt x="48580" y="22077"/>
                            <a:pt x="48580" y="28180"/>
                          </a:cubicBezTo>
                          <a:cubicBezTo>
                            <a:pt x="48580" y="39009"/>
                            <a:pt x="48580" y="52594"/>
                            <a:pt x="32478" y="5259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7" name="Freeform: Shape 706">
                      <a:extLst>
                        <a:ext uri="{FF2B5EF4-FFF2-40B4-BE49-F238E27FC236}">
                          <a16:creationId xmlns:a16="http://schemas.microsoft.com/office/drawing/2014/main" id="{18E94FB8-89D1-3D45-96C2-9DD830BEA7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33555" y="4573119"/>
                      <a:ext cx="31210" cy="87221"/>
                    </a:xfrm>
                    <a:custGeom>
                      <a:avLst/>
                      <a:gdLst>
                        <a:gd name="connsiteX0" fmla="*/ 22541 w 31210"/>
                        <a:gd name="connsiteY0" fmla="*/ 26 h 87221"/>
                        <a:gd name="connsiteX1" fmla="*/ 77 w 31210"/>
                        <a:gd name="connsiteY1" fmla="*/ 1011 h 87221"/>
                        <a:gd name="connsiteX2" fmla="*/ 77 w 31210"/>
                        <a:gd name="connsiteY2" fmla="*/ 6917 h 87221"/>
                        <a:gd name="connsiteX3" fmla="*/ 8824 w 31210"/>
                        <a:gd name="connsiteY3" fmla="*/ 11839 h 87221"/>
                        <a:gd name="connsiteX4" fmla="*/ 8824 w 31210"/>
                        <a:gd name="connsiteY4" fmla="*/ 81341 h 87221"/>
                        <a:gd name="connsiteX5" fmla="*/ 77 w 31210"/>
                        <a:gd name="connsiteY5" fmla="*/ 81341 h 87221"/>
                        <a:gd name="connsiteX6" fmla="*/ 77 w 31210"/>
                        <a:gd name="connsiteY6" fmla="*/ 87247 h 87221"/>
                        <a:gd name="connsiteX7" fmla="*/ 15583 w 31210"/>
                        <a:gd name="connsiteY7" fmla="*/ 86853 h 87221"/>
                        <a:gd name="connsiteX8" fmla="*/ 31288 w 31210"/>
                        <a:gd name="connsiteY8" fmla="*/ 87247 h 87221"/>
                        <a:gd name="connsiteX9" fmla="*/ 31288 w 31210"/>
                        <a:gd name="connsiteY9" fmla="*/ 81341 h 87221"/>
                        <a:gd name="connsiteX10" fmla="*/ 22541 w 31210"/>
                        <a:gd name="connsiteY10" fmla="*/ 81341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210" h="87221">
                          <a:moveTo>
                            <a:pt x="22541" y="26"/>
                          </a:moveTo>
                          <a:lnTo>
                            <a:pt x="77" y="1011"/>
                          </a:lnTo>
                          <a:lnTo>
                            <a:pt x="77" y="6917"/>
                          </a:lnTo>
                          <a:cubicBezTo>
                            <a:pt x="8029" y="6917"/>
                            <a:pt x="8824" y="6917"/>
                            <a:pt x="8824" y="11839"/>
                          </a:cubicBezTo>
                          <a:lnTo>
                            <a:pt x="8824" y="81341"/>
                          </a:lnTo>
                          <a:lnTo>
                            <a:pt x="77" y="81341"/>
                          </a:lnTo>
                          <a:lnTo>
                            <a:pt x="77" y="87247"/>
                          </a:lnTo>
                          <a:cubicBezTo>
                            <a:pt x="4053" y="87050"/>
                            <a:pt x="10215" y="86853"/>
                            <a:pt x="15583" y="86853"/>
                          </a:cubicBezTo>
                          <a:cubicBezTo>
                            <a:pt x="21149" y="86853"/>
                            <a:pt x="26914" y="87050"/>
                            <a:pt x="31288" y="87247"/>
                          </a:cubicBezTo>
                          <a:lnTo>
                            <a:pt x="31288" y="81341"/>
                          </a:lnTo>
                          <a:lnTo>
                            <a:pt x="22541" y="8134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8" name="Freeform: Shape 707">
                      <a:extLst>
                        <a:ext uri="{FF2B5EF4-FFF2-40B4-BE49-F238E27FC236}">
                          <a16:creationId xmlns:a16="http://schemas.microsoft.com/office/drawing/2014/main" id="{CE599D73-D8E3-EC65-2CDD-55497123F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0661" y="4580600"/>
                      <a:ext cx="45921" cy="80526"/>
                    </a:xfrm>
                    <a:custGeom>
                      <a:avLst/>
                      <a:gdLst>
                        <a:gd name="connsiteX0" fmla="*/ 10614 w 45921"/>
                        <a:gd name="connsiteY0" fmla="*/ 29953 h 80526"/>
                        <a:gd name="connsiteX1" fmla="*/ 10614 w 45921"/>
                        <a:gd name="connsiteY1" fmla="*/ 64408 h 80526"/>
                        <a:gd name="connsiteX2" fmla="*/ 30692 w 45921"/>
                        <a:gd name="connsiteY2" fmla="*/ 80553 h 80526"/>
                        <a:gd name="connsiteX3" fmla="*/ 45999 w 45921"/>
                        <a:gd name="connsiteY3" fmla="*/ 64211 h 80526"/>
                        <a:gd name="connsiteX4" fmla="*/ 45999 w 45921"/>
                        <a:gd name="connsiteY4" fmla="*/ 57517 h 80526"/>
                        <a:gd name="connsiteX5" fmla="*/ 40035 w 45921"/>
                        <a:gd name="connsiteY5" fmla="*/ 57517 h 80526"/>
                        <a:gd name="connsiteX6" fmla="*/ 40035 w 45921"/>
                        <a:gd name="connsiteY6" fmla="*/ 64014 h 80526"/>
                        <a:gd name="connsiteX7" fmla="*/ 32282 w 45921"/>
                        <a:gd name="connsiteY7" fmla="*/ 75434 h 80526"/>
                        <a:gd name="connsiteX8" fmla="*/ 24927 w 45921"/>
                        <a:gd name="connsiteY8" fmla="*/ 64605 h 80526"/>
                        <a:gd name="connsiteX9" fmla="*/ 24927 w 45921"/>
                        <a:gd name="connsiteY9" fmla="*/ 29953 h 80526"/>
                        <a:gd name="connsiteX10" fmla="*/ 43614 w 45921"/>
                        <a:gd name="connsiteY10" fmla="*/ 29953 h 80526"/>
                        <a:gd name="connsiteX11" fmla="*/ 43614 w 45921"/>
                        <a:gd name="connsiteY11" fmla="*/ 24046 h 80526"/>
                        <a:gd name="connsiteX12" fmla="*/ 24927 w 45921"/>
                        <a:gd name="connsiteY12" fmla="*/ 24046 h 80526"/>
                        <a:gd name="connsiteX13" fmla="*/ 24927 w 45921"/>
                        <a:gd name="connsiteY13" fmla="*/ 26 h 80526"/>
                        <a:gd name="connsiteX14" fmla="*/ 18963 w 45921"/>
                        <a:gd name="connsiteY14" fmla="*/ 26 h 80526"/>
                        <a:gd name="connsiteX15" fmla="*/ 78 w 45921"/>
                        <a:gd name="connsiteY15" fmla="*/ 25424 h 80526"/>
                        <a:gd name="connsiteX16" fmla="*/ 78 w 45921"/>
                        <a:gd name="connsiteY16" fmla="*/ 29953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14" y="29953"/>
                          </a:moveTo>
                          <a:lnTo>
                            <a:pt x="10614" y="64408"/>
                          </a:lnTo>
                          <a:cubicBezTo>
                            <a:pt x="10614" y="77796"/>
                            <a:pt x="21548" y="80553"/>
                            <a:pt x="30692" y="80553"/>
                          </a:cubicBezTo>
                          <a:cubicBezTo>
                            <a:pt x="40234" y="80553"/>
                            <a:pt x="45999" y="73268"/>
                            <a:pt x="45999" y="64211"/>
                          </a:cubicBezTo>
                          <a:lnTo>
                            <a:pt x="45999" y="57517"/>
                          </a:lnTo>
                          <a:lnTo>
                            <a:pt x="40035" y="57517"/>
                          </a:lnTo>
                          <a:lnTo>
                            <a:pt x="40035" y="64014"/>
                          </a:lnTo>
                          <a:cubicBezTo>
                            <a:pt x="40035" y="72480"/>
                            <a:pt x="35861" y="75434"/>
                            <a:pt x="32282" y="75434"/>
                          </a:cubicBezTo>
                          <a:cubicBezTo>
                            <a:pt x="24927" y="75434"/>
                            <a:pt x="24927" y="67361"/>
                            <a:pt x="24927" y="64605"/>
                          </a:cubicBezTo>
                          <a:lnTo>
                            <a:pt x="24927" y="29953"/>
                          </a:lnTo>
                          <a:lnTo>
                            <a:pt x="43614" y="29953"/>
                          </a:lnTo>
                          <a:lnTo>
                            <a:pt x="43614" y="24046"/>
                          </a:lnTo>
                          <a:lnTo>
                            <a:pt x="24927" y="24046"/>
                          </a:lnTo>
                          <a:lnTo>
                            <a:pt x="24927" y="26"/>
                          </a:lnTo>
                          <a:lnTo>
                            <a:pt x="18963" y="26"/>
                          </a:lnTo>
                          <a:cubicBezTo>
                            <a:pt x="18963" y="12627"/>
                            <a:pt x="12801" y="25031"/>
                            <a:pt x="78" y="25424"/>
                          </a:cubicBezTo>
                          <a:lnTo>
                            <a:pt x="78" y="299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9" name="Freeform: Shape 708">
                      <a:extLst>
                        <a:ext uri="{FF2B5EF4-FFF2-40B4-BE49-F238E27FC236}">
                          <a16:creationId xmlns:a16="http://schemas.microsoft.com/office/drawing/2014/main" id="{3DED23DE-F288-7C55-1B62-94F7DA93A0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28736" y="4603439"/>
                      <a:ext cx="66794" cy="57687"/>
                    </a:xfrm>
                    <a:custGeom>
                      <a:avLst/>
                      <a:gdLst>
                        <a:gd name="connsiteX0" fmla="*/ 43615 w 66794"/>
                        <a:gd name="connsiteY0" fmla="*/ 47278 h 57687"/>
                        <a:gd name="connsiteX1" fmla="*/ 56735 w 66794"/>
                        <a:gd name="connsiteY1" fmla="*/ 56926 h 57687"/>
                        <a:gd name="connsiteX2" fmla="*/ 62898 w 66794"/>
                        <a:gd name="connsiteY2" fmla="*/ 56926 h 57687"/>
                        <a:gd name="connsiteX3" fmla="*/ 66874 w 66794"/>
                        <a:gd name="connsiteY3" fmla="*/ 53972 h 57687"/>
                        <a:gd name="connsiteX4" fmla="*/ 63494 w 66794"/>
                        <a:gd name="connsiteY4" fmla="*/ 51019 h 57687"/>
                        <a:gd name="connsiteX5" fmla="*/ 55741 w 66794"/>
                        <a:gd name="connsiteY5" fmla="*/ 46294 h 57687"/>
                        <a:gd name="connsiteX6" fmla="*/ 55741 w 66794"/>
                        <a:gd name="connsiteY6" fmla="*/ 19320 h 57687"/>
                        <a:gd name="connsiteX7" fmla="*/ 27910 w 66794"/>
                        <a:gd name="connsiteY7" fmla="*/ 25 h 57687"/>
                        <a:gd name="connsiteX8" fmla="*/ 5247 w 66794"/>
                        <a:gd name="connsiteY8" fmla="*/ 11642 h 57687"/>
                        <a:gd name="connsiteX9" fmla="*/ 13000 w 66794"/>
                        <a:gd name="connsiteY9" fmla="*/ 19517 h 57687"/>
                        <a:gd name="connsiteX10" fmla="*/ 21151 w 66794"/>
                        <a:gd name="connsiteY10" fmla="*/ 11642 h 57687"/>
                        <a:gd name="connsiteX11" fmla="*/ 18368 w 66794"/>
                        <a:gd name="connsiteY11" fmla="*/ 5341 h 57687"/>
                        <a:gd name="connsiteX12" fmla="*/ 27512 w 66794"/>
                        <a:gd name="connsiteY12" fmla="*/ 4554 h 57687"/>
                        <a:gd name="connsiteX13" fmla="*/ 41428 w 66794"/>
                        <a:gd name="connsiteY13" fmla="*/ 19320 h 57687"/>
                        <a:gd name="connsiteX14" fmla="*/ 41428 w 66794"/>
                        <a:gd name="connsiteY14" fmla="*/ 23652 h 57687"/>
                        <a:gd name="connsiteX15" fmla="*/ 79 w 66794"/>
                        <a:gd name="connsiteY15" fmla="*/ 43341 h 57687"/>
                        <a:gd name="connsiteX16" fmla="*/ 24729 w 66794"/>
                        <a:gd name="connsiteY16" fmla="*/ 57713 h 57687"/>
                        <a:gd name="connsiteX17" fmla="*/ 43615 w 66794"/>
                        <a:gd name="connsiteY17" fmla="*/ 47278 h 57687"/>
                        <a:gd name="connsiteX18" fmla="*/ 41428 w 66794"/>
                        <a:gd name="connsiteY18" fmla="*/ 27590 h 57687"/>
                        <a:gd name="connsiteX19" fmla="*/ 41428 w 66794"/>
                        <a:gd name="connsiteY19" fmla="*/ 39403 h 57687"/>
                        <a:gd name="connsiteX20" fmla="*/ 26518 w 66794"/>
                        <a:gd name="connsiteY20" fmla="*/ 53185 h 57687"/>
                        <a:gd name="connsiteX21" fmla="*/ 14988 w 66794"/>
                        <a:gd name="connsiteY21" fmla="*/ 43144 h 57687"/>
                        <a:gd name="connsiteX22" fmla="*/ 41428 w 66794"/>
                        <a:gd name="connsiteY22" fmla="*/ 27590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6794" h="57687">
                          <a:moveTo>
                            <a:pt x="43615" y="47278"/>
                          </a:moveTo>
                          <a:cubicBezTo>
                            <a:pt x="43615" y="51216"/>
                            <a:pt x="43615" y="56926"/>
                            <a:pt x="56735" y="56926"/>
                          </a:cubicBezTo>
                          <a:lnTo>
                            <a:pt x="62898" y="56926"/>
                          </a:lnTo>
                          <a:cubicBezTo>
                            <a:pt x="65283" y="56926"/>
                            <a:pt x="66874" y="56926"/>
                            <a:pt x="66874" y="53972"/>
                          </a:cubicBezTo>
                          <a:cubicBezTo>
                            <a:pt x="66874" y="51019"/>
                            <a:pt x="65283" y="51019"/>
                            <a:pt x="63494" y="51019"/>
                          </a:cubicBezTo>
                          <a:cubicBezTo>
                            <a:pt x="55741" y="50822"/>
                            <a:pt x="55741" y="49247"/>
                            <a:pt x="55741" y="46294"/>
                          </a:cubicBezTo>
                          <a:lnTo>
                            <a:pt x="55741" y="19320"/>
                          </a:lnTo>
                          <a:cubicBezTo>
                            <a:pt x="55741" y="8098"/>
                            <a:pt x="46795" y="25"/>
                            <a:pt x="27910" y="25"/>
                          </a:cubicBezTo>
                          <a:cubicBezTo>
                            <a:pt x="20753" y="25"/>
                            <a:pt x="5247" y="616"/>
                            <a:pt x="5247" y="11642"/>
                          </a:cubicBezTo>
                          <a:cubicBezTo>
                            <a:pt x="5247" y="17155"/>
                            <a:pt x="9621" y="19517"/>
                            <a:pt x="13000" y="19517"/>
                          </a:cubicBezTo>
                          <a:cubicBezTo>
                            <a:pt x="16976" y="19517"/>
                            <a:pt x="21151" y="16761"/>
                            <a:pt x="21151" y="11642"/>
                          </a:cubicBezTo>
                          <a:cubicBezTo>
                            <a:pt x="21151" y="7901"/>
                            <a:pt x="18765" y="5735"/>
                            <a:pt x="18368" y="5341"/>
                          </a:cubicBezTo>
                          <a:cubicBezTo>
                            <a:pt x="21946" y="4751"/>
                            <a:pt x="25922" y="4554"/>
                            <a:pt x="27512" y="4554"/>
                          </a:cubicBezTo>
                          <a:cubicBezTo>
                            <a:pt x="36856" y="4554"/>
                            <a:pt x="41428" y="9870"/>
                            <a:pt x="41428" y="19320"/>
                          </a:cubicBezTo>
                          <a:lnTo>
                            <a:pt x="41428" y="23652"/>
                          </a:lnTo>
                          <a:cubicBezTo>
                            <a:pt x="32283" y="24046"/>
                            <a:pt x="79" y="25227"/>
                            <a:pt x="79" y="43341"/>
                          </a:cubicBezTo>
                          <a:cubicBezTo>
                            <a:pt x="79" y="55351"/>
                            <a:pt x="15982" y="57713"/>
                            <a:pt x="24729" y="57713"/>
                          </a:cubicBezTo>
                          <a:cubicBezTo>
                            <a:pt x="34868" y="57713"/>
                            <a:pt x="40832" y="52594"/>
                            <a:pt x="43615" y="47278"/>
                          </a:cubicBezTo>
                          <a:close/>
                          <a:moveTo>
                            <a:pt x="41428" y="27590"/>
                          </a:moveTo>
                          <a:lnTo>
                            <a:pt x="41428" y="39403"/>
                          </a:lnTo>
                          <a:cubicBezTo>
                            <a:pt x="41428" y="51610"/>
                            <a:pt x="29699" y="53185"/>
                            <a:pt x="26518" y="53185"/>
                          </a:cubicBezTo>
                          <a:cubicBezTo>
                            <a:pt x="20157" y="53185"/>
                            <a:pt x="14988" y="48853"/>
                            <a:pt x="14988" y="43144"/>
                          </a:cubicBezTo>
                          <a:cubicBezTo>
                            <a:pt x="14988" y="29755"/>
                            <a:pt x="35067" y="27983"/>
                            <a:pt x="41428" y="2759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0" name="Freeform: Shape 709">
                      <a:extLst>
                        <a:ext uri="{FF2B5EF4-FFF2-40B4-BE49-F238E27FC236}">
                          <a16:creationId xmlns:a16="http://schemas.microsoft.com/office/drawing/2014/main" id="{EAA3D505-B0D7-9203-51C1-B6232B6E7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99591" y="4603242"/>
                      <a:ext cx="66794" cy="82298"/>
                    </a:xfrm>
                    <a:custGeom>
                      <a:avLst/>
                      <a:gdLst>
                        <a:gd name="connsiteX0" fmla="*/ 28508 w 66794"/>
                        <a:gd name="connsiteY0" fmla="*/ 33299 h 82298"/>
                        <a:gd name="connsiteX1" fmla="*/ 17376 w 66794"/>
                        <a:gd name="connsiteY1" fmla="*/ 19123 h 82298"/>
                        <a:gd name="connsiteX2" fmla="*/ 28508 w 66794"/>
                        <a:gd name="connsiteY2" fmla="*/ 5144 h 82298"/>
                        <a:gd name="connsiteX3" fmla="*/ 39641 w 66794"/>
                        <a:gd name="connsiteY3" fmla="*/ 19123 h 82298"/>
                        <a:gd name="connsiteX4" fmla="*/ 28508 w 66794"/>
                        <a:gd name="connsiteY4" fmla="*/ 33299 h 82298"/>
                        <a:gd name="connsiteX5" fmla="*/ 13002 w 66794"/>
                        <a:gd name="connsiteY5" fmla="*/ 34480 h 82298"/>
                        <a:gd name="connsiteX6" fmla="*/ 28508 w 66794"/>
                        <a:gd name="connsiteY6" fmla="*/ 37827 h 82298"/>
                        <a:gd name="connsiteX7" fmla="*/ 53755 w 66794"/>
                        <a:gd name="connsiteY7" fmla="*/ 19123 h 82298"/>
                        <a:gd name="connsiteX8" fmla="*/ 48586 w 66794"/>
                        <a:gd name="connsiteY8" fmla="*/ 7113 h 82298"/>
                        <a:gd name="connsiteX9" fmla="*/ 56538 w 66794"/>
                        <a:gd name="connsiteY9" fmla="*/ 4750 h 82298"/>
                        <a:gd name="connsiteX10" fmla="*/ 55942 w 66794"/>
                        <a:gd name="connsiteY10" fmla="*/ 7310 h 82298"/>
                        <a:gd name="connsiteX11" fmla="*/ 61508 w 66794"/>
                        <a:gd name="connsiteY11" fmla="*/ 12625 h 82298"/>
                        <a:gd name="connsiteX12" fmla="*/ 66876 w 66794"/>
                        <a:gd name="connsiteY12" fmla="*/ 7310 h 82298"/>
                        <a:gd name="connsiteX13" fmla="*/ 58924 w 66794"/>
                        <a:gd name="connsiteY13" fmla="*/ 25 h 82298"/>
                        <a:gd name="connsiteX14" fmla="*/ 45406 w 66794"/>
                        <a:gd name="connsiteY14" fmla="*/ 4750 h 82298"/>
                        <a:gd name="connsiteX15" fmla="*/ 28508 w 66794"/>
                        <a:gd name="connsiteY15" fmla="*/ 615 h 82298"/>
                        <a:gd name="connsiteX16" fmla="*/ 3261 w 66794"/>
                        <a:gd name="connsiteY16" fmla="*/ 19123 h 82298"/>
                        <a:gd name="connsiteX17" fmla="*/ 9822 w 66794"/>
                        <a:gd name="connsiteY17" fmla="*/ 32314 h 82298"/>
                        <a:gd name="connsiteX18" fmla="*/ 5448 w 66794"/>
                        <a:gd name="connsiteY18" fmla="*/ 43537 h 82298"/>
                        <a:gd name="connsiteX19" fmla="*/ 11014 w 66794"/>
                        <a:gd name="connsiteY19" fmla="*/ 55547 h 82298"/>
                        <a:gd name="connsiteX20" fmla="*/ 81 w 66794"/>
                        <a:gd name="connsiteY20" fmla="*/ 66573 h 82298"/>
                        <a:gd name="connsiteX21" fmla="*/ 32484 w 66794"/>
                        <a:gd name="connsiteY21" fmla="*/ 82324 h 82298"/>
                        <a:gd name="connsiteX22" fmla="*/ 64888 w 66794"/>
                        <a:gd name="connsiteY22" fmla="*/ 66179 h 82298"/>
                        <a:gd name="connsiteX23" fmla="*/ 55345 w 66794"/>
                        <a:gd name="connsiteY23" fmla="*/ 50231 h 82298"/>
                        <a:gd name="connsiteX24" fmla="*/ 28508 w 66794"/>
                        <a:gd name="connsiteY24" fmla="*/ 46687 h 82298"/>
                        <a:gd name="connsiteX25" fmla="*/ 18767 w 66794"/>
                        <a:gd name="connsiteY25" fmla="*/ 46490 h 82298"/>
                        <a:gd name="connsiteX26" fmla="*/ 11611 w 66794"/>
                        <a:gd name="connsiteY26" fmla="*/ 38615 h 82298"/>
                        <a:gd name="connsiteX27" fmla="*/ 13002 w 66794"/>
                        <a:gd name="connsiteY27" fmla="*/ 34480 h 82298"/>
                        <a:gd name="connsiteX28" fmla="*/ 20755 w 66794"/>
                        <a:gd name="connsiteY28" fmla="*/ 58697 h 82298"/>
                        <a:gd name="connsiteX29" fmla="*/ 35665 w 66794"/>
                        <a:gd name="connsiteY29" fmla="*/ 58697 h 82298"/>
                        <a:gd name="connsiteX30" fmla="*/ 53954 w 66794"/>
                        <a:gd name="connsiteY30" fmla="*/ 66573 h 82298"/>
                        <a:gd name="connsiteX31" fmla="*/ 32484 w 66794"/>
                        <a:gd name="connsiteY31" fmla="*/ 77795 h 82298"/>
                        <a:gd name="connsiteX32" fmla="*/ 11014 w 66794"/>
                        <a:gd name="connsiteY32" fmla="*/ 66376 h 82298"/>
                        <a:gd name="connsiteX33" fmla="*/ 20755 w 66794"/>
                        <a:gd name="connsiteY33" fmla="*/ 58697 h 822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66794" h="82298">
                          <a:moveTo>
                            <a:pt x="28508" y="33299"/>
                          </a:moveTo>
                          <a:cubicBezTo>
                            <a:pt x="17376" y="33299"/>
                            <a:pt x="17376" y="24832"/>
                            <a:pt x="17376" y="19123"/>
                          </a:cubicBezTo>
                          <a:cubicBezTo>
                            <a:pt x="17376" y="13610"/>
                            <a:pt x="17376" y="5144"/>
                            <a:pt x="28508" y="5144"/>
                          </a:cubicBezTo>
                          <a:cubicBezTo>
                            <a:pt x="39641" y="5144"/>
                            <a:pt x="39641" y="13610"/>
                            <a:pt x="39641" y="19123"/>
                          </a:cubicBezTo>
                          <a:cubicBezTo>
                            <a:pt x="39641" y="24832"/>
                            <a:pt x="39641" y="33299"/>
                            <a:pt x="28508" y="33299"/>
                          </a:cubicBezTo>
                          <a:close/>
                          <a:moveTo>
                            <a:pt x="13002" y="34480"/>
                          </a:moveTo>
                          <a:cubicBezTo>
                            <a:pt x="18767" y="37433"/>
                            <a:pt x="25328" y="37827"/>
                            <a:pt x="28508" y="37827"/>
                          </a:cubicBezTo>
                          <a:cubicBezTo>
                            <a:pt x="46797" y="37827"/>
                            <a:pt x="53755" y="27983"/>
                            <a:pt x="53755" y="19123"/>
                          </a:cubicBezTo>
                          <a:cubicBezTo>
                            <a:pt x="53755" y="13216"/>
                            <a:pt x="50574" y="9082"/>
                            <a:pt x="48586" y="7113"/>
                          </a:cubicBezTo>
                          <a:cubicBezTo>
                            <a:pt x="52364" y="5144"/>
                            <a:pt x="55147" y="4947"/>
                            <a:pt x="56538" y="4750"/>
                          </a:cubicBezTo>
                          <a:cubicBezTo>
                            <a:pt x="56141" y="5341"/>
                            <a:pt x="55942" y="6522"/>
                            <a:pt x="55942" y="7310"/>
                          </a:cubicBezTo>
                          <a:cubicBezTo>
                            <a:pt x="55942" y="10460"/>
                            <a:pt x="58129" y="12625"/>
                            <a:pt x="61508" y="12625"/>
                          </a:cubicBezTo>
                          <a:cubicBezTo>
                            <a:pt x="64689" y="12625"/>
                            <a:pt x="66876" y="10263"/>
                            <a:pt x="66876" y="7310"/>
                          </a:cubicBezTo>
                          <a:cubicBezTo>
                            <a:pt x="66876" y="4356"/>
                            <a:pt x="64689" y="25"/>
                            <a:pt x="58924" y="25"/>
                          </a:cubicBezTo>
                          <a:cubicBezTo>
                            <a:pt x="56936" y="25"/>
                            <a:pt x="50972" y="418"/>
                            <a:pt x="45406" y="4750"/>
                          </a:cubicBezTo>
                          <a:cubicBezTo>
                            <a:pt x="43219" y="3175"/>
                            <a:pt x="37852" y="615"/>
                            <a:pt x="28508" y="615"/>
                          </a:cubicBezTo>
                          <a:cubicBezTo>
                            <a:pt x="10219" y="615"/>
                            <a:pt x="3261" y="10460"/>
                            <a:pt x="3261" y="19123"/>
                          </a:cubicBezTo>
                          <a:cubicBezTo>
                            <a:pt x="3261" y="24242"/>
                            <a:pt x="5647" y="29558"/>
                            <a:pt x="9822" y="32314"/>
                          </a:cubicBezTo>
                          <a:cubicBezTo>
                            <a:pt x="6243" y="36843"/>
                            <a:pt x="5448" y="40977"/>
                            <a:pt x="5448" y="43537"/>
                          </a:cubicBezTo>
                          <a:cubicBezTo>
                            <a:pt x="5448" y="45506"/>
                            <a:pt x="6044" y="51609"/>
                            <a:pt x="11014" y="55547"/>
                          </a:cubicBezTo>
                          <a:cubicBezTo>
                            <a:pt x="9424" y="55941"/>
                            <a:pt x="81" y="58697"/>
                            <a:pt x="81" y="66573"/>
                          </a:cubicBezTo>
                          <a:cubicBezTo>
                            <a:pt x="81" y="72873"/>
                            <a:pt x="7237" y="82324"/>
                            <a:pt x="32484" y="82324"/>
                          </a:cubicBezTo>
                          <a:cubicBezTo>
                            <a:pt x="54948" y="82324"/>
                            <a:pt x="64888" y="75039"/>
                            <a:pt x="64888" y="66179"/>
                          </a:cubicBezTo>
                          <a:cubicBezTo>
                            <a:pt x="64888" y="62438"/>
                            <a:pt x="63894" y="54562"/>
                            <a:pt x="55345" y="50231"/>
                          </a:cubicBezTo>
                          <a:cubicBezTo>
                            <a:pt x="48189" y="46687"/>
                            <a:pt x="40635" y="46687"/>
                            <a:pt x="28508" y="46687"/>
                          </a:cubicBezTo>
                          <a:cubicBezTo>
                            <a:pt x="25129" y="46687"/>
                            <a:pt x="19364" y="46687"/>
                            <a:pt x="18767" y="46490"/>
                          </a:cubicBezTo>
                          <a:cubicBezTo>
                            <a:pt x="13002" y="45703"/>
                            <a:pt x="11611" y="40977"/>
                            <a:pt x="11611" y="38615"/>
                          </a:cubicBezTo>
                          <a:cubicBezTo>
                            <a:pt x="11611" y="37433"/>
                            <a:pt x="12207" y="35464"/>
                            <a:pt x="13002" y="34480"/>
                          </a:cubicBezTo>
                          <a:close/>
                          <a:moveTo>
                            <a:pt x="20755" y="58697"/>
                          </a:moveTo>
                          <a:lnTo>
                            <a:pt x="35665" y="58697"/>
                          </a:lnTo>
                          <a:cubicBezTo>
                            <a:pt x="39641" y="58697"/>
                            <a:pt x="53954" y="58697"/>
                            <a:pt x="53954" y="66573"/>
                          </a:cubicBezTo>
                          <a:cubicBezTo>
                            <a:pt x="53954" y="71101"/>
                            <a:pt x="48984" y="77795"/>
                            <a:pt x="32484" y="77795"/>
                          </a:cubicBezTo>
                          <a:cubicBezTo>
                            <a:pt x="17376" y="77795"/>
                            <a:pt x="11014" y="72085"/>
                            <a:pt x="11014" y="66376"/>
                          </a:cubicBezTo>
                          <a:cubicBezTo>
                            <a:pt x="11014" y="58697"/>
                            <a:pt x="18966" y="58697"/>
                            <a:pt x="20755" y="5869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:a16="http://schemas.microsoft.com/office/drawing/2014/main" id="{0CDD38B5-97A2-77A1-8424-301B60D8C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72473" y="4603439"/>
                      <a:ext cx="58644" cy="57687"/>
                    </a:xfrm>
                    <a:custGeom>
                      <a:avLst/>
                      <a:gdLst>
                        <a:gd name="connsiteX0" fmla="*/ 54751 w 58644"/>
                        <a:gd name="connsiteY0" fmla="*/ 29558 h 57687"/>
                        <a:gd name="connsiteX1" fmla="*/ 58727 w 58644"/>
                        <a:gd name="connsiteY1" fmla="*/ 26211 h 57687"/>
                        <a:gd name="connsiteX2" fmla="*/ 51571 w 58644"/>
                        <a:gd name="connsiteY2" fmla="*/ 6719 h 57687"/>
                        <a:gd name="connsiteX3" fmla="*/ 31492 w 58644"/>
                        <a:gd name="connsiteY3" fmla="*/ 25 h 57687"/>
                        <a:gd name="connsiteX4" fmla="*/ 83 w 58644"/>
                        <a:gd name="connsiteY4" fmla="*/ 28574 h 57687"/>
                        <a:gd name="connsiteX5" fmla="*/ 33282 w 58644"/>
                        <a:gd name="connsiteY5" fmla="*/ 57713 h 57687"/>
                        <a:gd name="connsiteX6" fmla="*/ 58727 w 58644"/>
                        <a:gd name="connsiteY6" fmla="*/ 42159 h 57687"/>
                        <a:gd name="connsiteX7" fmla="*/ 55745 w 58644"/>
                        <a:gd name="connsiteY7" fmla="*/ 39993 h 57687"/>
                        <a:gd name="connsiteX8" fmla="*/ 52565 w 58644"/>
                        <a:gd name="connsiteY8" fmla="*/ 42553 h 57687"/>
                        <a:gd name="connsiteX9" fmla="*/ 34474 w 58644"/>
                        <a:gd name="connsiteY9" fmla="*/ 52594 h 57687"/>
                        <a:gd name="connsiteX10" fmla="*/ 16384 w 58644"/>
                        <a:gd name="connsiteY10" fmla="*/ 29558 h 57687"/>
                        <a:gd name="connsiteX11" fmla="*/ 16384 w 58644"/>
                        <a:gd name="connsiteY11" fmla="*/ 25424 h 57687"/>
                        <a:gd name="connsiteX12" fmla="*/ 19366 w 58644"/>
                        <a:gd name="connsiteY12" fmla="*/ 11051 h 57687"/>
                        <a:gd name="connsiteX13" fmla="*/ 31492 w 58644"/>
                        <a:gd name="connsiteY13" fmla="*/ 4554 h 57687"/>
                        <a:gd name="connsiteX14" fmla="*/ 46800 w 58644"/>
                        <a:gd name="connsiteY14" fmla="*/ 25424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8644" h="57687">
                          <a:moveTo>
                            <a:pt x="54751" y="29558"/>
                          </a:moveTo>
                          <a:cubicBezTo>
                            <a:pt x="57534" y="29558"/>
                            <a:pt x="58727" y="29558"/>
                            <a:pt x="58727" y="26211"/>
                          </a:cubicBezTo>
                          <a:cubicBezTo>
                            <a:pt x="58727" y="22274"/>
                            <a:pt x="57932" y="13020"/>
                            <a:pt x="51571" y="6719"/>
                          </a:cubicBezTo>
                          <a:cubicBezTo>
                            <a:pt x="46998" y="2191"/>
                            <a:pt x="40239" y="25"/>
                            <a:pt x="31492" y="25"/>
                          </a:cubicBezTo>
                          <a:cubicBezTo>
                            <a:pt x="11215" y="25"/>
                            <a:pt x="83" y="13020"/>
                            <a:pt x="83" y="28574"/>
                          </a:cubicBezTo>
                          <a:cubicBezTo>
                            <a:pt x="83" y="45506"/>
                            <a:pt x="12806" y="57713"/>
                            <a:pt x="33282" y="57713"/>
                          </a:cubicBezTo>
                          <a:cubicBezTo>
                            <a:pt x="53360" y="57713"/>
                            <a:pt x="58727" y="44325"/>
                            <a:pt x="58727" y="42159"/>
                          </a:cubicBezTo>
                          <a:cubicBezTo>
                            <a:pt x="58727" y="39993"/>
                            <a:pt x="56342" y="39993"/>
                            <a:pt x="55745" y="39993"/>
                          </a:cubicBezTo>
                          <a:cubicBezTo>
                            <a:pt x="53559" y="39993"/>
                            <a:pt x="53360" y="40584"/>
                            <a:pt x="52565" y="42553"/>
                          </a:cubicBezTo>
                          <a:cubicBezTo>
                            <a:pt x="49980" y="48656"/>
                            <a:pt x="42625" y="52594"/>
                            <a:pt x="34474" y="52594"/>
                          </a:cubicBezTo>
                          <a:cubicBezTo>
                            <a:pt x="16583" y="52594"/>
                            <a:pt x="16384" y="35859"/>
                            <a:pt x="16384" y="29558"/>
                          </a:cubicBezTo>
                          <a:close/>
                          <a:moveTo>
                            <a:pt x="16384" y="25424"/>
                          </a:moveTo>
                          <a:cubicBezTo>
                            <a:pt x="16583" y="20502"/>
                            <a:pt x="16782" y="15186"/>
                            <a:pt x="19366" y="11051"/>
                          </a:cubicBezTo>
                          <a:cubicBezTo>
                            <a:pt x="22745" y="6129"/>
                            <a:pt x="27914" y="4554"/>
                            <a:pt x="31492" y="4554"/>
                          </a:cubicBezTo>
                          <a:cubicBezTo>
                            <a:pt x="46402" y="4554"/>
                            <a:pt x="46601" y="21092"/>
                            <a:pt x="46800" y="2542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97" name="Graphic 9">
                    <a:extLst>
                      <a:ext uri="{FF2B5EF4-FFF2-40B4-BE49-F238E27FC236}">
                        <a16:creationId xmlns:a16="http://schemas.microsoft.com/office/drawing/2014/main" id="{A83C7A68-4BD7-1F8B-33E8-0324FCBE7D12}"/>
                      </a:ext>
                    </a:extLst>
                  </p:cNvPr>
                  <p:cNvGrpSpPr/>
                  <p:nvPr/>
                </p:nvGrpSpPr>
                <p:grpSpPr>
                  <a:xfrm>
                    <a:off x="5992006" y="4572725"/>
                    <a:ext cx="247939" cy="88993"/>
                    <a:chOff x="5992006" y="4572725"/>
                    <a:chExt cx="247939" cy="88993"/>
                  </a:xfrm>
                  <a:solidFill>
                    <a:srgbClr val="000000"/>
                  </a:solidFill>
                </p:grpSpPr>
                <p:sp>
                  <p:nvSpPr>
                    <p:cNvPr id="703" name="Freeform: Shape 702">
                      <a:extLst>
                        <a:ext uri="{FF2B5EF4-FFF2-40B4-BE49-F238E27FC236}">
                          <a16:creationId xmlns:a16="http://schemas.microsoft.com/office/drawing/2014/main" id="{EBAAAFE6-F5C2-9C17-A5AA-CCF59719F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2006" y="4572725"/>
                      <a:ext cx="89059" cy="88993"/>
                    </a:xfrm>
                    <a:custGeom>
                      <a:avLst/>
                      <a:gdLst>
                        <a:gd name="connsiteX0" fmla="*/ 89145 w 89059"/>
                        <a:gd name="connsiteY0" fmla="*/ 3570 h 88993"/>
                        <a:gd name="connsiteX1" fmla="*/ 86759 w 89059"/>
                        <a:gd name="connsiteY1" fmla="*/ 26 h 88993"/>
                        <a:gd name="connsiteX2" fmla="*/ 84374 w 89059"/>
                        <a:gd name="connsiteY2" fmla="*/ 1207 h 88993"/>
                        <a:gd name="connsiteX3" fmla="*/ 76025 w 89059"/>
                        <a:gd name="connsiteY3" fmla="*/ 8689 h 88993"/>
                        <a:gd name="connsiteX4" fmla="*/ 50976 w 89059"/>
                        <a:gd name="connsiteY4" fmla="*/ 26 h 88993"/>
                        <a:gd name="connsiteX5" fmla="*/ 85 w 89059"/>
                        <a:gd name="connsiteY5" fmla="*/ 44523 h 88993"/>
                        <a:gd name="connsiteX6" fmla="*/ 50976 w 89059"/>
                        <a:gd name="connsiteY6" fmla="*/ 89019 h 88993"/>
                        <a:gd name="connsiteX7" fmla="*/ 89145 w 89059"/>
                        <a:gd name="connsiteY7" fmla="*/ 59092 h 88993"/>
                        <a:gd name="connsiteX8" fmla="*/ 85964 w 89059"/>
                        <a:gd name="connsiteY8" fmla="*/ 56533 h 88993"/>
                        <a:gd name="connsiteX9" fmla="*/ 83181 w 89059"/>
                        <a:gd name="connsiteY9" fmla="*/ 58698 h 88993"/>
                        <a:gd name="connsiteX10" fmla="*/ 54157 w 89059"/>
                        <a:gd name="connsiteY10" fmla="*/ 83113 h 88993"/>
                        <a:gd name="connsiteX11" fmla="*/ 26922 w 89059"/>
                        <a:gd name="connsiteY11" fmla="*/ 72481 h 88993"/>
                        <a:gd name="connsiteX12" fmla="*/ 19368 w 89059"/>
                        <a:gd name="connsiteY12" fmla="*/ 44523 h 88993"/>
                        <a:gd name="connsiteX13" fmla="*/ 27916 w 89059"/>
                        <a:gd name="connsiteY13" fmla="*/ 15580 h 88993"/>
                        <a:gd name="connsiteX14" fmla="*/ 53760 w 89059"/>
                        <a:gd name="connsiteY14" fmla="*/ 5933 h 88993"/>
                        <a:gd name="connsiteX15" fmla="*/ 82187 w 89059"/>
                        <a:gd name="connsiteY15" fmla="*/ 31528 h 88993"/>
                        <a:gd name="connsiteX16" fmla="*/ 85567 w 89059"/>
                        <a:gd name="connsiteY16" fmla="*/ 34088 h 88993"/>
                        <a:gd name="connsiteX17" fmla="*/ 89145 w 89059"/>
                        <a:gd name="connsiteY17" fmla="*/ 30544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145" y="3570"/>
                          </a:moveTo>
                          <a:cubicBezTo>
                            <a:pt x="89145" y="1207"/>
                            <a:pt x="89145" y="26"/>
                            <a:pt x="86759" y="26"/>
                          </a:cubicBezTo>
                          <a:cubicBezTo>
                            <a:pt x="85567" y="26"/>
                            <a:pt x="85368" y="420"/>
                            <a:pt x="84374" y="1207"/>
                          </a:cubicBezTo>
                          <a:lnTo>
                            <a:pt x="76025" y="8689"/>
                          </a:lnTo>
                          <a:cubicBezTo>
                            <a:pt x="68073" y="2389"/>
                            <a:pt x="59723" y="26"/>
                            <a:pt x="50976" y="26"/>
                          </a:cubicBezTo>
                          <a:cubicBezTo>
                            <a:pt x="19368" y="26"/>
                            <a:pt x="85" y="18730"/>
                            <a:pt x="85" y="44523"/>
                          </a:cubicBezTo>
                          <a:cubicBezTo>
                            <a:pt x="85" y="70315"/>
                            <a:pt x="19368" y="89019"/>
                            <a:pt x="50976" y="89019"/>
                          </a:cubicBezTo>
                          <a:cubicBezTo>
                            <a:pt x="74832" y="89019"/>
                            <a:pt x="89145" y="73662"/>
                            <a:pt x="89145" y="59092"/>
                          </a:cubicBezTo>
                          <a:cubicBezTo>
                            <a:pt x="89145" y="56533"/>
                            <a:pt x="88151" y="56533"/>
                            <a:pt x="85964" y="56533"/>
                          </a:cubicBezTo>
                          <a:cubicBezTo>
                            <a:pt x="84374" y="56533"/>
                            <a:pt x="83181" y="56533"/>
                            <a:pt x="83181" y="58698"/>
                          </a:cubicBezTo>
                          <a:cubicBezTo>
                            <a:pt x="82187" y="75434"/>
                            <a:pt x="66880" y="83113"/>
                            <a:pt x="54157" y="83113"/>
                          </a:cubicBezTo>
                          <a:cubicBezTo>
                            <a:pt x="44217" y="83113"/>
                            <a:pt x="33483" y="80159"/>
                            <a:pt x="26922" y="72481"/>
                          </a:cubicBezTo>
                          <a:cubicBezTo>
                            <a:pt x="20959" y="65196"/>
                            <a:pt x="19368" y="55942"/>
                            <a:pt x="19368" y="44523"/>
                          </a:cubicBezTo>
                          <a:cubicBezTo>
                            <a:pt x="19368" y="37435"/>
                            <a:pt x="19766" y="24046"/>
                            <a:pt x="27916" y="15580"/>
                          </a:cubicBezTo>
                          <a:cubicBezTo>
                            <a:pt x="36067" y="7311"/>
                            <a:pt x="47199" y="5933"/>
                            <a:pt x="53760" y="5933"/>
                          </a:cubicBezTo>
                          <a:cubicBezTo>
                            <a:pt x="67476" y="5933"/>
                            <a:pt x="79404" y="15580"/>
                            <a:pt x="82187" y="31528"/>
                          </a:cubicBezTo>
                          <a:cubicBezTo>
                            <a:pt x="82585" y="33891"/>
                            <a:pt x="82784" y="34088"/>
                            <a:pt x="85567" y="34088"/>
                          </a:cubicBezTo>
                          <a:cubicBezTo>
                            <a:pt x="88946" y="34088"/>
                            <a:pt x="89145" y="33891"/>
                            <a:pt x="89145" y="3054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4" name="Freeform: Shape 703">
                      <a:extLst>
                        <a:ext uri="{FF2B5EF4-FFF2-40B4-BE49-F238E27FC236}">
                          <a16:creationId xmlns:a16="http://schemas.microsoft.com/office/drawing/2014/main" id="{EFA6515E-FDD5-50D5-8CF7-21B43284D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3112" y="4603439"/>
                      <a:ext cx="64806" cy="57687"/>
                    </a:xfrm>
                    <a:custGeom>
                      <a:avLst/>
                      <a:gdLst>
                        <a:gd name="connsiteX0" fmla="*/ 64896 w 64806"/>
                        <a:gd name="connsiteY0" fmla="*/ 29558 h 57687"/>
                        <a:gd name="connsiteX1" fmla="*/ 32492 w 64806"/>
                        <a:gd name="connsiteY1" fmla="*/ 25 h 57687"/>
                        <a:gd name="connsiteX2" fmla="*/ 89 w 64806"/>
                        <a:gd name="connsiteY2" fmla="*/ 29558 h 57687"/>
                        <a:gd name="connsiteX3" fmla="*/ 32492 w 64806"/>
                        <a:gd name="connsiteY3" fmla="*/ 57713 h 57687"/>
                        <a:gd name="connsiteX4" fmla="*/ 64896 w 64806"/>
                        <a:gd name="connsiteY4" fmla="*/ 29558 h 57687"/>
                        <a:gd name="connsiteX5" fmla="*/ 32492 w 64806"/>
                        <a:gd name="connsiteY5" fmla="*/ 52594 h 57687"/>
                        <a:gd name="connsiteX6" fmla="*/ 16390 w 64806"/>
                        <a:gd name="connsiteY6" fmla="*/ 28180 h 57687"/>
                        <a:gd name="connsiteX7" fmla="*/ 18577 w 64806"/>
                        <a:gd name="connsiteY7" fmla="*/ 11839 h 57687"/>
                        <a:gd name="connsiteX8" fmla="*/ 32492 w 64806"/>
                        <a:gd name="connsiteY8" fmla="*/ 4554 h 57687"/>
                        <a:gd name="connsiteX9" fmla="*/ 46010 w 64806"/>
                        <a:gd name="connsiteY9" fmla="*/ 10854 h 57687"/>
                        <a:gd name="connsiteX10" fmla="*/ 48595 w 64806"/>
                        <a:gd name="connsiteY10" fmla="*/ 28180 h 57687"/>
                        <a:gd name="connsiteX11" fmla="*/ 32492 w 64806"/>
                        <a:gd name="connsiteY11" fmla="*/ 52594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896" y="29558"/>
                          </a:moveTo>
                          <a:cubicBezTo>
                            <a:pt x="64896" y="12626"/>
                            <a:pt x="53167" y="25"/>
                            <a:pt x="32492" y="25"/>
                          </a:cubicBezTo>
                          <a:cubicBezTo>
                            <a:pt x="11619" y="25"/>
                            <a:pt x="89" y="12823"/>
                            <a:pt x="89" y="29558"/>
                          </a:cubicBezTo>
                          <a:cubicBezTo>
                            <a:pt x="89" y="45112"/>
                            <a:pt x="11420" y="57713"/>
                            <a:pt x="32492" y="57713"/>
                          </a:cubicBezTo>
                          <a:cubicBezTo>
                            <a:pt x="53763" y="57713"/>
                            <a:pt x="64896" y="44916"/>
                            <a:pt x="64896" y="29558"/>
                          </a:cubicBezTo>
                          <a:close/>
                          <a:moveTo>
                            <a:pt x="32492" y="52594"/>
                          </a:moveTo>
                          <a:cubicBezTo>
                            <a:pt x="16390" y="52594"/>
                            <a:pt x="16390" y="39009"/>
                            <a:pt x="16390" y="28180"/>
                          </a:cubicBezTo>
                          <a:cubicBezTo>
                            <a:pt x="16390" y="22470"/>
                            <a:pt x="16390" y="16170"/>
                            <a:pt x="18577" y="11839"/>
                          </a:cubicBezTo>
                          <a:cubicBezTo>
                            <a:pt x="20962" y="7113"/>
                            <a:pt x="26330" y="4554"/>
                            <a:pt x="32492" y="4554"/>
                          </a:cubicBezTo>
                          <a:cubicBezTo>
                            <a:pt x="37860" y="4554"/>
                            <a:pt x="43227" y="6523"/>
                            <a:pt x="46010" y="10854"/>
                          </a:cubicBezTo>
                          <a:cubicBezTo>
                            <a:pt x="48595" y="15186"/>
                            <a:pt x="48595" y="22077"/>
                            <a:pt x="48595" y="28180"/>
                          </a:cubicBezTo>
                          <a:cubicBezTo>
                            <a:pt x="48595" y="39009"/>
                            <a:pt x="48595" y="52594"/>
                            <a:pt x="32492" y="5259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5" name="Freeform: Shape 704">
                      <a:extLst>
                        <a:ext uri="{FF2B5EF4-FFF2-40B4-BE49-F238E27FC236}">
                          <a16:creationId xmlns:a16="http://schemas.microsoft.com/office/drawing/2014/main" id="{73F2BD5F-98BB-0B2C-A085-BFF22FABB9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67783" y="4603833"/>
                      <a:ext cx="72162" cy="56506"/>
                    </a:xfrm>
                    <a:custGeom>
                      <a:avLst/>
                      <a:gdLst>
                        <a:gd name="connsiteX0" fmla="*/ 8838 w 72162"/>
                        <a:gd name="connsiteY0" fmla="*/ 11839 h 56506"/>
                        <a:gd name="connsiteX1" fmla="*/ 8838 w 72162"/>
                        <a:gd name="connsiteY1" fmla="*/ 50625 h 56506"/>
                        <a:gd name="connsiteX2" fmla="*/ 91 w 72162"/>
                        <a:gd name="connsiteY2" fmla="*/ 50625 h 56506"/>
                        <a:gd name="connsiteX3" fmla="*/ 91 w 72162"/>
                        <a:gd name="connsiteY3" fmla="*/ 56532 h 56506"/>
                        <a:gd name="connsiteX4" fmla="*/ 15994 w 72162"/>
                        <a:gd name="connsiteY4" fmla="*/ 56138 h 56506"/>
                        <a:gd name="connsiteX5" fmla="*/ 31898 w 72162"/>
                        <a:gd name="connsiteY5" fmla="*/ 56532 h 56506"/>
                        <a:gd name="connsiteX6" fmla="*/ 31898 w 72162"/>
                        <a:gd name="connsiteY6" fmla="*/ 50625 h 56506"/>
                        <a:gd name="connsiteX7" fmla="*/ 23151 w 72162"/>
                        <a:gd name="connsiteY7" fmla="*/ 50625 h 56506"/>
                        <a:gd name="connsiteX8" fmla="*/ 23151 w 72162"/>
                        <a:gd name="connsiteY8" fmla="*/ 24439 h 56506"/>
                        <a:gd name="connsiteX9" fmla="*/ 42235 w 72162"/>
                        <a:gd name="connsiteY9" fmla="*/ 4554 h 56506"/>
                        <a:gd name="connsiteX10" fmla="*/ 49193 w 72162"/>
                        <a:gd name="connsiteY10" fmla="*/ 16761 h 56506"/>
                        <a:gd name="connsiteX11" fmla="*/ 49193 w 72162"/>
                        <a:gd name="connsiteY11" fmla="*/ 50625 h 56506"/>
                        <a:gd name="connsiteX12" fmla="*/ 40446 w 72162"/>
                        <a:gd name="connsiteY12" fmla="*/ 50625 h 56506"/>
                        <a:gd name="connsiteX13" fmla="*/ 40446 w 72162"/>
                        <a:gd name="connsiteY13" fmla="*/ 56532 h 56506"/>
                        <a:gd name="connsiteX14" fmla="*/ 56349 w 72162"/>
                        <a:gd name="connsiteY14" fmla="*/ 56138 h 56506"/>
                        <a:gd name="connsiteX15" fmla="*/ 72253 w 72162"/>
                        <a:gd name="connsiteY15" fmla="*/ 56532 h 56506"/>
                        <a:gd name="connsiteX16" fmla="*/ 72253 w 72162"/>
                        <a:gd name="connsiteY16" fmla="*/ 50625 h 56506"/>
                        <a:gd name="connsiteX17" fmla="*/ 63506 w 72162"/>
                        <a:gd name="connsiteY17" fmla="*/ 50625 h 56506"/>
                        <a:gd name="connsiteX18" fmla="*/ 63506 w 72162"/>
                        <a:gd name="connsiteY18" fmla="*/ 18139 h 56506"/>
                        <a:gd name="connsiteX19" fmla="*/ 44024 w 72162"/>
                        <a:gd name="connsiteY19" fmla="*/ 25 h 56506"/>
                        <a:gd name="connsiteX20" fmla="*/ 21759 w 72162"/>
                        <a:gd name="connsiteY20" fmla="*/ 13611 h 56506"/>
                        <a:gd name="connsiteX21" fmla="*/ 21759 w 72162"/>
                        <a:gd name="connsiteY21" fmla="*/ 25 h 56506"/>
                        <a:gd name="connsiteX22" fmla="*/ 91 w 72162"/>
                        <a:gd name="connsiteY22" fmla="*/ 1010 h 56506"/>
                        <a:gd name="connsiteX23" fmla="*/ 91 w 72162"/>
                        <a:gd name="connsiteY23" fmla="*/ 6916 h 56506"/>
                        <a:gd name="connsiteX24" fmla="*/ 8838 w 72162"/>
                        <a:gd name="connsiteY24" fmla="*/ 11839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2162" h="56506">
                          <a:moveTo>
                            <a:pt x="8838" y="11839"/>
                          </a:moveTo>
                          <a:lnTo>
                            <a:pt x="8838" y="50625"/>
                          </a:lnTo>
                          <a:lnTo>
                            <a:pt x="91" y="50625"/>
                          </a:lnTo>
                          <a:lnTo>
                            <a:pt x="91" y="56532"/>
                          </a:lnTo>
                          <a:cubicBezTo>
                            <a:pt x="3669" y="56335"/>
                            <a:pt x="11223" y="56138"/>
                            <a:pt x="15994" y="56138"/>
                          </a:cubicBezTo>
                          <a:cubicBezTo>
                            <a:pt x="20964" y="56138"/>
                            <a:pt x="28518" y="56335"/>
                            <a:pt x="31898" y="56532"/>
                          </a:cubicBezTo>
                          <a:lnTo>
                            <a:pt x="31898" y="50625"/>
                          </a:lnTo>
                          <a:lnTo>
                            <a:pt x="23151" y="50625"/>
                          </a:lnTo>
                          <a:lnTo>
                            <a:pt x="23151" y="24439"/>
                          </a:lnTo>
                          <a:cubicBezTo>
                            <a:pt x="23151" y="10657"/>
                            <a:pt x="34084" y="4554"/>
                            <a:pt x="42235" y="4554"/>
                          </a:cubicBezTo>
                          <a:cubicBezTo>
                            <a:pt x="46410" y="4554"/>
                            <a:pt x="49193" y="7113"/>
                            <a:pt x="49193" y="16761"/>
                          </a:cubicBezTo>
                          <a:lnTo>
                            <a:pt x="49193" y="50625"/>
                          </a:lnTo>
                          <a:lnTo>
                            <a:pt x="40446" y="50625"/>
                          </a:lnTo>
                          <a:lnTo>
                            <a:pt x="40446" y="56532"/>
                          </a:lnTo>
                          <a:cubicBezTo>
                            <a:pt x="43825" y="56335"/>
                            <a:pt x="51578" y="56138"/>
                            <a:pt x="56349" y="56138"/>
                          </a:cubicBezTo>
                          <a:cubicBezTo>
                            <a:pt x="61319" y="56138"/>
                            <a:pt x="68873" y="56335"/>
                            <a:pt x="72253" y="56532"/>
                          </a:cubicBezTo>
                          <a:lnTo>
                            <a:pt x="72253" y="50625"/>
                          </a:lnTo>
                          <a:lnTo>
                            <a:pt x="63506" y="50625"/>
                          </a:lnTo>
                          <a:lnTo>
                            <a:pt x="63506" y="18139"/>
                          </a:lnTo>
                          <a:cubicBezTo>
                            <a:pt x="63506" y="4948"/>
                            <a:pt x="56747" y="25"/>
                            <a:pt x="44024" y="25"/>
                          </a:cubicBezTo>
                          <a:cubicBezTo>
                            <a:pt x="31898" y="25"/>
                            <a:pt x="25139" y="7113"/>
                            <a:pt x="21759" y="13611"/>
                          </a:cubicBezTo>
                          <a:lnTo>
                            <a:pt x="21759" y="25"/>
                          </a:lnTo>
                          <a:lnTo>
                            <a:pt x="91" y="1010"/>
                          </a:lnTo>
                          <a:lnTo>
                            <a:pt x="91" y="6916"/>
                          </a:lnTo>
                          <a:cubicBezTo>
                            <a:pt x="7844" y="6916"/>
                            <a:pt x="8838" y="6916"/>
                            <a:pt x="8838" y="1183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98" name="Graphic 9">
                    <a:extLst>
                      <a:ext uri="{FF2B5EF4-FFF2-40B4-BE49-F238E27FC236}">
                        <a16:creationId xmlns:a16="http://schemas.microsoft.com/office/drawing/2014/main" id="{B3FAE0F0-E099-CF20-1E73-2A414B612799}"/>
                      </a:ext>
                    </a:extLst>
                  </p:cNvPr>
                  <p:cNvGrpSpPr/>
                  <p:nvPr/>
                </p:nvGrpSpPr>
                <p:grpSpPr>
                  <a:xfrm>
                    <a:off x="6241529" y="4573119"/>
                    <a:ext cx="224186" cy="88007"/>
                    <a:chOff x="6241529" y="4573119"/>
                    <a:chExt cx="224186" cy="88007"/>
                  </a:xfrm>
                  <a:solidFill>
                    <a:srgbClr val="000000"/>
                  </a:solidFill>
                </p:grpSpPr>
                <p:sp>
                  <p:nvSpPr>
                    <p:cNvPr id="699" name="Freeform: Shape 698">
                      <a:extLst>
                        <a:ext uri="{FF2B5EF4-FFF2-40B4-BE49-F238E27FC236}">
                          <a16:creationId xmlns:a16="http://schemas.microsoft.com/office/drawing/2014/main" id="{6A760294-AE42-6F69-3C4F-748D2501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1529" y="4580600"/>
                      <a:ext cx="45921" cy="80526"/>
                    </a:xfrm>
                    <a:custGeom>
                      <a:avLst/>
                      <a:gdLst>
                        <a:gd name="connsiteX0" fmla="*/ 10630 w 45921"/>
                        <a:gd name="connsiteY0" fmla="*/ 29953 h 80526"/>
                        <a:gd name="connsiteX1" fmla="*/ 10630 w 45921"/>
                        <a:gd name="connsiteY1" fmla="*/ 64408 h 80526"/>
                        <a:gd name="connsiteX2" fmla="*/ 30708 w 45921"/>
                        <a:gd name="connsiteY2" fmla="*/ 80553 h 80526"/>
                        <a:gd name="connsiteX3" fmla="*/ 46015 w 45921"/>
                        <a:gd name="connsiteY3" fmla="*/ 64211 h 80526"/>
                        <a:gd name="connsiteX4" fmla="*/ 46015 w 45921"/>
                        <a:gd name="connsiteY4" fmla="*/ 57517 h 80526"/>
                        <a:gd name="connsiteX5" fmla="*/ 40051 w 45921"/>
                        <a:gd name="connsiteY5" fmla="*/ 57517 h 80526"/>
                        <a:gd name="connsiteX6" fmla="*/ 40051 w 45921"/>
                        <a:gd name="connsiteY6" fmla="*/ 64014 h 80526"/>
                        <a:gd name="connsiteX7" fmla="*/ 32298 w 45921"/>
                        <a:gd name="connsiteY7" fmla="*/ 75434 h 80526"/>
                        <a:gd name="connsiteX8" fmla="*/ 24943 w 45921"/>
                        <a:gd name="connsiteY8" fmla="*/ 64605 h 80526"/>
                        <a:gd name="connsiteX9" fmla="*/ 24943 w 45921"/>
                        <a:gd name="connsiteY9" fmla="*/ 29953 h 80526"/>
                        <a:gd name="connsiteX10" fmla="*/ 43630 w 45921"/>
                        <a:gd name="connsiteY10" fmla="*/ 29953 h 80526"/>
                        <a:gd name="connsiteX11" fmla="*/ 43630 w 45921"/>
                        <a:gd name="connsiteY11" fmla="*/ 24046 h 80526"/>
                        <a:gd name="connsiteX12" fmla="*/ 24943 w 45921"/>
                        <a:gd name="connsiteY12" fmla="*/ 24046 h 80526"/>
                        <a:gd name="connsiteX13" fmla="*/ 24943 w 45921"/>
                        <a:gd name="connsiteY13" fmla="*/ 26 h 80526"/>
                        <a:gd name="connsiteX14" fmla="*/ 18979 w 45921"/>
                        <a:gd name="connsiteY14" fmla="*/ 26 h 80526"/>
                        <a:gd name="connsiteX15" fmla="*/ 94 w 45921"/>
                        <a:gd name="connsiteY15" fmla="*/ 25424 h 80526"/>
                        <a:gd name="connsiteX16" fmla="*/ 94 w 45921"/>
                        <a:gd name="connsiteY16" fmla="*/ 29953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30" y="29953"/>
                          </a:moveTo>
                          <a:lnTo>
                            <a:pt x="10630" y="64408"/>
                          </a:lnTo>
                          <a:cubicBezTo>
                            <a:pt x="10630" y="77796"/>
                            <a:pt x="21563" y="80553"/>
                            <a:pt x="30708" y="80553"/>
                          </a:cubicBezTo>
                          <a:cubicBezTo>
                            <a:pt x="40250" y="80553"/>
                            <a:pt x="46015" y="73268"/>
                            <a:pt x="46015" y="64211"/>
                          </a:cubicBezTo>
                          <a:lnTo>
                            <a:pt x="46015" y="57517"/>
                          </a:lnTo>
                          <a:lnTo>
                            <a:pt x="40051" y="57517"/>
                          </a:lnTo>
                          <a:lnTo>
                            <a:pt x="40051" y="64014"/>
                          </a:lnTo>
                          <a:cubicBezTo>
                            <a:pt x="40051" y="72480"/>
                            <a:pt x="35877" y="75434"/>
                            <a:pt x="32298" y="75434"/>
                          </a:cubicBezTo>
                          <a:cubicBezTo>
                            <a:pt x="24943" y="75434"/>
                            <a:pt x="24943" y="67361"/>
                            <a:pt x="24943" y="64605"/>
                          </a:cubicBezTo>
                          <a:lnTo>
                            <a:pt x="24943" y="29953"/>
                          </a:lnTo>
                          <a:lnTo>
                            <a:pt x="43630" y="29953"/>
                          </a:lnTo>
                          <a:lnTo>
                            <a:pt x="43630" y="24046"/>
                          </a:lnTo>
                          <a:lnTo>
                            <a:pt x="24943" y="24046"/>
                          </a:lnTo>
                          <a:lnTo>
                            <a:pt x="24943" y="26"/>
                          </a:lnTo>
                          <a:lnTo>
                            <a:pt x="18979" y="26"/>
                          </a:lnTo>
                          <a:cubicBezTo>
                            <a:pt x="18979" y="12627"/>
                            <a:pt x="12816" y="25031"/>
                            <a:pt x="94" y="25424"/>
                          </a:cubicBezTo>
                          <a:lnTo>
                            <a:pt x="94" y="2995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0" name="Freeform: Shape 699">
                      <a:extLst>
                        <a:ext uri="{FF2B5EF4-FFF2-40B4-BE49-F238E27FC236}">
                          <a16:creationId xmlns:a16="http://schemas.microsoft.com/office/drawing/2014/main" id="{B371A21F-6814-C61B-6E25-6BA128C77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0399" y="4603833"/>
                      <a:ext cx="51288" cy="56506"/>
                    </a:xfrm>
                    <a:custGeom>
                      <a:avLst/>
                      <a:gdLst>
                        <a:gd name="connsiteX0" fmla="*/ 21167 w 51288"/>
                        <a:gd name="connsiteY0" fmla="*/ 14201 h 56506"/>
                        <a:gd name="connsiteX1" fmla="*/ 21167 w 51288"/>
                        <a:gd name="connsiteY1" fmla="*/ 25 h 56506"/>
                        <a:gd name="connsiteX2" fmla="*/ 95 w 51288"/>
                        <a:gd name="connsiteY2" fmla="*/ 1010 h 56506"/>
                        <a:gd name="connsiteX3" fmla="*/ 95 w 51288"/>
                        <a:gd name="connsiteY3" fmla="*/ 6916 h 56506"/>
                        <a:gd name="connsiteX4" fmla="*/ 8842 w 51288"/>
                        <a:gd name="connsiteY4" fmla="*/ 11839 h 56506"/>
                        <a:gd name="connsiteX5" fmla="*/ 8842 w 51288"/>
                        <a:gd name="connsiteY5" fmla="*/ 50625 h 56506"/>
                        <a:gd name="connsiteX6" fmla="*/ 95 w 51288"/>
                        <a:gd name="connsiteY6" fmla="*/ 50625 h 56506"/>
                        <a:gd name="connsiteX7" fmla="*/ 95 w 51288"/>
                        <a:gd name="connsiteY7" fmla="*/ 56532 h 56506"/>
                        <a:gd name="connsiteX8" fmla="*/ 15998 w 51288"/>
                        <a:gd name="connsiteY8" fmla="*/ 56138 h 56506"/>
                        <a:gd name="connsiteX9" fmla="*/ 33492 w 51288"/>
                        <a:gd name="connsiteY9" fmla="*/ 56532 h 56506"/>
                        <a:gd name="connsiteX10" fmla="*/ 33492 w 51288"/>
                        <a:gd name="connsiteY10" fmla="*/ 50625 h 56506"/>
                        <a:gd name="connsiteX11" fmla="*/ 22559 w 51288"/>
                        <a:gd name="connsiteY11" fmla="*/ 50625 h 56506"/>
                        <a:gd name="connsiteX12" fmla="*/ 22559 w 51288"/>
                        <a:gd name="connsiteY12" fmla="*/ 28574 h 56506"/>
                        <a:gd name="connsiteX13" fmla="*/ 38263 w 51288"/>
                        <a:gd name="connsiteY13" fmla="*/ 4554 h 56506"/>
                        <a:gd name="connsiteX14" fmla="*/ 35878 w 51288"/>
                        <a:gd name="connsiteY14" fmla="*/ 10263 h 56506"/>
                        <a:gd name="connsiteX15" fmla="*/ 43631 w 51288"/>
                        <a:gd name="connsiteY15" fmla="*/ 17942 h 56506"/>
                        <a:gd name="connsiteX16" fmla="*/ 51384 w 51288"/>
                        <a:gd name="connsiteY16" fmla="*/ 10263 h 56506"/>
                        <a:gd name="connsiteX17" fmla="*/ 37866 w 51288"/>
                        <a:gd name="connsiteY17" fmla="*/ 25 h 56506"/>
                        <a:gd name="connsiteX18" fmla="*/ 21167 w 51288"/>
                        <a:gd name="connsiteY18" fmla="*/ 14201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67" y="14201"/>
                          </a:moveTo>
                          <a:lnTo>
                            <a:pt x="21167" y="25"/>
                          </a:lnTo>
                          <a:lnTo>
                            <a:pt x="95" y="1010"/>
                          </a:lnTo>
                          <a:lnTo>
                            <a:pt x="95" y="6916"/>
                          </a:lnTo>
                          <a:cubicBezTo>
                            <a:pt x="7848" y="6916"/>
                            <a:pt x="8842" y="6916"/>
                            <a:pt x="8842" y="11839"/>
                          </a:cubicBezTo>
                          <a:lnTo>
                            <a:pt x="8842" y="50625"/>
                          </a:lnTo>
                          <a:lnTo>
                            <a:pt x="95" y="50625"/>
                          </a:lnTo>
                          <a:lnTo>
                            <a:pt x="95" y="56532"/>
                          </a:lnTo>
                          <a:cubicBezTo>
                            <a:pt x="4468" y="56335"/>
                            <a:pt x="10233" y="56138"/>
                            <a:pt x="15998" y="56138"/>
                          </a:cubicBezTo>
                          <a:cubicBezTo>
                            <a:pt x="20769" y="56138"/>
                            <a:pt x="28920" y="56138"/>
                            <a:pt x="33492" y="56532"/>
                          </a:cubicBezTo>
                          <a:lnTo>
                            <a:pt x="33492" y="50625"/>
                          </a:lnTo>
                          <a:lnTo>
                            <a:pt x="22559" y="50625"/>
                          </a:lnTo>
                          <a:lnTo>
                            <a:pt x="22559" y="28574"/>
                          </a:lnTo>
                          <a:cubicBezTo>
                            <a:pt x="22559" y="19911"/>
                            <a:pt x="25541" y="4554"/>
                            <a:pt x="38263" y="4554"/>
                          </a:cubicBezTo>
                          <a:cubicBezTo>
                            <a:pt x="38263" y="4751"/>
                            <a:pt x="35878" y="6719"/>
                            <a:pt x="35878" y="10263"/>
                          </a:cubicBezTo>
                          <a:cubicBezTo>
                            <a:pt x="35878" y="15383"/>
                            <a:pt x="40053" y="17942"/>
                            <a:pt x="43631" y="17942"/>
                          </a:cubicBezTo>
                          <a:cubicBezTo>
                            <a:pt x="47408" y="17942"/>
                            <a:pt x="51384" y="15383"/>
                            <a:pt x="51384" y="10263"/>
                          </a:cubicBezTo>
                          <a:cubicBezTo>
                            <a:pt x="51384" y="3569"/>
                            <a:pt x="44625" y="25"/>
                            <a:pt x="37866" y="25"/>
                          </a:cubicBezTo>
                          <a:cubicBezTo>
                            <a:pt x="29119" y="25"/>
                            <a:pt x="23950" y="6326"/>
                            <a:pt x="21167" y="1420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1" name="Freeform: Shape 700">
                      <a:extLst>
                        <a:ext uri="{FF2B5EF4-FFF2-40B4-BE49-F238E27FC236}">
                          <a16:creationId xmlns:a16="http://schemas.microsoft.com/office/drawing/2014/main" id="{A0FA6555-85E9-BEF0-6619-7C7E045A7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9634" y="4603439"/>
                      <a:ext cx="64806" cy="57687"/>
                    </a:xfrm>
                    <a:custGeom>
                      <a:avLst/>
                      <a:gdLst>
                        <a:gd name="connsiteX0" fmla="*/ 64903 w 64806"/>
                        <a:gd name="connsiteY0" fmla="*/ 29558 h 57687"/>
                        <a:gd name="connsiteX1" fmla="*/ 32500 w 64806"/>
                        <a:gd name="connsiteY1" fmla="*/ 25 h 57687"/>
                        <a:gd name="connsiteX2" fmla="*/ 96 w 64806"/>
                        <a:gd name="connsiteY2" fmla="*/ 29558 h 57687"/>
                        <a:gd name="connsiteX3" fmla="*/ 32500 w 64806"/>
                        <a:gd name="connsiteY3" fmla="*/ 57713 h 57687"/>
                        <a:gd name="connsiteX4" fmla="*/ 64903 w 64806"/>
                        <a:gd name="connsiteY4" fmla="*/ 29558 h 57687"/>
                        <a:gd name="connsiteX5" fmla="*/ 32500 w 64806"/>
                        <a:gd name="connsiteY5" fmla="*/ 52594 h 57687"/>
                        <a:gd name="connsiteX6" fmla="*/ 16397 w 64806"/>
                        <a:gd name="connsiteY6" fmla="*/ 28180 h 57687"/>
                        <a:gd name="connsiteX7" fmla="*/ 18584 w 64806"/>
                        <a:gd name="connsiteY7" fmla="*/ 11839 h 57687"/>
                        <a:gd name="connsiteX8" fmla="*/ 32500 w 64806"/>
                        <a:gd name="connsiteY8" fmla="*/ 4554 h 57687"/>
                        <a:gd name="connsiteX9" fmla="*/ 46018 w 64806"/>
                        <a:gd name="connsiteY9" fmla="*/ 10854 h 57687"/>
                        <a:gd name="connsiteX10" fmla="*/ 48602 w 64806"/>
                        <a:gd name="connsiteY10" fmla="*/ 28180 h 57687"/>
                        <a:gd name="connsiteX11" fmla="*/ 32500 w 64806"/>
                        <a:gd name="connsiteY11" fmla="*/ 52594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903" y="29558"/>
                          </a:moveTo>
                          <a:cubicBezTo>
                            <a:pt x="64903" y="12626"/>
                            <a:pt x="53174" y="25"/>
                            <a:pt x="32500" y="25"/>
                          </a:cubicBezTo>
                          <a:cubicBezTo>
                            <a:pt x="11626" y="25"/>
                            <a:pt x="96" y="12823"/>
                            <a:pt x="96" y="29558"/>
                          </a:cubicBezTo>
                          <a:cubicBezTo>
                            <a:pt x="96" y="45112"/>
                            <a:pt x="11428" y="57713"/>
                            <a:pt x="32500" y="57713"/>
                          </a:cubicBezTo>
                          <a:cubicBezTo>
                            <a:pt x="53771" y="57713"/>
                            <a:pt x="64903" y="44916"/>
                            <a:pt x="64903" y="29558"/>
                          </a:cubicBezTo>
                          <a:close/>
                          <a:moveTo>
                            <a:pt x="32500" y="52594"/>
                          </a:moveTo>
                          <a:cubicBezTo>
                            <a:pt x="16397" y="52594"/>
                            <a:pt x="16397" y="39009"/>
                            <a:pt x="16397" y="28180"/>
                          </a:cubicBezTo>
                          <a:cubicBezTo>
                            <a:pt x="16397" y="22470"/>
                            <a:pt x="16397" y="16170"/>
                            <a:pt x="18584" y="11839"/>
                          </a:cubicBezTo>
                          <a:cubicBezTo>
                            <a:pt x="20970" y="7113"/>
                            <a:pt x="26337" y="4554"/>
                            <a:pt x="32500" y="4554"/>
                          </a:cubicBezTo>
                          <a:cubicBezTo>
                            <a:pt x="37867" y="4554"/>
                            <a:pt x="43235" y="6523"/>
                            <a:pt x="46018" y="10854"/>
                          </a:cubicBezTo>
                          <a:cubicBezTo>
                            <a:pt x="48602" y="15186"/>
                            <a:pt x="48602" y="22077"/>
                            <a:pt x="48602" y="28180"/>
                          </a:cubicBezTo>
                          <a:cubicBezTo>
                            <a:pt x="48602" y="39009"/>
                            <a:pt x="48602" y="52594"/>
                            <a:pt x="32500" y="5259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02" name="Freeform: Shape 701">
                      <a:extLst>
                        <a:ext uri="{FF2B5EF4-FFF2-40B4-BE49-F238E27FC236}">
                          <a16:creationId xmlns:a16="http://schemas.microsoft.com/office/drawing/2014/main" id="{9A6C2DBF-B198-32BB-0354-9A8E4478D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4505" y="4573119"/>
                      <a:ext cx="31210" cy="87221"/>
                    </a:xfrm>
                    <a:custGeom>
                      <a:avLst/>
                      <a:gdLst>
                        <a:gd name="connsiteX0" fmla="*/ 22563 w 31210"/>
                        <a:gd name="connsiteY0" fmla="*/ 26 h 87221"/>
                        <a:gd name="connsiteX1" fmla="*/ 99 w 31210"/>
                        <a:gd name="connsiteY1" fmla="*/ 1011 h 87221"/>
                        <a:gd name="connsiteX2" fmla="*/ 99 w 31210"/>
                        <a:gd name="connsiteY2" fmla="*/ 6917 h 87221"/>
                        <a:gd name="connsiteX3" fmla="*/ 8846 w 31210"/>
                        <a:gd name="connsiteY3" fmla="*/ 11839 h 87221"/>
                        <a:gd name="connsiteX4" fmla="*/ 8846 w 31210"/>
                        <a:gd name="connsiteY4" fmla="*/ 81341 h 87221"/>
                        <a:gd name="connsiteX5" fmla="*/ 99 w 31210"/>
                        <a:gd name="connsiteY5" fmla="*/ 81341 h 87221"/>
                        <a:gd name="connsiteX6" fmla="*/ 99 w 31210"/>
                        <a:gd name="connsiteY6" fmla="*/ 87247 h 87221"/>
                        <a:gd name="connsiteX7" fmla="*/ 15605 w 31210"/>
                        <a:gd name="connsiteY7" fmla="*/ 86853 h 87221"/>
                        <a:gd name="connsiteX8" fmla="*/ 31310 w 31210"/>
                        <a:gd name="connsiteY8" fmla="*/ 87247 h 87221"/>
                        <a:gd name="connsiteX9" fmla="*/ 31310 w 31210"/>
                        <a:gd name="connsiteY9" fmla="*/ 81341 h 87221"/>
                        <a:gd name="connsiteX10" fmla="*/ 22563 w 31210"/>
                        <a:gd name="connsiteY10" fmla="*/ 81341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210" h="87221">
                          <a:moveTo>
                            <a:pt x="22563" y="26"/>
                          </a:moveTo>
                          <a:lnTo>
                            <a:pt x="99" y="1011"/>
                          </a:lnTo>
                          <a:lnTo>
                            <a:pt x="99" y="6917"/>
                          </a:lnTo>
                          <a:cubicBezTo>
                            <a:pt x="8051" y="6917"/>
                            <a:pt x="8846" y="6917"/>
                            <a:pt x="8846" y="11839"/>
                          </a:cubicBezTo>
                          <a:lnTo>
                            <a:pt x="8846" y="81341"/>
                          </a:lnTo>
                          <a:lnTo>
                            <a:pt x="99" y="81341"/>
                          </a:lnTo>
                          <a:lnTo>
                            <a:pt x="99" y="87247"/>
                          </a:lnTo>
                          <a:cubicBezTo>
                            <a:pt x="4075" y="87050"/>
                            <a:pt x="10238" y="86853"/>
                            <a:pt x="15605" y="86853"/>
                          </a:cubicBezTo>
                          <a:cubicBezTo>
                            <a:pt x="21171" y="86853"/>
                            <a:pt x="26936" y="87050"/>
                            <a:pt x="31310" y="87247"/>
                          </a:cubicBezTo>
                          <a:lnTo>
                            <a:pt x="31310" y="81341"/>
                          </a:lnTo>
                          <a:lnTo>
                            <a:pt x="22563" y="8134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627" name="Graphic 9">
                  <a:extLst>
                    <a:ext uri="{FF2B5EF4-FFF2-40B4-BE49-F238E27FC236}">
                      <a16:creationId xmlns:a16="http://schemas.microsoft.com/office/drawing/2014/main" id="{207999A7-4B03-51B8-C793-29631D33257A}"/>
                    </a:ext>
                  </a:extLst>
                </p:cNvPr>
                <p:cNvGrpSpPr/>
                <p:nvPr/>
              </p:nvGrpSpPr>
              <p:grpSpPr>
                <a:xfrm>
                  <a:off x="4960053" y="4571540"/>
                  <a:ext cx="1607997" cy="428623"/>
                  <a:chOff x="5039541" y="5019481"/>
                  <a:chExt cx="1607997" cy="428623"/>
                </a:xfrm>
              </p:grpSpPr>
              <p:sp>
                <p:nvSpPr>
                  <p:cNvPr id="668" name="Freeform: Shape 667">
                    <a:extLst>
                      <a:ext uri="{FF2B5EF4-FFF2-40B4-BE49-F238E27FC236}">
                        <a16:creationId xmlns:a16="http://schemas.microsoft.com/office/drawing/2014/main" id="{7F4DF70E-B594-7A09-BC75-AC974D0BA17C}"/>
                      </a:ext>
                    </a:extLst>
                  </p:cNvPr>
                  <p:cNvSpPr/>
                  <p:nvPr/>
                </p:nvSpPr>
                <p:spPr>
                  <a:xfrm>
                    <a:off x="5039541" y="5019481"/>
                    <a:ext cx="1607997" cy="428623"/>
                  </a:xfrm>
                  <a:custGeom>
                    <a:avLst/>
                    <a:gdLst>
                      <a:gd name="connsiteX0" fmla="*/ 1557220 w 1607997"/>
                      <a:gd name="connsiteY0" fmla="*/ -90 h 428623"/>
                      <a:gd name="connsiteX1" fmla="*/ 50606 w 1607997"/>
                      <a:gd name="connsiteY1" fmla="*/ -90 h 428623"/>
                      <a:gd name="connsiteX2" fmla="*/ -86 w 1607997"/>
                      <a:gd name="connsiteY2" fmla="*/ 50117 h 428623"/>
                      <a:gd name="connsiteX3" fmla="*/ -86 w 1607997"/>
                      <a:gd name="connsiteY3" fmla="*/ 378328 h 428623"/>
                      <a:gd name="connsiteX4" fmla="*/ 50606 w 1607997"/>
                      <a:gd name="connsiteY4" fmla="*/ 428534 h 428623"/>
                      <a:gd name="connsiteX5" fmla="*/ 1557220 w 1607997"/>
                      <a:gd name="connsiteY5" fmla="*/ 428534 h 428623"/>
                      <a:gd name="connsiteX6" fmla="*/ 1607911 w 1607997"/>
                      <a:gd name="connsiteY6" fmla="*/ 378328 h 428623"/>
                      <a:gd name="connsiteX7" fmla="*/ 1607911 w 1607997"/>
                      <a:gd name="connsiteY7" fmla="*/ 50117 h 428623"/>
                      <a:gd name="connsiteX8" fmla="*/ 1557220 w 1607997"/>
                      <a:gd name="connsiteY8" fmla="*/ -90 h 428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07997" h="428623">
                        <a:moveTo>
                          <a:pt x="1557220" y="-90"/>
                        </a:moveTo>
                        <a:lnTo>
                          <a:pt x="50606" y="-90"/>
                        </a:lnTo>
                        <a:cubicBezTo>
                          <a:pt x="22626" y="-90"/>
                          <a:pt x="-86" y="22405"/>
                          <a:pt x="-86" y="50117"/>
                        </a:cubicBezTo>
                        <a:lnTo>
                          <a:pt x="-86" y="378328"/>
                        </a:lnTo>
                        <a:cubicBezTo>
                          <a:pt x="-86" y="406089"/>
                          <a:pt x="22626" y="428534"/>
                          <a:pt x="50606" y="428534"/>
                        </a:cubicBezTo>
                        <a:lnTo>
                          <a:pt x="1557220" y="428534"/>
                        </a:lnTo>
                        <a:cubicBezTo>
                          <a:pt x="1585249" y="428534"/>
                          <a:pt x="1607911" y="406089"/>
                          <a:pt x="1607911" y="378328"/>
                        </a:cubicBezTo>
                        <a:lnTo>
                          <a:pt x="1607911" y="50117"/>
                        </a:lnTo>
                        <a:cubicBezTo>
                          <a:pt x="1607911" y="22405"/>
                          <a:pt x="1585249" y="-90"/>
                          <a:pt x="1557220" y="-90"/>
                        </a:cubicBezTo>
                        <a:close/>
                      </a:path>
                    </a:pathLst>
                  </a:custGeom>
                  <a:noFill/>
                  <a:ln w="5070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69" name="Graphic 9">
                    <a:extLst>
                      <a:ext uri="{FF2B5EF4-FFF2-40B4-BE49-F238E27FC236}">
                        <a16:creationId xmlns:a16="http://schemas.microsoft.com/office/drawing/2014/main" id="{B8ECF598-3EAF-88D4-1476-5E753AF6F23F}"/>
                      </a:ext>
                    </a:extLst>
                  </p:cNvPr>
                  <p:cNvGrpSpPr/>
                  <p:nvPr/>
                </p:nvGrpSpPr>
                <p:grpSpPr>
                  <a:xfrm>
                    <a:off x="5086750" y="5190154"/>
                    <a:ext cx="477525" cy="88598"/>
                    <a:chOff x="5086750" y="5190154"/>
                    <a:chExt cx="477525" cy="88598"/>
                  </a:xfrm>
                  <a:solidFill>
                    <a:srgbClr val="000000"/>
                  </a:solidFill>
                </p:grpSpPr>
                <p:sp>
                  <p:nvSpPr>
                    <p:cNvPr id="686" name="Freeform: Shape 685">
                      <a:extLst>
                        <a:ext uri="{FF2B5EF4-FFF2-40B4-BE49-F238E27FC236}">
                          <a16:creationId xmlns:a16="http://schemas.microsoft.com/office/drawing/2014/main" id="{7AD40153-045D-4270-D4D2-0A1745674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6750" y="5191138"/>
                      <a:ext cx="103770" cy="87614"/>
                    </a:xfrm>
                    <a:custGeom>
                      <a:avLst/>
                      <a:gdLst>
                        <a:gd name="connsiteX0" fmla="*/ 31072 w 103770"/>
                        <a:gd name="connsiteY0" fmla="*/ 40996 h 87614"/>
                        <a:gd name="connsiteX1" fmla="*/ 31072 w 103770"/>
                        <a:gd name="connsiteY1" fmla="*/ 5950 h 87614"/>
                        <a:gd name="connsiteX2" fmla="*/ 45981 w 103770"/>
                        <a:gd name="connsiteY2" fmla="*/ 5950 h 87614"/>
                        <a:gd name="connsiteX3" fmla="*/ 66656 w 103770"/>
                        <a:gd name="connsiteY3" fmla="*/ 23473 h 87614"/>
                        <a:gd name="connsiteX4" fmla="*/ 45783 w 103770"/>
                        <a:gd name="connsiteY4" fmla="*/ 40996 h 87614"/>
                        <a:gd name="connsiteX5" fmla="*/ 64867 w 103770"/>
                        <a:gd name="connsiteY5" fmla="*/ 43555 h 87614"/>
                        <a:gd name="connsiteX6" fmla="*/ 85939 w 103770"/>
                        <a:gd name="connsiteY6" fmla="*/ 23276 h 87614"/>
                        <a:gd name="connsiteX7" fmla="*/ 48168 w 103770"/>
                        <a:gd name="connsiteY7" fmla="*/ 43 h 87614"/>
                        <a:gd name="connsiteX8" fmla="*/ 60 w 103770"/>
                        <a:gd name="connsiteY8" fmla="*/ 43 h 87614"/>
                        <a:gd name="connsiteX9" fmla="*/ 60 w 103770"/>
                        <a:gd name="connsiteY9" fmla="*/ 5950 h 87614"/>
                        <a:gd name="connsiteX10" fmla="*/ 13777 w 103770"/>
                        <a:gd name="connsiteY10" fmla="*/ 5950 h 87614"/>
                        <a:gd name="connsiteX11" fmla="*/ 13777 w 103770"/>
                        <a:gd name="connsiteY11" fmla="*/ 80373 h 87614"/>
                        <a:gd name="connsiteX12" fmla="*/ 60 w 103770"/>
                        <a:gd name="connsiteY12" fmla="*/ 80373 h 87614"/>
                        <a:gd name="connsiteX13" fmla="*/ 60 w 103770"/>
                        <a:gd name="connsiteY13" fmla="*/ 86280 h 87614"/>
                        <a:gd name="connsiteX14" fmla="*/ 22325 w 103770"/>
                        <a:gd name="connsiteY14" fmla="*/ 85886 h 87614"/>
                        <a:gd name="connsiteX15" fmla="*/ 44590 w 103770"/>
                        <a:gd name="connsiteY15" fmla="*/ 86280 h 87614"/>
                        <a:gd name="connsiteX16" fmla="*/ 44590 w 103770"/>
                        <a:gd name="connsiteY16" fmla="*/ 80373 h 87614"/>
                        <a:gd name="connsiteX17" fmla="*/ 31072 w 103770"/>
                        <a:gd name="connsiteY17" fmla="*/ 80373 h 87614"/>
                        <a:gd name="connsiteX18" fmla="*/ 31072 w 103770"/>
                        <a:gd name="connsiteY18" fmla="*/ 45524 h 87614"/>
                        <a:gd name="connsiteX19" fmla="*/ 45783 w 103770"/>
                        <a:gd name="connsiteY19" fmla="*/ 45524 h 87614"/>
                        <a:gd name="connsiteX20" fmla="*/ 57114 w 103770"/>
                        <a:gd name="connsiteY20" fmla="*/ 49659 h 87614"/>
                        <a:gd name="connsiteX21" fmla="*/ 61090 w 103770"/>
                        <a:gd name="connsiteY21" fmla="*/ 65607 h 87614"/>
                        <a:gd name="connsiteX22" fmla="*/ 70035 w 103770"/>
                        <a:gd name="connsiteY22" fmla="*/ 84311 h 87614"/>
                        <a:gd name="connsiteX23" fmla="*/ 88722 w 103770"/>
                        <a:gd name="connsiteY23" fmla="*/ 87658 h 87614"/>
                        <a:gd name="connsiteX24" fmla="*/ 103831 w 103770"/>
                        <a:gd name="connsiteY24" fmla="*/ 74270 h 87614"/>
                        <a:gd name="connsiteX25" fmla="*/ 100849 w 103770"/>
                        <a:gd name="connsiteY25" fmla="*/ 71513 h 87614"/>
                        <a:gd name="connsiteX26" fmla="*/ 97867 w 103770"/>
                        <a:gd name="connsiteY26" fmla="*/ 74467 h 87614"/>
                        <a:gd name="connsiteX27" fmla="*/ 89915 w 103770"/>
                        <a:gd name="connsiteY27" fmla="*/ 83130 h 87614"/>
                        <a:gd name="connsiteX28" fmla="*/ 80373 w 103770"/>
                        <a:gd name="connsiteY28" fmla="*/ 68954 h 87614"/>
                        <a:gd name="connsiteX29" fmla="*/ 78981 w 103770"/>
                        <a:gd name="connsiteY29" fmla="*/ 58322 h 87614"/>
                        <a:gd name="connsiteX30" fmla="*/ 64867 w 103770"/>
                        <a:gd name="connsiteY30" fmla="*/ 43555 h 876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103770" h="87614">
                          <a:moveTo>
                            <a:pt x="31072" y="40996"/>
                          </a:moveTo>
                          <a:lnTo>
                            <a:pt x="31072" y="5950"/>
                          </a:lnTo>
                          <a:lnTo>
                            <a:pt x="45981" y="5950"/>
                          </a:lnTo>
                          <a:cubicBezTo>
                            <a:pt x="66457" y="5950"/>
                            <a:pt x="66656" y="15794"/>
                            <a:pt x="66656" y="23473"/>
                          </a:cubicBezTo>
                          <a:cubicBezTo>
                            <a:pt x="66656" y="30561"/>
                            <a:pt x="66656" y="40996"/>
                            <a:pt x="45783" y="40996"/>
                          </a:cubicBezTo>
                          <a:close/>
                          <a:moveTo>
                            <a:pt x="64867" y="43555"/>
                          </a:moveTo>
                          <a:cubicBezTo>
                            <a:pt x="79578" y="39815"/>
                            <a:pt x="85939" y="31545"/>
                            <a:pt x="85939" y="23276"/>
                          </a:cubicBezTo>
                          <a:cubicBezTo>
                            <a:pt x="85939" y="10675"/>
                            <a:pt x="72023" y="43"/>
                            <a:pt x="48168" y="43"/>
                          </a:cubicBezTo>
                          <a:lnTo>
                            <a:pt x="60" y="43"/>
                          </a:lnTo>
                          <a:lnTo>
                            <a:pt x="60" y="5950"/>
                          </a:lnTo>
                          <a:lnTo>
                            <a:pt x="13777" y="5950"/>
                          </a:lnTo>
                          <a:lnTo>
                            <a:pt x="13777" y="80373"/>
                          </a:lnTo>
                          <a:lnTo>
                            <a:pt x="60" y="80373"/>
                          </a:lnTo>
                          <a:lnTo>
                            <a:pt x="60" y="86280"/>
                          </a:lnTo>
                          <a:cubicBezTo>
                            <a:pt x="4632" y="85886"/>
                            <a:pt x="16957" y="85886"/>
                            <a:pt x="22325" y="85886"/>
                          </a:cubicBezTo>
                          <a:cubicBezTo>
                            <a:pt x="27692" y="85886"/>
                            <a:pt x="40018" y="85886"/>
                            <a:pt x="44590" y="86280"/>
                          </a:cubicBezTo>
                          <a:lnTo>
                            <a:pt x="44590" y="80373"/>
                          </a:lnTo>
                          <a:lnTo>
                            <a:pt x="31072" y="80373"/>
                          </a:lnTo>
                          <a:lnTo>
                            <a:pt x="31072" y="45524"/>
                          </a:lnTo>
                          <a:lnTo>
                            <a:pt x="45783" y="45524"/>
                          </a:lnTo>
                          <a:cubicBezTo>
                            <a:pt x="47572" y="45524"/>
                            <a:pt x="53138" y="45524"/>
                            <a:pt x="57114" y="49659"/>
                          </a:cubicBezTo>
                          <a:cubicBezTo>
                            <a:pt x="61090" y="54187"/>
                            <a:pt x="61090" y="56550"/>
                            <a:pt x="61090" y="65607"/>
                          </a:cubicBezTo>
                          <a:cubicBezTo>
                            <a:pt x="61090" y="73876"/>
                            <a:pt x="61090" y="80176"/>
                            <a:pt x="70035" y="84311"/>
                          </a:cubicBezTo>
                          <a:cubicBezTo>
                            <a:pt x="75602" y="87067"/>
                            <a:pt x="83554" y="87658"/>
                            <a:pt x="88722" y="87658"/>
                          </a:cubicBezTo>
                          <a:cubicBezTo>
                            <a:pt x="102240" y="87658"/>
                            <a:pt x="103831" y="76436"/>
                            <a:pt x="103831" y="74270"/>
                          </a:cubicBezTo>
                          <a:cubicBezTo>
                            <a:pt x="103831" y="71513"/>
                            <a:pt x="102041" y="71513"/>
                            <a:pt x="100849" y="71513"/>
                          </a:cubicBezTo>
                          <a:cubicBezTo>
                            <a:pt x="98264" y="71513"/>
                            <a:pt x="98066" y="72892"/>
                            <a:pt x="97867" y="74467"/>
                          </a:cubicBezTo>
                          <a:cubicBezTo>
                            <a:pt x="97270" y="80373"/>
                            <a:pt x="93692" y="83130"/>
                            <a:pt x="89915" y="83130"/>
                          </a:cubicBezTo>
                          <a:cubicBezTo>
                            <a:pt x="82162" y="83130"/>
                            <a:pt x="81168" y="74270"/>
                            <a:pt x="80373" y="68954"/>
                          </a:cubicBezTo>
                          <a:cubicBezTo>
                            <a:pt x="80174" y="67576"/>
                            <a:pt x="79180" y="58913"/>
                            <a:pt x="78981" y="58322"/>
                          </a:cubicBezTo>
                          <a:cubicBezTo>
                            <a:pt x="77192" y="49462"/>
                            <a:pt x="70234" y="45524"/>
                            <a:pt x="64867" y="4355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7" name="Freeform: Shape 686">
                      <a:extLst>
                        <a:ext uri="{FF2B5EF4-FFF2-40B4-BE49-F238E27FC236}">
                          <a16:creationId xmlns:a16="http://schemas.microsoft.com/office/drawing/2014/main" id="{0E9CB877-D184-CAD9-36E3-34101EDF6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5080" y="5220474"/>
                      <a:ext cx="58644" cy="57687"/>
                    </a:xfrm>
                    <a:custGeom>
                      <a:avLst/>
                      <a:gdLst>
                        <a:gd name="connsiteX0" fmla="*/ 54733 w 58644"/>
                        <a:gd name="connsiteY0" fmla="*/ 29576 h 57687"/>
                        <a:gd name="connsiteX1" fmla="*/ 58708 w 58644"/>
                        <a:gd name="connsiteY1" fmla="*/ 26229 h 57687"/>
                        <a:gd name="connsiteX2" fmla="*/ 51552 w 58644"/>
                        <a:gd name="connsiteY2" fmla="*/ 6737 h 57687"/>
                        <a:gd name="connsiteX3" fmla="*/ 31474 w 58644"/>
                        <a:gd name="connsiteY3" fmla="*/ 43 h 57687"/>
                        <a:gd name="connsiteX4" fmla="*/ 64 w 58644"/>
                        <a:gd name="connsiteY4" fmla="*/ 28591 h 57687"/>
                        <a:gd name="connsiteX5" fmla="*/ 33263 w 58644"/>
                        <a:gd name="connsiteY5" fmla="*/ 57731 h 57687"/>
                        <a:gd name="connsiteX6" fmla="*/ 58708 w 58644"/>
                        <a:gd name="connsiteY6" fmla="*/ 42176 h 57687"/>
                        <a:gd name="connsiteX7" fmla="*/ 55727 w 58644"/>
                        <a:gd name="connsiteY7" fmla="*/ 40011 h 57687"/>
                        <a:gd name="connsiteX8" fmla="*/ 52546 w 58644"/>
                        <a:gd name="connsiteY8" fmla="*/ 42570 h 57687"/>
                        <a:gd name="connsiteX9" fmla="*/ 34456 w 58644"/>
                        <a:gd name="connsiteY9" fmla="*/ 52611 h 57687"/>
                        <a:gd name="connsiteX10" fmla="*/ 16365 w 58644"/>
                        <a:gd name="connsiteY10" fmla="*/ 29576 h 57687"/>
                        <a:gd name="connsiteX11" fmla="*/ 16365 w 58644"/>
                        <a:gd name="connsiteY11" fmla="*/ 25441 h 57687"/>
                        <a:gd name="connsiteX12" fmla="*/ 19347 w 58644"/>
                        <a:gd name="connsiteY12" fmla="*/ 11068 h 57687"/>
                        <a:gd name="connsiteX13" fmla="*/ 31474 w 58644"/>
                        <a:gd name="connsiteY13" fmla="*/ 4571 h 57687"/>
                        <a:gd name="connsiteX14" fmla="*/ 46781 w 58644"/>
                        <a:gd name="connsiteY14" fmla="*/ 25441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8644" h="57687">
                          <a:moveTo>
                            <a:pt x="54733" y="29576"/>
                          </a:moveTo>
                          <a:cubicBezTo>
                            <a:pt x="57516" y="29576"/>
                            <a:pt x="58708" y="29576"/>
                            <a:pt x="58708" y="26229"/>
                          </a:cubicBezTo>
                          <a:cubicBezTo>
                            <a:pt x="58708" y="22291"/>
                            <a:pt x="57913" y="13037"/>
                            <a:pt x="51552" y="6737"/>
                          </a:cubicBezTo>
                          <a:cubicBezTo>
                            <a:pt x="46980" y="2208"/>
                            <a:pt x="40221" y="43"/>
                            <a:pt x="31474" y="43"/>
                          </a:cubicBezTo>
                          <a:cubicBezTo>
                            <a:pt x="11197" y="43"/>
                            <a:pt x="64" y="13037"/>
                            <a:pt x="64" y="28591"/>
                          </a:cubicBezTo>
                          <a:cubicBezTo>
                            <a:pt x="64" y="45524"/>
                            <a:pt x="12787" y="57731"/>
                            <a:pt x="33263" y="57731"/>
                          </a:cubicBezTo>
                          <a:cubicBezTo>
                            <a:pt x="53341" y="57731"/>
                            <a:pt x="58708" y="44342"/>
                            <a:pt x="58708" y="42176"/>
                          </a:cubicBezTo>
                          <a:cubicBezTo>
                            <a:pt x="58708" y="40011"/>
                            <a:pt x="56323" y="40011"/>
                            <a:pt x="55727" y="40011"/>
                          </a:cubicBezTo>
                          <a:cubicBezTo>
                            <a:pt x="53540" y="40011"/>
                            <a:pt x="53341" y="40601"/>
                            <a:pt x="52546" y="42570"/>
                          </a:cubicBezTo>
                          <a:cubicBezTo>
                            <a:pt x="49961" y="48674"/>
                            <a:pt x="42606" y="52611"/>
                            <a:pt x="34456" y="52611"/>
                          </a:cubicBezTo>
                          <a:cubicBezTo>
                            <a:pt x="16564" y="52611"/>
                            <a:pt x="16365" y="35876"/>
                            <a:pt x="16365" y="29576"/>
                          </a:cubicBezTo>
                          <a:close/>
                          <a:moveTo>
                            <a:pt x="16365" y="25441"/>
                          </a:moveTo>
                          <a:cubicBezTo>
                            <a:pt x="16564" y="20519"/>
                            <a:pt x="16763" y="15203"/>
                            <a:pt x="19347" y="11068"/>
                          </a:cubicBezTo>
                          <a:cubicBezTo>
                            <a:pt x="22727" y="6146"/>
                            <a:pt x="27895" y="4571"/>
                            <a:pt x="31474" y="4571"/>
                          </a:cubicBezTo>
                          <a:cubicBezTo>
                            <a:pt x="46383" y="4571"/>
                            <a:pt x="46582" y="21110"/>
                            <a:pt x="46781" y="2544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8" name="Freeform: Shape 687">
                      <a:extLst>
                        <a:ext uri="{FF2B5EF4-FFF2-40B4-BE49-F238E27FC236}">
                          <a16:creationId xmlns:a16="http://schemas.microsoft.com/office/drawing/2014/main" id="{1107C19C-462E-487C-6D64-69EA6A434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1891" y="5220474"/>
                      <a:ext cx="66794" cy="57687"/>
                    </a:xfrm>
                    <a:custGeom>
                      <a:avLst/>
                      <a:gdLst>
                        <a:gd name="connsiteX0" fmla="*/ 43602 w 66794"/>
                        <a:gd name="connsiteY0" fmla="*/ 47296 h 57687"/>
                        <a:gd name="connsiteX1" fmla="*/ 56722 w 66794"/>
                        <a:gd name="connsiteY1" fmla="*/ 56943 h 57687"/>
                        <a:gd name="connsiteX2" fmla="*/ 62885 w 66794"/>
                        <a:gd name="connsiteY2" fmla="*/ 56943 h 57687"/>
                        <a:gd name="connsiteX3" fmla="*/ 66861 w 66794"/>
                        <a:gd name="connsiteY3" fmla="*/ 53990 h 57687"/>
                        <a:gd name="connsiteX4" fmla="*/ 63481 w 66794"/>
                        <a:gd name="connsiteY4" fmla="*/ 51036 h 57687"/>
                        <a:gd name="connsiteX5" fmla="*/ 55728 w 66794"/>
                        <a:gd name="connsiteY5" fmla="*/ 46311 h 57687"/>
                        <a:gd name="connsiteX6" fmla="*/ 55728 w 66794"/>
                        <a:gd name="connsiteY6" fmla="*/ 19338 h 57687"/>
                        <a:gd name="connsiteX7" fmla="*/ 27897 w 66794"/>
                        <a:gd name="connsiteY7" fmla="*/ 43 h 57687"/>
                        <a:gd name="connsiteX8" fmla="*/ 5234 w 66794"/>
                        <a:gd name="connsiteY8" fmla="*/ 11659 h 57687"/>
                        <a:gd name="connsiteX9" fmla="*/ 12987 w 66794"/>
                        <a:gd name="connsiteY9" fmla="*/ 19534 h 57687"/>
                        <a:gd name="connsiteX10" fmla="*/ 21138 w 66794"/>
                        <a:gd name="connsiteY10" fmla="*/ 11659 h 57687"/>
                        <a:gd name="connsiteX11" fmla="*/ 18355 w 66794"/>
                        <a:gd name="connsiteY11" fmla="*/ 5359 h 57687"/>
                        <a:gd name="connsiteX12" fmla="*/ 27499 w 66794"/>
                        <a:gd name="connsiteY12" fmla="*/ 4571 h 57687"/>
                        <a:gd name="connsiteX13" fmla="*/ 41415 w 66794"/>
                        <a:gd name="connsiteY13" fmla="*/ 19338 h 57687"/>
                        <a:gd name="connsiteX14" fmla="*/ 41415 w 66794"/>
                        <a:gd name="connsiteY14" fmla="*/ 23669 h 57687"/>
                        <a:gd name="connsiteX15" fmla="*/ 66 w 66794"/>
                        <a:gd name="connsiteY15" fmla="*/ 43358 h 57687"/>
                        <a:gd name="connsiteX16" fmla="*/ 24716 w 66794"/>
                        <a:gd name="connsiteY16" fmla="*/ 57731 h 57687"/>
                        <a:gd name="connsiteX17" fmla="*/ 43602 w 66794"/>
                        <a:gd name="connsiteY17" fmla="*/ 47296 h 57687"/>
                        <a:gd name="connsiteX18" fmla="*/ 41415 w 66794"/>
                        <a:gd name="connsiteY18" fmla="*/ 27607 h 57687"/>
                        <a:gd name="connsiteX19" fmla="*/ 41415 w 66794"/>
                        <a:gd name="connsiteY19" fmla="*/ 39420 h 57687"/>
                        <a:gd name="connsiteX20" fmla="*/ 26505 w 66794"/>
                        <a:gd name="connsiteY20" fmla="*/ 53202 h 57687"/>
                        <a:gd name="connsiteX21" fmla="*/ 14975 w 66794"/>
                        <a:gd name="connsiteY21" fmla="*/ 43161 h 57687"/>
                        <a:gd name="connsiteX22" fmla="*/ 41415 w 66794"/>
                        <a:gd name="connsiteY22" fmla="*/ 27607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</a:cxnLst>
                      <a:rect l="l" t="t" r="r" b="b"/>
                      <a:pathLst>
                        <a:path w="66794" h="57687">
                          <a:moveTo>
                            <a:pt x="43602" y="47296"/>
                          </a:moveTo>
                          <a:cubicBezTo>
                            <a:pt x="43602" y="51233"/>
                            <a:pt x="43602" y="56943"/>
                            <a:pt x="56722" y="56943"/>
                          </a:cubicBezTo>
                          <a:lnTo>
                            <a:pt x="62885" y="56943"/>
                          </a:lnTo>
                          <a:cubicBezTo>
                            <a:pt x="65270" y="56943"/>
                            <a:pt x="66861" y="56943"/>
                            <a:pt x="66861" y="53990"/>
                          </a:cubicBezTo>
                          <a:cubicBezTo>
                            <a:pt x="66861" y="51036"/>
                            <a:pt x="65270" y="51036"/>
                            <a:pt x="63481" y="51036"/>
                          </a:cubicBezTo>
                          <a:cubicBezTo>
                            <a:pt x="55728" y="50839"/>
                            <a:pt x="55728" y="49264"/>
                            <a:pt x="55728" y="46311"/>
                          </a:cubicBezTo>
                          <a:lnTo>
                            <a:pt x="55728" y="19338"/>
                          </a:lnTo>
                          <a:cubicBezTo>
                            <a:pt x="55728" y="8115"/>
                            <a:pt x="46782" y="43"/>
                            <a:pt x="27897" y="43"/>
                          </a:cubicBezTo>
                          <a:cubicBezTo>
                            <a:pt x="20740" y="43"/>
                            <a:pt x="5234" y="633"/>
                            <a:pt x="5234" y="11659"/>
                          </a:cubicBezTo>
                          <a:cubicBezTo>
                            <a:pt x="5234" y="17172"/>
                            <a:pt x="9608" y="19534"/>
                            <a:pt x="12987" y="19534"/>
                          </a:cubicBezTo>
                          <a:cubicBezTo>
                            <a:pt x="16963" y="19534"/>
                            <a:pt x="21138" y="16778"/>
                            <a:pt x="21138" y="11659"/>
                          </a:cubicBezTo>
                          <a:cubicBezTo>
                            <a:pt x="21138" y="7918"/>
                            <a:pt x="18752" y="5752"/>
                            <a:pt x="18355" y="5359"/>
                          </a:cubicBezTo>
                          <a:cubicBezTo>
                            <a:pt x="21933" y="4768"/>
                            <a:pt x="25909" y="4571"/>
                            <a:pt x="27499" y="4571"/>
                          </a:cubicBezTo>
                          <a:cubicBezTo>
                            <a:pt x="36843" y="4571"/>
                            <a:pt x="41415" y="9887"/>
                            <a:pt x="41415" y="19338"/>
                          </a:cubicBezTo>
                          <a:lnTo>
                            <a:pt x="41415" y="23669"/>
                          </a:lnTo>
                          <a:cubicBezTo>
                            <a:pt x="32270" y="24063"/>
                            <a:pt x="66" y="25244"/>
                            <a:pt x="66" y="43358"/>
                          </a:cubicBezTo>
                          <a:cubicBezTo>
                            <a:pt x="66" y="55368"/>
                            <a:pt x="15969" y="57731"/>
                            <a:pt x="24716" y="57731"/>
                          </a:cubicBezTo>
                          <a:cubicBezTo>
                            <a:pt x="34855" y="57731"/>
                            <a:pt x="40819" y="52611"/>
                            <a:pt x="43602" y="47296"/>
                          </a:cubicBezTo>
                          <a:close/>
                          <a:moveTo>
                            <a:pt x="41415" y="27607"/>
                          </a:moveTo>
                          <a:lnTo>
                            <a:pt x="41415" y="39420"/>
                          </a:lnTo>
                          <a:cubicBezTo>
                            <a:pt x="41415" y="51627"/>
                            <a:pt x="29686" y="53202"/>
                            <a:pt x="26505" y="53202"/>
                          </a:cubicBezTo>
                          <a:cubicBezTo>
                            <a:pt x="20144" y="53202"/>
                            <a:pt x="14975" y="48871"/>
                            <a:pt x="14975" y="43161"/>
                          </a:cubicBezTo>
                          <a:cubicBezTo>
                            <a:pt x="14975" y="29773"/>
                            <a:pt x="35054" y="28001"/>
                            <a:pt x="41415" y="2760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9" name="Freeform: Shape 688">
                      <a:extLst>
                        <a:ext uri="{FF2B5EF4-FFF2-40B4-BE49-F238E27FC236}">
                          <a16:creationId xmlns:a16="http://schemas.microsoft.com/office/drawing/2014/main" id="{32D38F06-1F09-2D62-3EB8-5D95626A0F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3541" y="5220474"/>
                      <a:ext cx="55861" cy="57687"/>
                    </a:xfrm>
                    <a:custGeom>
                      <a:avLst/>
                      <a:gdLst>
                        <a:gd name="connsiteX0" fmla="*/ 41020 w 55861"/>
                        <a:gd name="connsiteY0" fmla="*/ 5752 h 57687"/>
                        <a:gd name="connsiteX1" fmla="*/ 38435 w 55861"/>
                        <a:gd name="connsiteY1" fmla="*/ 11659 h 57687"/>
                        <a:gd name="connsiteX2" fmla="*/ 46188 w 55861"/>
                        <a:gd name="connsiteY2" fmla="*/ 19534 h 57687"/>
                        <a:gd name="connsiteX3" fmla="*/ 54339 w 55861"/>
                        <a:gd name="connsiteY3" fmla="*/ 11659 h 57687"/>
                        <a:gd name="connsiteX4" fmla="*/ 32273 w 55861"/>
                        <a:gd name="connsiteY4" fmla="*/ 43 h 57687"/>
                        <a:gd name="connsiteX5" fmla="*/ 68 w 55861"/>
                        <a:gd name="connsiteY5" fmla="*/ 28985 h 57687"/>
                        <a:gd name="connsiteX6" fmla="*/ 31477 w 55861"/>
                        <a:gd name="connsiteY6" fmla="*/ 57731 h 57687"/>
                        <a:gd name="connsiteX7" fmla="*/ 55929 w 55861"/>
                        <a:gd name="connsiteY7" fmla="*/ 42176 h 57687"/>
                        <a:gd name="connsiteX8" fmla="*/ 52947 w 55861"/>
                        <a:gd name="connsiteY8" fmla="*/ 40404 h 57687"/>
                        <a:gd name="connsiteX9" fmla="*/ 49767 w 55861"/>
                        <a:gd name="connsiteY9" fmla="*/ 42373 h 57687"/>
                        <a:gd name="connsiteX10" fmla="*/ 34062 w 55861"/>
                        <a:gd name="connsiteY10" fmla="*/ 52611 h 57687"/>
                        <a:gd name="connsiteX11" fmla="*/ 16369 w 55861"/>
                        <a:gd name="connsiteY11" fmla="*/ 28394 h 57687"/>
                        <a:gd name="connsiteX12" fmla="*/ 32670 w 55861"/>
                        <a:gd name="connsiteY12" fmla="*/ 5162 h 57687"/>
                        <a:gd name="connsiteX13" fmla="*/ 41020 w 55861"/>
                        <a:gd name="connsiteY13" fmla="*/ 5752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55861" h="57687">
                          <a:moveTo>
                            <a:pt x="41020" y="5752"/>
                          </a:moveTo>
                          <a:cubicBezTo>
                            <a:pt x="38634" y="7918"/>
                            <a:pt x="38435" y="10478"/>
                            <a:pt x="38435" y="11659"/>
                          </a:cubicBezTo>
                          <a:cubicBezTo>
                            <a:pt x="38435" y="17172"/>
                            <a:pt x="42809" y="19534"/>
                            <a:pt x="46188" y="19534"/>
                          </a:cubicBezTo>
                          <a:cubicBezTo>
                            <a:pt x="50164" y="19534"/>
                            <a:pt x="54339" y="16778"/>
                            <a:pt x="54339" y="11659"/>
                          </a:cubicBezTo>
                          <a:cubicBezTo>
                            <a:pt x="54339" y="830"/>
                            <a:pt x="39628" y="43"/>
                            <a:pt x="32273" y="43"/>
                          </a:cubicBezTo>
                          <a:cubicBezTo>
                            <a:pt x="9411" y="43"/>
                            <a:pt x="68" y="14415"/>
                            <a:pt x="68" y="28985"/>
                          </a:cubicBezTo>
                          <a:cubicBezTo>
                            <a:pt x="68" y="45720"/>
                            <a:pt x="11996" y="57731"/>
                            <a:pt x="31477" y="57731"/>
                          </a:cubicBezTo>
                          <a:cubicBezTo>
                            <a:pt x="52152" y="57731"/>
                            <a:pt x="55929" y="43161"/>
                            <a:pt x="55929" y="42176"/>
                          </a:cubicBezTo>
                          <a:cubicBezTo>
                            <a:pt x="55929" y="40404"/>
                            <a:pt x="54140" y="40404"/>
                            <a:pt x="52947" y="40404"/>
                          </a:cubicBezTo>
                          <a:cubicBezTo>
                            <a:pt x="50562" y="40404"/>
                            <a:pt x="50562" y="40798"/>
                            <a:pt x="49767" y="42373"/>
                          </a:cubicBezTo>
                          <a:cubicBezTo>
                            <a:pt x="46586" y="50249"/>
                            <a:pt x="40423" y="52611"/>
                            <a:pt x="34062" y="52611"/>
                          </a:cubicBezTo>
                          <a:cubicBezTo>
                            <a:pt x="16369" y="52611"/>
                            <a:pt x="16369" y="34301"/>
                            <a:pt x="16369" y="28394"/>
                          </a:cubicBezTo>
                          <a:cubicBezTo>
                            <a:pt x="16369" y="21306"/>
                            <a:pt x="16369" y="5162"/>
                            <a:pt x="32670" y="5162"/>
                          </a:cubicBezTo>
                          <a:cubicBezTo>
                            <a:pt x="37242" y="5162"/>
                            <a:pt x="39230" y="5359"/>
                            <a:pt x="41020" y="575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90" name="Freeform: Shape 689">
                      <a:extLst>
                        <a:ext uri="{FF2B5EF4-FFF2-40B4-BE49-F238E27FC236}">
                          <a16:creationId xmlns:a16="http://schemas.microsoft.com/office/drawing/2014/main" id="{397B7A47-A7C1-B7B7-EA4A-BB6BC1855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6137" y="5197635"/>
                      <a:ext cx="45921" cy="80526"/>
                    </a:xfrm>
                    <a:custGeom>
                      <a:avLst/>
                      <a:gdLst>
                        <a:gd name="connsiteX0" fmla="*/ 10606 w 45921"/>
                        <a:gd name="connsiteY0" fmla="*/ 29970 h 80526"/>
                        <a:gd name="connsiteX1" fmla="*/ 10606 w 45921"/>
                        <a:gd name="connsiteY1" fmla="*/ 64425 h 80526"/>
                        <a:gd name="connsiteX2" fmla="*/ 30684 w 45921"/>
                        <a:gd name="connsiteY2" fmla="*/ 80570 h 80526"/>
                        <a:gd name="connsiteX3" fmla="*/ 45992 w 45921"/>
                        <a:gd name="connsiteY3" fmla="*/ 64228 h 80526"/>
                        <a:gd name="connsiteX4" fmla="*/ 45992 w 45921"/>
                        <a:gd name="connsiteY4" fmla="*/ 57534 h 80526"/>
                        <a:gd name="connsiteX5" fmla="*/ 40028 w 45921"/>
                        <a:gd name="connsiteY5" fmla="*/ 57534 h 80526"/>
                        <a:gd name="connsiteX6" fmla="*/ 40028 w 45921"/>
                        <a:gd name="connsiteY6" fmla="*/ 64032 h 80526"/>
                        <a:gd name="connsiteX7" fmla="*/ 32275 w 45921"/>
                        <a:gd name="connsiteY7" fmla="*/ 75451 h 80526"/>
                        <a:gd name="connsiteX8" fmla="*/ 24919 w 45921"/>
                        <a:gd name="connsiteY8" fmla="*/ 64622 h 80526"/>
                        <a:gd name="connsiteX9" fmla="*/ 24919 w 45921"/>
                        <a:gd name="connsiteY9" fmla="*/ 29970 h 80526"/>
                        <a:gd name="connsiteX10" fmla="*/ 43606 w 45921"/>
                        <a:gd name="connsiteY10" fmla="*/ 29970 h 80526"/>
                        <a:gd name="connsiteX11" fmla="*/ 43606 w 45921"/>
                        <a:gd name="connsiteY11" fmla="*/ 24063 h 80526"/>
                        <a:gd name="connsiteX12" fmla="*/ 24919 w 45921"/>
                        <a:gd name="connsiteY12" fmla="*/ 24063 h 80526"/>
                        <a:gd name="connsiteX13" fmla="*/ 24919 w 45921"/>
                        <a:gd name="connsiteY13" fmla="*/ 43 h 80526"/>
                        <a:gd name="connsiteX14" fmla="*/ 18956 w 45921"/>
                        <a:gd name="connsiteY14" fmla="*/ 43 h 80526"/>
                        <a:gd name="connsiteX15" fmla="*/ 70 w 45921"/>
                        <a:gd name="connsiteY15" fmla="*/ 25442 h 80526"/>
                        <a:gd name="connsiteX16" fmla="*/ 70 w 45921"/>
                        <a:gd name="connsiteY16" fmla="*/ 29970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06" y="29970"/>
                          </a:moveTo>
                          <a:lnTo>
                            <a:pt x="10606" y="64425"/>
                          </a:lnTo>
                          <a:cubicBezTo>
                            <a:pt x="10606" y="77814"/>
                            <a:pt x="21540" y="80570"/>
                            <a:pt x="30684" y="80570"/>
                          </a:cubicBezTo>
                          <a:cubicBezTo>
                            <a:pt x="40227" y="80570"/>
                            <a:pt x="45992" y="73285"/>
                            <a:pt x="45992" y="64228"/>
                          </a:cubicBezTo>
                          <a:lnTo>
                            <a:pt x="45992" y="57534"/>
                          </a:lnTo>
                          <a:lnTo>
                            <a:pt x="40028" y="57534"/>
                          </a:lnTo>
                          <a:lnTo>
                            <a:pt x="40028" y="64032"/>
                          </a:lnTo>
                          <a:cubicBezTo>
                            <a:pt x="40028" y="72498"/>
                            <a:pt x="35853" y="75451"/>
                            <a:pt x="32275" y="75451"/>
                          </a:cubicBezTo>
                          <a:cubicBezTo>
                            <a:pt x="24919" y="75451"/>
                            <a:pt x="24919" y="67379"/>
                            <a:pt x="24919" y="64622"/>
                          </a:cubicBezTo>
                          <a:lnTo>
                            <a:pt x="24919" y="29970"/>
                          </a:lnTo>
                          <a:lnTo>
                            <a:pt x="43606" y="29970"/>
                          </a:lnTo>
                          <a:lnTo>
                            <a:pt x="43606" y="24063"/>
                          </a:lnTo>
                          <a:lnTo>
                            <a:pt x="24919" y="24063"/>
                          </a:lnTo>
                          <a:lnTo>
                            <a:pt x="24919" y="43"/>
                          </a:lnTo>
                          <a:lnTo>
                            <a:pt x="18956" y="43"/>
                          </a:lnTo>
                          <a:cubicBezTo>
                            <a:pt x="18956" y="12644"/>
                            <a:pt x="12793" y="25048"/>
                            <a:pt x="70" y="25442"/>
                          </a:cubicBezTo>
                          <a:lnTo>
                            <a:pt x="70" y="299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91" name="Freeform: Shape 690">
                      <a:extLst>
                        <a:ext uri="{FF2B5EF4-FFF2-40B4-BE49-F238E27FC236}">
                          <a16:creationId xmlns:a16="http://schemas.microsoft.com/office/drawing/2014/main" id="{19ACA7D2-27EA-DF61-F1BB-6BA4254A7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56200" y="5190154"/>
                      <a:ext cx="30216" cy="87221"/>
                    </a:xfrm>
                    <a:custGeom>
                      <a:avLst/>
                      <a:gdLst>
                        <a:gd name="connsiteX0" fmla="*/ 22536 w 30216"/>
                        <a:gd name="connsiteY0" fmla="*/ 30758 h 87221"/>
                        <a:gd name="connsiteX1" fmla="*/ 469 w 30216"/>
                        <a:gd name="connsiteY1" fmla="*/ 31742 h 87221"/>
                        <a:gd name="connsiteX2" fmla="*/ 469 w 30216"/>
                        <a:gd name="connsiteY2" fmla="*/ 37649 h 87221"/>
                        <a:gd name="connsiteX3" fmla="*/ 8819 w 30216"/>
                        <a:gd name="connsiteY3" fmla="*/ 42571 h 87221"/>
                        <a:gd name="connsiteX4" fmla="*/ 8819 w 30216"/>
                        <a:gd name="connsiteY4" fmla="*/ 81358 h 87221"/>
                        <a:gd name="connsiteX5" fmla="*/ 72 w 30216"/>
                        <a:gd name="connsiteY5" fmla="*/ 81358 h 87221"/>
                        <a:gd name="connsiteX6" fmla="*/ 72 w 30216"/>
                        <a:gd name="connsiteY6" fmla="*/ 87264 h 87221"/>
                        <a:gd name="connsiteX7" fmla="*/ 15578 w 30216"/>
                        <a:gd name="connsiteY7" fmla="*/ 86871 h 87221"/>
                        <a:gd name="connsiteX8" fmla="*/ 30289 w 30216"/>
                        <a:gd name="connsiteY8" fmla="*/ 87264 h 87221"/>
                        <a:gd name="connsiteX9" fmla="*/ 30289 w 30216"/>
                        <a:gd name="connsiteY9" fmla="*/ 81358 h 87221"/>
                        <a:gd name="connsiteX10" fmla="*/ 22536 w 30216"/>
                        <a:gd name="connsiteY10" fmla="*/ 81358 h 87221"/>
                        <a:gd name="connsiteX11" fmla="*/ 23728 w 30216"/>
                        <a:gd name="connsiteY11" fmla="*/ 9691 h 87221"/>
                        <a:gd name="connsiteX12" fmla="*/ 13988 w 30216"/>
                        <a:gd name="connsiteY12" fmla="*/ 43 h 87221"/>
                        <a:gd name="connsiteX13" fmla="*/ 4048 w 30216"/>
                        <a:gd name="connsiteY13" fmla="*/ 9691 h 87221"/>
                        <a:gd name="connsiteX14" fmla="*/ 13988 w 30216"/>
                        <a:gd name="connsiteY14" fmla="*/ 19535 h 87221"/>
                        <a:gd name="connsiteX15" fmla="*/ 23728 w 30216"/>
                        <a:gd name="connsiteY15" fmla="*/ 9691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30216" h="87221">
                          <a:moveTo>
                            <a:pt x="22536" y="30758"/>
                          </a:moveTo>
                          <a:lnTo>
                            <a:pt x="469" y="31742"/>
                          </a:lnTo>
                          <a:lnTo>
                            <a:pt x="469" y="37649"/>
                          </a:lnTo>
                          <a:cubicBezTo>
                            <a:pt x="8024" y="37649"/>
                            <a:pt x="8819" y="37649"/>
                            <a:pt x="8819" y="42571"/>
                          </a:cubicBezTo>
                          <a:lnTo>
                            <a:pt x="8819" y="81358"/>
                          </a:lnTo>
                          <a:lnTo>
                            <a:pt x="72" y="81358"/>
                          </a:lnTo>
                          <a:lnTo>
                            <a:pt x="72" y="87264"/>
                          </a:lnTo>
                          <a:cubicBezTo>
                            <a:pt x="4048" y="87068"/>
                            <a:pt x="10210" y="86871"/>
                            <a:pt x="15578" y="86871"/>
                          </a:cubicBezTo>
                          <a:cubicBezTo>
                            <a:pt x="19355" y="86871"/>
                            <a:pt x="25915" y="87068"/>
                            <a:pt x="30289" y="87264"/>
                          </a:cubicBezTo>
                          <a:lnTo>
                            <a:pt x="30289" y="81358"/>
                          </a:lnTo>
                          <a:lnTo>
                            <a:pt x="22536" y="81358"/>
                          </a:lnTo>
                          <a:close/>
                          <a:moveTo>
                            <a:pt x="23728" y="9691"/>
                          </a:moveTo>
                          <a:cubicBezTo>
                            <a:pt x="23728" y="4178"/>
                            <a:pt x="19156" y="43"/>
                            <a:pt x="13988" y="43"/>
                          </a:cubicBezTo>
                          <a:cubicBezTo>
                            <a:pt x="8421" y="43"/>
                            <a:pt x="4048" y="4375"/>
                            <a:pt x="4048" y="9691"/>
                          </a:cubicBezTo>
                          <a:cubicBezTo>
                            <a:pt x="4048" y="15204"/>
                            <a:pt x="8421" y="19535"/>
                            <a:pt x="13988" y="19535"/>
                          </a:cubicBezTo>
                          <a:cubicBezTo>
                            <a:pt x="19156" y="19535"/>
                            <a:pt x="23728" y="15204"/>
                            <a:pt x="23728" y="969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92" name="Freeform: Shape 691">
                      <a:extLst>
                        <a:ext uri="{FF2B5EF4-FFF2-40B4-BE49-F238E27FC236}">
                          <a16:creationId xmlns:a16="http://schemas.microsoft.com/office/drawing/2014/main" id="{18774154-C9E1-C0E8-FEF4-A24FCD285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4101" y="5221656"/>
                      <a:ext cx="70174" cy="56309"/>
                    </a:xfrm>
                    <a:custGeom>
                      <a:avLst/>
                      <a:gdLst>
                        <a:gd name="connsiteX0" fmla="*/ 60903 w 70174"/>
                        <a:gd name="connsiteY0" fmla="*/ 8509 h 56309"/>
                        <a:gd name="connsiteX1" fmla="*/ 70247 w 70174"/>
                        <a:gd name="connsiteY1" fmla="*/ 5949 h 56309"/>
                        <a:gd name="connsiteX2" fmla="*/ 70247 w 70174"/>
                        <a:gd name="connsiteY2" fmla="*/ 43 h 56309"/>
                        <a:gd name="connsiteX3" fmla="*/ 60307 w 70174"/>
                        <a:gd name="connsiteY3" fmla="*/ 436 h 56309"/>
                        <a:gd name="connsiteX4" fmla="*/ 48777 w 70174"/>
                        <a:gd name="connsiteY4" fmla="*/ 43 h 56309"/>
                        <a:gd name="connsiteX5" fmla="*/ 48777 w 70174"/>
                        <a:gd name="connsiteY5" fmla="*/ 5949 h 56309"/>
                        <a:gd name="connsiteX6" fmla="*/ 54741 w 70174"/>
                        <a:gd name="connsiteY6" fmla="*/ 7327 h 56309"/>
                        <a:gd name="connsiteX7" fmla="*/ 54144 w 70174"/>
                        <a:gd name="connsiteY7" fmla="*/ 8706 h 56309"/>
                        <a:gd name="connsiteX8" fmla="*/ 39433 w 70174"/>
                        <a:gd name="connsiteY8" fmla="*/ 40208 h 56309"/>
                        <a:gd name="connsiteX9" fmla="*/ 23331 w 70174"/>
                        <a:gd name="connsiteY9" fmla="*/ 5949 h 56309"/>
                        <a:gd name="connsiteX10" fmla="*/ 30090 w 70174"/>
                        <a:gd name="connsiteY10" fmla="*/ 5949 h 56309"/>
                        <a:gd name="connsiteX11" fmla="*/ 30090 w 70174"/>
                        <a:gd name="connsiteY11" fmla="*/ 43 h 56309"/>
                        <a:gd name="connsiteX12" fmla="*/ 14385 w 70174"/>
                        <a:gd name="connsiteY12" fmla="*/ 436 h 56309"/>
                        <a:gd name="connsiteX13" fmla="*/ 72 w 70174"/>
                        <a:gd name="connsiteY13" fmla="*/ 43 h 56309"/>
                        <a:gd name="connsiteX14" fmla="*/ 72 w 70174"/>
                        <a:gd name="connsiteY14" fmla="*/ 5949 h 56309"/>
                        <a:gd name="connsiteX15" fmla="*/ 8024 w 70174"/>
                        <a:gd name="connsiteY15" fmla="*/ 5949 h 56309"/>
                        <a:gd name="connsiteX16" fmla="*/ 30289 w 70174"/>
                        <a:gd name="connsiteY16" fmla="*/ 53202 h 56309"/>
                        <a:gd name="connsiteX17" fmla="*/ 35060 w 70174"/>
                        <a:gd name="connsiteY17" fmla="*/ 56352 h 56309"/>
                        <a:gd name="connsiteX18" fmla="*/ 39831 w 70174"/>
                        <a:gd name="connsiteY18" fmla="*/ 53202 h 563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70174" h="56309">
                          <a:moveTo>
                            <a:pt x="60903" y="8509"/>
                          </a:moveTo>
                          <a:cubicBezTo>
                            <a:pt x="61698" y="6737"/>
                            <a:pt x="62096" y="5949"/>
                            <a:pt x="70247" y="5949"/>
                          </a:cubicBezTo>
                          <a:lnTo>
                            <a:pt x="70247" y="43"/>
                          </a:lnTo>
                          <a:cubicBezTo>
                            <a:pt x="67066" y="239"/>
                            <a:pt x="63488" y="436"/>
                            <a:pt x="60307" y="436"/>
                          </a:cubicBezTo>
                          <a:cubicBezTo>
                            <a:pt x="57126" y="436"/>
                            <a:pt x="51361" y="43"/>
                            <a:pt x="48777" y="43"/>
                          </a:cubicBezTo>
                          <a:lnTo>
                            <a:pt x="48777" y="5949"/>
                          </a:lnTo>
                          <a:cubicBezTo>
                            <a:pt x="51162" y="5949"/>
                            <a:pt x="54741" y="6343"/>
                            <a:pt x="54741" y="7327"/>
                          </a:cubicBezTo>
                          <a:cubicBezTo>
                            <a:pt x="54741" y="7327"/>
                            <a:pt x="54741" y="7721"/>
                            <a:pt x="54144" y="8706"/>
                          </a:cubicBezTo>
                          <a:lnTo>
                            <a:pt x="39433" y="40208"/>
                          </a:lnTo>
                          <a:lnTo>
                            <a:pt x="23331" y="5949"/>
                          </a:lnTo>
                          <a:lnTo>
                            <a:pt x="30090" y="5949"/>
                          </a:lnTo>
                          <a:lnTo>
                            <a:pt x="30090" y="43"/>
                          </a:lnTo>
                          <a:cubicBezTo>
                            <a:pt x="25915" y="239"/>
                            <a:pt x="14584" y="436"/>
                            <a:pt x="14385" y="436"/>
                          </a:cubicBezTo>
                          <a:cubicBezTo>
                            <a:pt x="10807" y="436"/>
                            <a:pt x="5241" y="43"/>
                            <a:pt x="72" y="43"/>
                          </a:cubicBezTo>
                          <a:lnTo>
                            <a:pt x="72" y="5949"/>
                          </a:lnTo>
                          <a:lnTo>
                            <a:pt x="8024" y="5949"/>
                          </a:lnTo>
                          <a:lnTo>
                            <a:pt x="30289" y="53202"/>
                          </a:lnTo>
                          <a:cubicBezTo>
                            <a:pt x="31879" y="56352"/>
                            <a:pt x="33470" y="56352"/>
                            <a:pt x="35060" y="56352"/>
                          </a:cubicBezTo>
                          <a:cubicBezTo>
                            <a:pt x="37247" y="56352"/>
                            <a:pt x="38638" y="55959"/>
                            <a:pt x="39831" y="53202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93778450-A015-6217-B1F6-01FC3DDB1D68}"/>
                      </a:ext>
                    </a:extLst>
                  </p:cNvPr>
                  <p:cNvSpPr/>
                  <p:nvPr/>
                </p:nvSpPr>
                <p:spPr>
                  <a:xfrm>
                    <a:off x="5567567" y="5220474"/>
                    <a:ext cx="58644" cy="57687"/>
                  </a:xfrm>
                  <a:custGeom>
                    <a:avLst/>
                    <a:gdLst>
                      <a:gd name="connsiteX0" fmla="*/ 54743 w 58644"/>
                      <a:gd name="connsiteY0" fmla="*/ 29576 h 57687"/>
                      <a:gd name="connsiteX1" fmla="*/ 58719 w 58644"/>
                      <a:gd name="connsiteY1" fmla="*/ 26229 h 57687"/>
                      <a:gd name="connsiteX2" fmla="*/ 51562 w 58644"/>
                      <a:gd name="connsiteY2" fmla="*/ 6737 h 57687"/>
                      <a:gd name="connsiteX3" fmla="*/ 31484 w 58644"/>
                      <a:gd name="connsiteY3" fmla="*/ 43 h 57687"/>
                      <a:gd name="connsiteX4" fmla="*/ 74 w 58644"/>
                      <a:gd name="connsiteY4" fmla="*/ 28591 h 57687"/>
                      <a:gd name="connsiteX5" fmla="*/ 33273 w 58644"/>
                      <a:gd name="connsiteY5" fmla="*/ 57731 h 57687"/>
                      <a:gd name="connsiteX6" fmla="*/ 58719 w 58644"/>
                      <a:gd name="connsiteY6" fmla="*/ 42176 h 57687"/>
                      <a:gd name="connsiteX7" fmla="*/ 55737 w 58644"/>
                      <a:gd name="connsiteY7" fmla="*/ 40011 h 57687"/>
                      <a:gd name="connsiteX8" fmla="*/ 52556 w 58644"/>
                      <a:gd name="connsiteY8" fmla="*/ 42570 h 57687"/>
                      <a:gd name="connsiteX9" fmla="*/ 34466 w 58644"/>
                      <a:gd name="connsiteY9" fmla="*/ 52611 h 57687"/>
                      <a:gd name="connsiteX10" fmla="*/ 16376 w 58644"/>
                      <a:gd name="connsiteY10" fmla="*/ 29576 h 57687"/>
                      <a:gd name="connsiteX11" fmla="*/ 16376 w 58644"/>
                      <a:gd name="connsiteY11" fmla="*/ 25441 h 57687"/>
                      <a:gd name="connsiteX12" fmla="*/ 19357 w 58644"/>
                      <a:gd name="connsiteY12" fmla="*/ 11068 h 57687"/>
                      <a:gd name="connsiteX13" fmla="*/ 31484 w 58644"/>
                      <a:gd name="connsiteY13" fmla="*/ 4571 h 57687"/>
                      <a:gd name="connsiteX14" fmla="*/ 46791 w 58644"/>
                      <a:gd name="connsiteY14" fmla="*/ 2544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8644" h="57687">
                        <a:moveTo>
                          <a:pt x="54743" y="29576"/>
                        </a:moveTo>
                        <a:cubicBezTo>
                          <a:pt x="57526" y="29576"/>
                          <a:pt x="58719" y="29576"/>
                          <a:pt x="58719" y="26229"/>
                        </a:cubicBezTo>
                        <a:cubicBezTo>
                          <a:pt x="58719" y="22291"/>
                          <a:pt x="57924" y="13037"/>
                          <a:pt x="51562" y="6737"/>
                        </a:cubicBezTo>
                        <a:cubicBezTo>
                          <a:pt x="46990" y="2208"/>
                          <a:pt x="40231" y="43"/>
                          <a:pt x="31484" y="43"/>
                        </a:cubicBezTo>
                        <a:cubicBezTo>
                          <a:pt x="11207" y="43"/>
                          <a:pt x="74" y="13037"/>
                          <a:pt x="74" y="28591"/>
                        </a:cubicBezTo>
                        <a:cubicBezTo>
                          <a:pt x="74" y="45524"/>
                          <a:pt x="12797" y="57731"/>
                          <a:pt x="33273" y="57731"/>
                        </a:cubicBezTo>
                        <a:cubicBezTo>
                          <a:pt x="53351" y="57731"/>
                          <a:pt x="58719" y="44342"/>
                          <a:pt x="58719" y="42176"/>
                        </a:cubicBezTo>
                        <a:cubicBezTo>
                          <a:pt x="58719" y="40011"/>
                          <a:pt x="56333" y="40011"/>
                          <a:pt x="55737" y="40011"/>
                        </a:cubicBezTo>
                        <a:cubicBezTo>
                          <a:pt x="53550" y="40011"/>
                          <a:pt x="53351" y="40601"/>
                          <a:pt x="52556" y="42570"/>
                        </a:cubicBezTo>
                        <a:cubicBezTo>
                          <a:pt x="49972" y="48674"/>
                          <a:pt x="42616" y="52611"/>
                          <a:pt x="34466" y="52611"/>
                        </a:cubicBezTo>
                        <a:cubicBezTo>
                          <a:pt x="16574" y="52611"/>
                          <a:pt x="16376" y="35876"/>
                          <a:pt x="16376" y="29576"/>
                        </a:cubicBezTo>
                        <a:close/>
                        <a:moveTo>
                          <a:pt x="16376" y="25441"/>
                        </a:moveTo>
                        <a:cubicBezTo>
                          <a:pt x="16574" y="20519"/>
                          <a:pt x="16773" y="15203"/>
                          <a:pt x="19357" y="11068"/>
                        </a:cubicBezTo>
                        <a:cubicBezTo>
                          <a:pt x="22737" y="6146"/>
                          <a:pt x="27906" y="4571"/>
                          <a:pt x="31484" y="4571"/>
                        </a:cubicBezTo>
                        <a:cubicBezTo>
                          <a:pt x="46394" y="4571"/>
                          <a:pt x="46592" y="21110"/>
                          <a:pt x="46791" y="254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71" name="Freeform: Shape 670">
                    <a:extLst>
                      <a:ext uri="{FF2B5EF4-FFF2-40B4-BE49-F238E27FC236}">
                        <a16:creationId xmlns:a16="http://schemas.microsoft.com/office/drawing/2014/main" id="{B38048D3-0F30-F97B-F846-E0737EBE6D1F}"/>
                      </a:ext>
                    </a:extLst>
                  </p:cNvPr>
                  <p:cNvSpPr/>
                  <p:nvPr/>
                </p:nvSpPr>
                <p:spPr>
                  <a:xfrm>
                    <a:off x="5683919" y="5191138"/>
                    <a:ext cx="86475" cy="86236"/>
                  </a:xfrm>
                  <a:custGeom>
                    <a:avLst/>
                    <a:gdLst>
                      <a:gd name="connsiteX0" fmla="*/ 31685 w 86475"/>
                      <a:gd name="connsiteY0" fmla="*/ 48281 h 86236"/>
                      <a:gd name="connsiteX1" fmla="*/ 54149 w 86475"/>
                      <a:gd name="connsiteY1" fmla="*/ 48281 h 86236"/>
                      <a:gd name="connsiteX2" fmla="*/ 86552 w 86475"/>
                      <a:gd name="connsiteY2" fmla="*/ 24654 h 86236"/>
                      <a:gd name="connsiteX3" fmla="*/ 52956 w 86475"/>
                      <a:gd name="connsiteY3" fmla="*/ 43 h 86236"/>
                      <a:gd name="connsiteX4" fmla="*/ 77 w 86475"/>
                      <a:gd name="connsiteY4" fmla="*/ 43 h 86236"/>
                      <a:gd name="connsiteX5" fmla="*/ 77 w 86475"/>
                      <a:gd name="connsiteY5" fmla="*/ 5950 h 86236"/>
                      <a:gd name="connsiteX6" fmla="*/ 13794 w 86475"/>
                      <a:gd name="connsiteY6" fmla="*/ 5950 h 86236"/>
                      <a:gd name="connsiteX7" fmla="*/ 13794 w 86475"/>
                      <a:gd name="connsiteY7" fmla="*/ 80373 h 86236"/>
                      <a:gd name="connsiteX8" fmla="*/ 77 w 86475"/>
                      <a:gd name="connsiteY8" fmla="*/ 80373 h 86236"/>
                      <a:gd name="connsiteX9" fmla="*/ 77 w 86475"/>
                      <a:gd name="connsiteY9" fmla="*/ 86280 h 86236"/>
                      <a:gd name="connsiteX10" fmla="*/ 22739 w 86475"/>
                      <a:gd name="connsiteY10" fmla="*/ 85886 h 86236"/>
                      <a:gd name="connsiteX11" fmla="*/ 45402 w 86475"/>
                      <a:gd name="connsiteY11" fmla="*/ 86280 h 86236"/>
                      <a:gd name="connsiteX12" fmla="*/ 45402 w 86475"/>
                      <a:gd name="connsiteY12" fmla="*/ 80373 h 86236"/>
                      <a:gd name="connsiteX13" fmla="*/ 31685 w 86475"/>
                      <a:gd name="connsiteY13" fmla="*/ 80373 h 86236"/>
                      <a:gd name="connsiteX14" fmla="*/ 47986 w 86475"/>
                      <a:gd name="connsiteY14" fmla="*/ 43162 h 86236"/>
                      <a:gd name="connsiteX15" fmla="*/ 31089 w 86475"/>
                      <a:gd name="connsiteY15" fmla="*/ 43162 h 86236"/>
                      <a:gd name="connsiteX16" fmla="*/ 31089 w 86475"/>
                      <a:gd name="connsiteY16" fmla="*/ 5950 h 86236"/>
                      <a:gd name="connsiteX17" fmla="*/ 48185 w 86475"/>
                      <a:gd name="connsiteY17" fmla="*/ 5950 h 86236"/>
                      <a:gd name="connsiteX18" fmla="*/ 67071 w 86475"/>
                      <a:gd name="connsiteY18" fmla="*/ 24654 h 86236"/>
                      <a:gd name="connsiteX19" fmla="*/ 47986 w 86475"/>
                      <a:gd name="connsiteY19" fmla="*/ 43162 h 8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86475" h="86236">
                        <a:moveTo>
                          <a:pt x="31685" y="48281"/>
                        </a:moveTo>
                        <a:lnTo>
                          <a:pt x="54149" y="48281"/>
                        </a:lnTo>
                        <a:cubicBezTo>
                          <a:pt x="71842" y="48281"/>
                          <a:pt x="86552" y="39224"/>
                          <a:pt x="86552" y="24654"/>
                        </a:cubicBezTo>
                        <a:cubicBezTo>
                          <a:pt x="86552" y="10872"/>
                          <a:pt x="74028" y="43"/>
                          <a:pt x="52956" y="43"/>
                        </a:cubicBezTo>
                        <a:lnTo>
                          <a:pt x="77" y="43"/>
                        </a:lnTo>
                        <a:lnTo>
                          <a:pt x="77" y="5950"/>
                        </a:lnTo>
                        <a:lnTo>
                          <a:pt x="13794" y="5950"/>
                        </a:lnTo>
                        <a:lnTo>
                          <a:pt x="13794" y="80373"/>
                        </a:lnTo>
                        <a:lnTo>
                          <a:pt x="77" y="80373"/>
                        </a:lnTo>
                        <a:lnTo>
                          <a:pt x="77" y="86280"/>
                        </a:lnTo>
                        <a:cubicBezTo>
                          <a:pt x="4848" y="85886"/>
                          <a:pt x="17372" y="85886"/>
                          <a:pt x="22739" y="85886"/>
                        </a:cubicBezTo>
                        <a:cubicBezTo>
                          <a:pt x="28306" y="85886"/>
                          <a:pt x="40631" y="85886"/>
                          <a:pt x="45402" y="86280"/>
                        </a:cubicBezTo>
                        <a:lnTo>
                          <a:pt x="45402" y="80373"/>
                        </a:lnTo>
                        <a:lnTo>
                          <a:pt x="31685" y="80373"/>
                        </a:lnTo>
                        <a:close/>
                        <a:moveTo>
                          <a:pt x="47986" y="43162"/>
                        </a:moveTo>
                        <a:lnTo>
                          <a:pt x="31089" y="43162"/>
                        </a:lnTo>
                        <a:lnTo>
                          <a:pt x="31089" y="5950"/>
                        </a:lnTo>
                        <a:lnTo>
                          <a:pt x="48185" y="5950"/>
                        </a:lnTo>
                        <a:cubicBezTo>
                          <a:pt x="67071" y="5950"/>
                          <a:pt x="67071" y="15597"/>
                          <a:pt x="67071" y="24654"/>
                        </a:cubicBezTo>
                        <a:cubicBezTo>
                          <a:pt x="67071" y="33514"/>
                          <a:pt x="67071" y="43162"/>
                          <a:pt x="47986" y="431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72" name="Freeform: Shape 671">
                    <a:extLst>
                      <a:ext uri="{FF2B5EF4-FFF2-40B4-BE49-F238E27FC236}">
                        <a16:creationId xmlns:a16="http://schemas.microsoft.com/office/drawing/2014/main" id="{0977AEDB-B6AA-A6EE-7F42-D11B6B82805F}"/>
                      </a:ext>
                    </a:extLst>
                  </p:cNvPr>
                  <p:cNvSpPr/>
                  <p:nvPr/>
                </p:nvSpPr>
                <p:spPr>
                  <a:xfrm>
                    <a:off x="5778636" y="5220474"/>
                    <a:ext cx="64806" cy="57687"/>
                  </a:xfrm>
                  <a:custGeom>
                    <a:avLst/>
                    <a:gdLst>
                      <a:gd name="connsiteX0" fmla="*/ 64887 w 64806"/>
                      <a:gd name="connsiteY0" fmla="*/ 29576 h 57687"/>
                      <a:gd name="connsiteX1" fmla="*/ 32484 w 64806"/>
                      <a:gd name="connsiteY1" fmla="*/ 43 h 57687"/>
                      <a:gd name="connsiteX2" fmla="*/ 80 w 64806"/>
                      <a:gd name="connsiteY2" fmla="*/ 29576 h 57687"/>
                      <a:gd name="connsiteX3" fmla="*/ 32484 w 64806"/>
                      <a:gd name="connsiteY3" fmla="*/ 57731 h 57687"/>
                      <a:gd name="connsiteX4" fmla="*/ 64887 w 64806"/>
                      <a:gd name="connsiteY4" fmla="*/ 29576 h 57687"/>
                      <a:gd name="connsiteX5" fmla="*/ 32484 w 64806"/>
                      <a:gd name="connsiteY5" fmla="*/ 52611 h 57687"/>
                      <a:gd name="connsiteX6" fmla="*/ 16381 w 64806"/>
                      <a:gd name="connsiteY6" fmla="*/ 28197 h 57687"/>
                      <a:gd name="connsiteX7" fmla="*/ 18568 w 64806"/>
                      <a:gd name="connsiteY7" fmla="*/ 11856 h 57687"/>
                      <a:gd name="connsiteX8" fmla="*/ 32484 w 64806"/>
                      <a:gd name="connsiteY8" fmla="*/ 4571 h 57687"/>
                      <a:gd name="connsiteX9" fmla="*/ 46002 w 64806"/>
                      <a:gd name="connsiteY9" fmla="*/ 10871 h 57687"/>
                      <a:gd name="connsiteX10" fmla="*/ 48586 w 64806"/>
                      <a:gd name="connsiteY10" fmla="*/ 28197 h 57687"/>
                      <a:gd name="connsiteX11" fmla="*/ 32484 w 64806"/>
                      <a:gd name="connsiteY11" fmla="*/ 52611 h 5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4806" h="57687">
                        <a:moveTo>
                          <a:pt x="64887" y="29576"/>
                        </a:moveTo>
                        <a:cubicBezTo>
                          <a:pt x="64887" y="12643"/>
                          <a:pt x="53158" y="43"/>
                          <a:pt x="32484" y="43"/>
                        </a:cubicBezTo>
                        <a:cubicBezTo>
                          <a:pt x="11610" y="43"/>
                          <a:pt x="80" y="12840"/>
                          <a:pt x="80" y="29576"/>
                        </a:cubicBezTo>
                        <a:cubicBezTo>
                          <a:pt x="80" y="45130"/>
                          <a:pt x="11411" y="57731"/>
                          <a:pt x="32484" y="57731"/>
                        </a:cubicBezTo>
                        <a:cubicBezTo>
                          <a:pt x="53755" y="57731"/>
                          <a:pt x="64887" y="44933"/>
                          <a:pt x="64887" y="29576"/>
                        </a:cubicBezTo>
                        <a:close/>
                        <a:moveTo>
                          <a:pt x="32484" y="52611"/>
                        </a:moveTo>
                        <a:cubicBezTo>
                          <a:pt x="16381" y="52611"/>
                          <a:pt x="16381" y="39026"/>
                          <a:pt x="16381" y="28197"/>
                        </a:cubicBezTo>
                        <a:cubicBezTo>
                          <a:pt x="16381" y="22488"/>
                          <a:pt x="16381" y="16187"/>
                          <a:pt x="18568" y="11856"/>
                        </a:cubicBezTo>
                        <a:cubicBezTo>
                          <a:pt x="20954" y="7131"/>
                          <a:pt x="26321" y="4571"/>
                          <a:pt x="32484" y="4571"/>
                        </a:cubicBezTo>
                        <a:cubicBezTo>
                          <a:pt x="37851" y="4571"/>
                          <a:pt x="43219" y="6540"/>
                          <a:pt x="46002" y="10871"/>
                        </a:cubicBezTo>
                        <a:cubicBezTo>
                          <a:pt x="48586" y="15203"/>
                          <a:pt x="48586" y="22094"/>
                          <a:pt x="48586" y="28197"/>
                        </a:cubicBezTo>
                        <a:cubicBezTo>
                          <a:pt x="48586" y="39026"/>
                          <a:pt x="48586" y="52611"/>
                          <a:pt x="32484" y="5261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73" name="Freeform: Shape 672">
                    <a:extLst>
                      <a:ext uri="{FF2B5EF4-FFF2-40B4-BE49-F238E27FC236}">
                        <a16:creationId xmlns:a16="http://schemas.microsoft.com/office/drawing/2014/main" id="{4E2D9A9C-B7BE-9EEF-19E3-88746539637D}"/>
                      </a:ext>
                    </a:extLst>
                  </p:cNvPr>
                  <p:cNvSpPr/>
                  <p:nvPr/>
                </p:nvSpPr>
                <p:spPr>
                  <a:xfrm>
                    <a:off x="5846667" y="5221656"/>
                    <a:ext cx="98999" cy="56309"/>
                  </a:xfrm>
                  <a:custGeom>
                    <a:avLst/>
                    <a:gdLst>
                      <a:gd name="connsiteX0" fmla="*/ 90334 w 98999"/>
                      <a:gd name="connsiteY0" fmla="*/ 8509 h 56309"/>
                      <a:gd name="connsiteX1" fmla="*/ 99081 w 98999"/>
                      <a:gd name="connsiteY1" fmla="*/ 5949 h 56309"/>
                      <a:gd name="connsiteX2" fmla="*/ 99081 w 98999"/>
                      <a:gd name="connsiteY2" fmla="*/ 43 h 56309"/>
                      <a:gd name="connsiteX3" fmla="*/ 89141 w 98999"/>
                      <a:gd name="connsiteY3" fmla="*/ 436 h 56309"/>
                      <a:gd name="connsiteX4" fmla="*/ 77015 w 98999"/>
                      <a:gd name="connsiteY4" fmla="*/ 43 h 56309"/>
                      <a:gd name="connsiteX5" fmla="*/ 77015 w 98999"/>
                      <a:gd name="connsiteY5" fmla="*/ 5949 h 56309"/>
                      <a:gd name="connsiteX6" fmla="*/ 84370 w 98999"/>
                      <a:gd name="connsiteY6" fmla="*/ 7327 h 56309"/>
                      <a:gd name="connsiteX7" fmla="*/ 83972 w 98999"/>
                      <a:gd name="connsiteY7" fmla="*/ 8902 h 56309"/>
                      <a:gd name="connsiteX8" fmla="*/ 70653 w 98999"/>
                      <a:gd name="connsiteY8" fmla="*/ 40995 h 56309"/>
                      <a:gd name="connsiteX9" fmla="*/ 56141 w 98999"/>
                      <a:gd name="connsiteY9" fmla="*/ 5949 h 56309"/>
                      <a:gd name="connsiteX10" fmla="*/ 63298 w 98999"/>
                      <a:gd name="connsiteY10" fmla="*/ 5949 h 56309"/>
                      <a:gd name="connsiteX11" fmla="*/ 63298 w 98999"/>
                      <a:gd name="connsiteY11" fmla="*/ 43 h 56309"/>
                      <a:gd name="connsiteX12" fmla="*/ 48786 w 98999"/>
                      <a:gd name="connsiteY12" fmla="*/ 436 h 56309"/>
                      <a:gd name="connsiteX13" fmla="*/ 36063 w 98999"/>
                      <a:gd name="connsiteY13" fmla="*/ 43 h 56309"/>
                      <a:gd name="connsiteX14" fmla="*/ 36063 w 98999"/>
                      <a:gd name="connsiteY14" fmla="*/ 5949 h 56309"/>
                      <a:gd name="connsiteX15" fmla="*/ 43617 w 98999"/>
                      <a:gd name="connsiteY15" fmla="*/ 5949 h 56309"/>
                      <a:gd name="connsiteX16" fmla="*/ 46201 w 98999"/>
                      <a:gd name="connsiteY16" fmla="*/ 12643 h 56309"/>
                      <a:gd name="connsiteX17" fmla="*/ 45804 w 98999"/>
                      <a:gd name="connsiteY17" fmla="*/ 14218 h 56309"/>
                      <a:gd name="connsiteX18" fmla="*/ 35665 w 98999"/>
                      <a:gd name="connsiteY18" fmla="*/ 38239 h 56309"/>
                      <a:gd name="connsiteX19" fmla="*/ 22346 w 98999"/>
                      <a:gd name="connsiteY19" fmla="*/ 5949 h 56309"/>
                      <a:gd name="connsiteX20" fmla="*/ 29503 w 98999"/>
                      <a:gd name="connsiteY20" fmla="*/ 5949 h 56309"/>
                      <a:gd name="connsiteX21" fmla="*/ 29503 w 98999"/>
                      <a:gd name="connsiteY21" fmla="*/ 43 h 56309"/>
                      <a:gd name="connsiteX22" fmla="*/ 13798 w 98999"/>
                      <a:gd name="connsiteY22" fmla="*/ 436 h 56309"/>
                      <a:gd name="connsiteX23" fmla="*/ 81 w 98999"/>
                      <a:gd name="connsiteY23" fmla="*/ 43 h 56309"/>
                      <a:gd name="connsiteX24" fmla="*/ 81 w 98999"/>
                      <a:gd name="connsiteY24" fmla="*/ 5949 h 56309"/>
                      <a:gd name="connsiteX25" fmla="*/ 7635 w 98999"/>
                      <a:gd name="connsiteY25" fmla="*/ 5949 h 56309"/>
                      <a:gd name="connsiteX26" fmla="*/ 26918 w 98999"/>
                      <a:gd name="connsiteY26" fmla="*/ 52808 h 56309"/>
                      <a:gd name="connsiteX27" fmla="*/ 31491 w 98999"/>
                      <a:gd name="connsiteY27" fmla="*/ 56352 h 56309"/>
                      <a:gd name="connsiteX28" fmla="*/ 36063 w 98999"/>
                      <a:gd name="connsiteY28" fmla="*/ 52808 h 56309"/>
                      <a:gd name="connsiteX29" fmla="*/ 49581 w 98999"/>
                      <a:gd name="connsiteY29" fmla="*/ 20322 h 56309"/>
                      <a:gd name="connsiteX30" fmla="*/ 62900 w 98999"/>
                      <a:gd name="connsiteY30" fmla="*/ 52808 h 56309"/>
                      <a:gd name="connsiteX31" fmla="*/ 67472 w 98999"/>
                      <a:gd name="connsiteY31" fmla="*/ 56352 h 56309"/>
                      <a:gd name="connsiteX32" fmla="*/ 72045 w 98999"/>
                      <a:gd name="connsiteY32" fmla="*/ 52808 h 563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98999" h="56309">
                        <a:moveTo>
                          <a:pt x="90334" y="8509"/>
                        </a:moveTo>
                        <a:cubicBezTo>
                          <a:pt x="90930" y="6934"/>
                          <a:pt x="91527" y="5949"/>
                          <a:pt x="99081" y="5949"/>
                        </a:cubicBezTo>
                        <a:lnTo>
                          <a:pt x="99081" y="43"/>
                        </a:lnTo>
                        <a:cubicBezTo>
                          <a:pt x="96099" y="239"/>
                          <a:pt x="92322" y="436"/>
                          <a:pt x="89141" y="436"/>
                        </a:cubicBezTo>
                        <a:cubicBezTo>
                          <a:pt x="85762" y="436"/>
                          <a:pt x="79798" y="43"/>
                          <a:pt x="77015" y="43"/>
                        </a:cubicBezTo>
                        <a:lnTo>
                          <a:pt x="77015" y="5949"/>
                        </a:lnTo>
                        <a:cubicBezTo>
                          <a:pt x="78207" y="5949"/>
                          <a:pt x="84370" y="5949"/>
                          <a:pt x="84370" y="7327"/>
                        </a:cubicBezTo>
                        <a:cubicBezTo>
                          <a:pt x="84370" y="7721"/>
                          <a:pt x="83972" y="8509"/>
                          <a:pt x="83972" y="8902"/>
                        </a:cubicBezTo>
                        <a:lnTo>
                          <a:pt x="70653" y="40995"/>
                        </a:lnTo>
                        <a:lnTo>
                          <a:pt x="56141" y="5949"/>
                        </a:lnTo>
                        <a:lnTo>
                          <a:pt x="63298" y="5949"/>
                        </a:lnTo>
                        <a:lnTo>
                          <a:pt x="63298" y="43"/>
                        </a:lnTo>
                        <a:cubicBezTo>
                          <a:pt x="59123" y="43"/>
                          <a:pt x="52563" y="436"/>
                          <a:pt x="48786" y="436"/>
                        </a:cubicBezTo>
                        <a:cubicBezTo>
                          <a:pt x="43418" y="436"/>
                          <a:pt x="38051" y="43"/>
                          <a:pt x="36063" y="43"/>
                        </a:cubicBezTo>
                        <a:lnTo>
                          <a:pt x="36063" y="5949"/>
                        </a:lnTo>
                        <a:lnTo>
                          <a:pt x="43617" y="5949"/>
                        </a:lnTo>
                        <a:cubicBezTo>
                          <a:pt x="46201" y="12250"/>
                          <a:pt x="46201" y="12446"/>
                          <a:pt x="46201" y="12643"/>
                        </a:cubicBezTo>
                        <a:cubicBezTo>
                          <a:pt x="46201" y="13037"/>
                          <a:pt x="45804" y="13825"/>
                          <a:pt x="45804" y="14218"/>
                        </a:cubicBezTo>
                        <a:lnTo>
                          <a:pt x="35665" y="38239"/>
                        </a:lnTo>
                        <a:lnTo>
                          <a:pt x="22346" y="5949"/>
                        </a:lnTo>
                        <a:lnTo>
                          <a:pt x="29503" y="5949"/>
                        </a:lnTo>
                        <a:lnTo>
                          <a:pt x="29503" y="43"/>
                        </a:lnTo>
                        <a:cubicBezTo>
                          <a:pt x="24334" y="239"/>
                          <a:pt x="19165" y="436"/>
                          <a:pt x="13798" y="436"/>
                        </a:cubicBezTo>
                        <a:cubicBezTo>
                          <a:pt x="10021" y="436"/>
                          <a:pt x="4455" y="43"/>
                          <a:pt x="81" y="43"/>
                        </a:cubicBezTo>
                        <a:lnTo>
                          <a:pt x="81" y="5949"/>
                        </a:lnTo>
                        <a:lnTo>
                          <a:pt x="7635" y="5949"/>
                        </a:lnTo>
                        <a:lnTo>
                          <a:pt x="26918" y="52808"/>
                        </a:lnTo>
                        <a:cubicBezTo>
                          <a:pt x="27912" y="54974"/>
                          <a:pt x="28310" y="56352"/>
                          <a:pt x="31491" y="56352"/>
                        </a:cubicBezTo>
                        <a:cubicBezTo>
                          <a:pt x="34671" y="56352"/>
                          <a:pt x="35268" y="54974"/>
                          <a:pt x="36063" y="52808"/>
                        </a:cubicBezTo>
                        <a:lnTo>
                          <a:pt x="49581" y="20322"/>
                        </a:lnTo>
                        <a:lnTo>
                          <a:pt x="62900" y="52808"/>
                        </a:lnTo>
                        <a:cubicBezTo>
                          <a:pt x="63894" y="54974"/>
                          <a:pt x="64292" y="56352"/>
                          <a:pt x="67472" y="56352"/>
                        </a:cubicBezTo>
                        <a:cubicBezTo>
                          <a:pt x="70653" y="56352"/>
                          <a:pt x="71250" y="54974"/>
                          <a:pt x="72045" y="528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74" name="Graphic 9">
                    <a:extLst>
                      <a:ext uri="{FF2B5EF4-FFF2-40B4-BE49-F238E27FC236}">
                        <a16:creationId xmlns:a16="http://schemas.microsoft.com/office/drawing/2014/main" id="{B94EC85F-826F-DCDE-E95A-22A95FF7EDBB}"/>
                      </a:ext>
                    </a:extLst>
                  </p:cNvPr>
                  <p:cNvGrpSpPr/>
                  <p:nvPr/>
                </p:nvGrpSpPr>
                <p:grpSpPr>
                  <a:xfrm>
                    <a:off x="5948687" y="5220474"/>
                    <a:ext cx="118894" cy="57687"/>
                    <a:chOff x="5948687" y="5220474"/>
                    <a:chExt cx="118894" cy="57687"/>
                  </a:xfrm>
                  <a:solidFill>
                    <a:srgbClr val="000000"/>
                  </a:solidFill>
                </p:grpSpPr>
                <p:sp>
                  <p:nvSpPr>
                    <p:cNvPr id="684" name="Freeform: Shape 683">
                      <a:extLst>
                        <a:ext uri="{FF2B5EF4-FFF2-40B4-BE49-F238E27FC236}">
                          <a16:creationId xmlns:a16="http://schemas.microsoft.com/office/drawing/2014/main" id="{AA49B5BC-7130-9763-F4DA-F21D316A7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48687" y="5220474"/>
                      <a:ext cx="58644" cy="57687"/>
                    </a:xfrm>
                    <a:custGeom>
                      <a:avLst/>
                      <a:gdLst>
                        <a:gd name="connsiteX0" fmla="*/ 54753 w 58644"/>
                        <a:gd name="connsiteY0" fmla="*/ 29576 h 57687"/>
                        <a:gd name="connsiteX1" fmla="*/ 58729 w 58644"/>
                        <a:gd name="connsiteY1" fmla="*/ 26229 h 57687"/>
                        <a:gd name="connsiteX2" fmla="*/ 51573 w 58644"/>
                        <a:gd name="connsiteY2" fmla="*/ 6737 h 57687"/>
                        <a:gd name="connsiteX3" fmla="*/ 31495 w 58644"/>
                        <a:gd name="connsiteY3" fmla="*/ 43 h 57687"/>
                        <a:gd name="connsiteX4" fmla="*/ 85 w 58644"/>
                        <a:gd name="connsiteY4" fmla="*/ 28591 h 57687"/>
                        <a:gd name="connsiteX5" fmla="*/ 33284 w 58644"/>
                        <a:gd name="connsiteY5" fmla="*/ 57731 h 57687"/>
                        <a:gd name="connsiteX6" fmla="*/ 58729 w 58644"/>
                        <a:gd name="connsiteY6" fmla="*/ 42176 h 57687"/>
                        <a:gd name="connsiteX7" fmla="*/ 55747 w 58644"/>
                        <a:gd name="connsiteY7" fmla="*/ 40011 h 57687"/>
                        <a:gd name="connsiteX8" fmla="*/ 52567 w 58644"/>
                        <a:gd name="connsiteY8" fmla="*/ 42570 h 57687"/>
                        <a:gd name="connsiteX9" fmla="*/ 34476 w 58644"/>
                        <a:gd name="connsiteY9" fmla="*/ 52611 h 57687"/>
                        <a:gd name="connsiteX10" fmla="*/ 16386 w 58644"/>
                        <a:gd name="connsiteY10" fmla="*/ 29576 h 57687"/>
                        <a:gd name="connsiteX11" fmla="*/ 16386 w 58644"/>
                        <a:gd name="connsiteY11" fmla="*/ 25441 h 57687"/>
                        <a:gd name="connsiteX12" fmla="*/ 19368 w 58644"/>
                        <a:gd name="connsiteY12" fmla="*/ 11068 h 57687"/>
                        <a:gd name="connsiteX13" fmla="*/ 31495 w 58644"/>
                        <a:gd name="connsiteY13" fmla="*/ 4571 h 57687"/>
                        <a:gd name="connsiteX14" fmla="*/ 46802 w 58644"/>
                        <a:gd name="connsiteY14" fmla="*/ 25441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8644" h="57687">
                          <a:moveTo>
                            <a:pt x="54753" y="29576"/>
                          </a:moveTo>
                          <a:cubicBezTo>
                            <a:pt x="57537" y="29576"/>
                            <a:pt x="58729" y="29576"/>
                            <a:pt x="58729" y="26229"/>
                          </a:cubicBezTo>
                          <a:cubicBezTo>
                            <a:pt x="58729" y="22291"/>
                            <a:pt x="57934" y="13037"/>
                            <a:pt x="51573" y="6737"/>
                          </a:cubicBezTo>
                          <a:cubicBezTo>
                            <a:pt x="47000" y="2208"/>
                            <a:pt x="40241" y="43"/>
                            <a:pt x="31495" y="43"/>
                          </a:cubicBezTo>
                          <a:cubicBezTo>
                            <a:pt x="11217" y="43"/>
                            <a:pt x="85" y="13037"/>
                            <a:pt x="85" y="28591"/>
                          </a:cubicBezTo>
                          <a:cubicBezTo>
                            <a:pt x="85" y="45524"/>
                            <a:pt x="12808" y="57731"/>
                            <a:pt x="33284" y="57731"/>
                          </a:cubicBezTo>
                          <a:cubicBezTo>
                            <a:pt x="53362" y="57731"/>
                            <a:pt x="58729" y="44342"/>
                            <a:pt x="58729" y="42176"/>
                          </a:cubicBezTo>
                          <a:cubicBezTo>
                            <a:pt x="58729" y="40011"/>
                            <a:pt x="56344" y="40011"/>
                            <a:pt x="55747" y="40011"/>
                          </a:cubicBezTo>
                          <a:cubicBezTo>
                            <a:pt x="53561" y="40011"/>
                            <a:pt x="53362" y="40601"/>
                            <a:pt x="52567" y="42570"/>
                          </a:cubicBezTo>
                          <a:cubicBezTo>
                            <a:pt x="49982" y="48674"/>
                            <a:pt x="42627" y="52611"/>
                            <a:pt x="34476" y="52611"/>
                          </a:cubicBezTo>
                          <a:cubicBezTo>
                            <a:pt x="16585" y="52611"/>
                            <a:pt x="16386" y="35876"/>
                            <a:pt x="16386" y="29576"/>
                          </a:cubicBezTo>
                          <a:close/>
                          <a:moveTo>
                            <a:pt x="16386" y="25441"/>
                          </a:moveTo>
                          <a:cubicBezTo>
                            <a:pt x="16585" y="20519"/>
                            <a:pt x="16784" y="15203"/>
                            <a:pt x="19368" y="11068"/>
                          </a:cubicBezTo>
                          <a:cubicBezTo>
                            <a:pt x="22748" y="6146"/>
                            <a:pt x="27916" y="4571"/>
                            <a:pt x="31495" y="4571"/>
                          </a:cubicBezTo>
                          <a:cubicBezTo>
                            <a:pt x="46404" y="4571"/>
                            <a:pt x="46603" y="21110"/>
                            <a:pt x="46802" y="2544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5" name="Freeform: Shape 684">
                      <a:extLst>
                        <a:ext uri="{FF2B5EF4-FFF2-40B4-BE49-F238E27FC236}">
                          <a16:creationId xmlns:a16="http://schemas.microsoft.com/office/drawing/2014/main" id="{6C464ACF-B259-80CB-CDFE-C6A7E6235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6293" y="5220868"/>
                      <a:ext cx="51288" cy="56506"/>
                    </a:xfrm>
                    <a:custGeom>
                      <a:avLst/>
                      <a:gdLst>
                        <a:gd name="connsiteX0" fmla="*/ 21159 w 51288"/>
                        <a:gd name="connsiteY0" fmla="*/ 14218 h 56506"/>
                        <a:gd name="connsiteX1" fmla="*/ 21159 w 51288"/>
                        <a:gd name="connsiteY1" fmla="*/ 43 h 56506"/>
                        <a:gd name="connsiteX2" fmla="*/ 87 w 51288"/>
                        <a:gd name="connsiteY2" fmla="*/ 1027 h 56506"/>
                        <a:gd name="connsiteX3" fmla="*/ 87 w 51288"/>
                        <a:gd name="connsiteY3" fmla="*/ 6934 h 56506"/>
                        <a:gd name="connsiteX4" fmla="*/ 8834 w 51288"/>
                        <a:gd name="connsiteY4" fmla="*/ 11856 h 56506"/>
                        <a:gd name="connsiteX5" fmla="*/ 8834 w 51288"/>
                        <a:gd name="connsiteY5" fmla="*/ 50643 h 56506"/>
                        <a:gd name="connsiteX6" fmla="*/ 87 w 51288"/>
                        <a:gd name="connsiteY6" fmla="*/ 50643 h 56506"/>
                        <a:gd name="connsiteX7" fmla="*/ 87 w 51288"/>
                        <a:gd name="connsiteY7" fmla="*/ 56549 h 56506"/>
                        <a:gd name="connsiteX8" fmla="*/ 15991 w 51288"/>
                        <a:gd name="connsiteY8" fmla="*/ 56155 h 56506"/>
                        <a:gd name="connsiteX9" fmla="*/ 33484 w 51288"/>
                        <a:gd name="connsiteY9" fmla="*/ 56549 h 56506"/>
                        <a:gd name="connsiteX10" fmla="*/ 33484 w 51288"/>
                        <a:gd name="connsiteY10" fmla="*/ 50643 h 56506"/>
                        <a:gd name="connsiteX11" fmla="*/ 22551 w 51288"/>
                        <a:gd name="connsiteY11" fmla="*/ 50643 h 56506"/>
                        <a:gd name="connsiteX12" fmla="*/ 22551 w 51288"/>
                        <a:gd name="connsiteY12" fmla="*/ 28591 h 56506"/>
                        <a:gd name="connsiteX13" fmla="*/ 38256 w 51288"/>
                        <a:gd name="connsiteY13" fmla="*/ 4571 h 56506"/>
                        <a:gd name="connsiteX14" fmla="*/ 35870 w 51288"/>
                        <a:gd name="connsiteY14" fmla="*/ 10281 h 56506"/>
                        <a:gd name="connsiteX15" fmla="*/ 43623 w 51288"/>
                        <a:gd name="connsiteY15" fmla="*/ 17959 h 56506"/>
                        <a:gd name="connsiteX16" fmla="*/ 51376 w 51288"/>
                        <a:gd name="connsiteY16" fmla="*/ 10281 h 56506"/>
                        <a:gd name="connsiteX17" fmla="*/ 37858 w 51288"/>
                        <a:gd name="connsiteY17" fmla="*/ 43 h 56506"/>
                        <a:gd name="connsiteX18" fmla="*/ 21159 w 51288"/>
                        <a:gd name="connsiteY18" fmla="*/ 14218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59" y="14218"/>
                          </a:moveTo>
                          <a:lnTo>
                            <a:pt x="21159" y="43"/>
                          </a:lnTo>
                          <a:lnTo>
                            <a:pt x="87" y="1027"/>
                          </a:lnTo>
                          <a:lnTo>
                            <a:pt x="87" y="6934"/>
                          </a:lnTo>
                          <a:cubicBezTo>
                            <a:pt x="7840" y="6934"/>
                            <a:pt x="8834" y="6934"/>
                            <a:pt x="8834" y="11856"/>
                          </a:cubicBezTo>
                          <a:lnTo>
                            <a:pt x="8834" y="50643"/>
                          </a:lnTo>
                          <a:lnTo>
                            <a:pt x="87" y="50643"/>
                          </a:lnTo>
                          <a:lnTo>
                            <a:pt x="87" y="56549"/>
                          </a:lnTo>
                          <a:cubicBezTo>
                            <a:pt x="4460" y="56352"/>
                            <a:pt x="10226" y="56155"/>
                            <a:pt x="15991" y="56155"/>
                          </a:cubicBezTo>
                          <a:cubicBezTo>
                            <a:pt x="20762" y="56155"/>
                            <a:pt x="28912" y="56155"/>
                            <a:pt x="33484" y="56549"/>
                          </a:cubicBezTo>
                          <a:lnTo>
                            <a:pt x="33484" y="50643"/>
                          </a:lnTo>
                          <a:lnTo>
                            <a:pt x="22551" y="50643"/>
                          </a:lnTo>
                          <a:lnTo>
                            <a:pt x="22551" y="28591"/>
                          </a:lnTo>
                          <a:cubicBezTo>
                            <a:pt x="22551" y="19928"/>
                            <a:pt x="25533" y="4571"/>
                            <a:pt x="38256" y="4571"/>
                          </a:cubicBezTo>
                          <a:cubicBezTo>
                            <a:pt x="38256" y="4768"/>
                            <a:pt x="35870" y="6737"/>
                            <a:pt x="35870" y="10281"/>
                          </a:cubicBezTo>
                          <a:cubicBezTo>
                            <a:pt x="35870" y="15400"/>
                            <a:pt x="40045" y="17959"/>
                            <a:pt x="43623" y="17959"/>
                          </a:cubicBezTo>
                          <a:cubicBezTo>
                            <a:pt x="47400" y="17959"/>
                            <a:pt x="51376" y="15400"/>
                            <a:pt x="51376" y="10281"/>
                          </a:cubicBezTo>
                          <a:cubicBezTo>
                            <a:pt x="51376" y="3587"/>
                            <a:pt x="44617" y="43"/>
                            <a:pt x="37858" y="43"/>
                          </a:cubicBezTo>
                          <a:cubicBezTo>
                            <a:pt x="29111" y="43"/>
                            <a:pt x="23942" y="6343"/>
                            <a:pt x="21159" y="1421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75" name="Graphic 9">
                    <a:extLst>
                      <a:ext uri="{FF2B5EF4-FFF2-40B4-BE49-F238E27FC236}">
                        <a16:creationId xmlns:a16="http://schemas.microsoft.com/office/drawing/2014/main" id="{0EBE26E6-72F4-617D-A9FD-CD3771415662}"/>
                      </a:ext>
                    </a:extLst>
                  </p:cNvPr>
                  <p:cNvGrpSpPr/>
                  <p:nvPr/>
                </p:nvGrpSpPr>
                <p:grpSpPr>
                  <a:xfrm>
                    <a:off x="6128249" y="5189760"/>
                    <a:ext cx="247940" cy="88993"/>
                    <a:chOff x="6128249" y="5189760"/>
                    <a:chExt cx="247940" cy="88993"/>
                  </a:xfrm>
                  <a:solidFill>
                    <a:srgbClr val="000000"/>
                  </a:solidFill>
                </p:grpSpPr>
                <p:sp>
                  <p:nvSpPr>
                    <p:cNvPr id="681" name="Freeform: Shape 680">
                      <a:extLst>
                        <a:ext uri="{FF2B5EF4-FFF2-40B4-BE49-F238E27FC236}">
                          <a16:creationId xmlns:a16="http://schemas.microsoft.com/office/drawing/2014/main" id="{C0A69D24-C3DF-9308-26B1-248406D81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8249" y="5189760"/>
                      <a:ext cx="89059" cy="88993"/>
                    </a:xfrm>
                    <a:custGeom>
                      <a:avLst/>
                      <a:gdLst>
                        <a:gd name="connsiteX0" fmla="*/ 89149 w 89059"/>
                        <a:gd name="connsiteY0" fmla="*/ 3587 h 88993"/>
                        <a:gd name="connsiteX1" fmla="*/ 86763 w 89059"/>
                        <a:gd name="connsiteY1" fmla="*/ 43 h 88993"/>
                        <a:gd name="connsiteX2" fmla="*/ 84378 w 89059"/>
                        <a:gd name="connsiteY2" fmla="*/ 1225 h 88993"/>
                        <a:gd name="connsiteX3" fmla="*/ 76028 w 89059"/>
                        <a:gd name="connsiteY3" fmla="*/ 8706 h 88993"/>
                        <a:gd name="connsiteX4" fmla="*/ 50980 w 89059"/>
                        <a:gd name="connsiteY4" fmla="*/ 43 h 88993"/>
                        <a:gd name="connsiteX5" fmla="*/ 89 w 89059"/>
                        <a:gd name="connsiteY5" fmla="*/ 44540 h 88993"/>
                        <a:gd name="connsiteX6" fmla="*/ 50980 w 89059"/>
                        <a:gd name="connsiteY6" fmla="*/ 89036 h 88993"/>
                        <a:gd name="connsiteX7" fmla="*/ 89149 w 89059"/>
                        <a:gd name="connsiteY7" fmla="*/ 59110 h 88993"/>
                        <a:gd name="connsiteX8" fmla="*/ 85968 w 89059"/>
                        <a:gd name="connsiteY8" fmla="*/ 56550 h 88993"/>
                        <a:gd name="connsiteX9" fmla="*/ 83185 w 89059"/>
                        <a:gd name="connsiteY9" fmla="*/ 58716 h 88993"/>
                        <a:gd name="connsiteX10" fmla="*/ 54161 w 89059"/>
                        <a:gd name="connsiteY10" fmla="*/ 83130 h 88993"/>
                        <a:gd name="connsiteX11" fmla="*/ 26926 w 89059"/>
                        <a:gd name="connsiteY11" fmla="*/ 72498 h 88993"/>
                        <a:gd name="connsiteX12" fmla="*/ 19372 w 89059"/>
                        <a:gd name="connsiteY12" fmla="*/ 44540 h 88993"/>
                        <a:gd name="connsiteX13" fmla="*/ 27920 w 89059"/>
                        <a:gd name="connsiteY13" fmla="*/ 15597 h 88993"/>
                        <a:gd name="connsiteX14" fmla="*/ 53763 w 89059"/>
                        <a:gd name="connsiteY14" fmla="*/ 5950 h 88993"/>
                        <a:gd name="connsiteX15" fmla="*/ 82191 w 89059"/>
                        <a:gd name="connsiteY15" fmla="*/ 31545 h 88993"/>
                        <a:gd name="connsiteX16" fmla="*/ 85570 w 89059"/>
                        <a:gd name="connsiteY16" fmla="*/ 34105 h 88993"/>
                        <a:gd name="connsiteX17" fmla="*/ 89149 w 89059"/>
                        <a:gd name="connsiteY17" fmla="*/ 30561 h 889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89059" h="88993">
                          <a:moveTo>
                            <a:pt x="89149" y="3587"/>
                          </a:moveTo>
                          <a:cubicBezTo>
                            <a:pt x="89149" y="1225"/>
                            <a:pt x="89149" y="43"/>
                            <a:pt x="86763" y="43"/>
                          </a:cubicBezTo>
                          <a:cubicBezTo>
                            <a:pt x="85570" y="43"/>
                            <a:pt x="85372" y="437"/>
                            <a:pt x="84378" y="1225"/>
                          </a:cubicBezTo>
                          <a:lnTo>
                            <a:pt x="76028" y="8706"/>
                          </a:lnTo>
                          <a:cubicBezTo>
                            <a:pt x="68077" y="2406"/>
                            <a:pt x="59727" y="43"/>
                            <a:pt x="50980" y="43"/>
                          </a:cubicBezTo>
                          <a:cubicBezTo>
                            <a:pt x="19372" y="43"/>
                            <a:pt x="89" y="18748"/>
                            <a:pt x="89" y="44540"/>
                          </a:cubicBezTo>
                          <a:cubicBezTo>
                            <a:pt x="89" y="70332"/>
                            <a:pt x="19372" y="89036"/>
                            <a:pt x="50980" y="89036"/>
                          </a:cubicBezTo>
                          <a:cubicBezTo>
                            <a:pt x="74836" y="89036"/>
                            <a:pt x="89149" y="73679"/>
                            <a:pt x="89149" y="59110"/>
                          </a:cubicBezTo>
                          <a:cubicBezTo>
                            <a:pt x="89149" y="56550"/>
                            <a:pt x="88155" y="56550"/>
                            <a:pt x="85968" y="56550"/>
                          </a:cubicBezTo>
                          <a:cubicBezTo>
                            <a:pt x="84378" y="56550"/>
                            <a:pt x="83185" y="56550"/>
                            <a:pt x="83185" y="58716"/>
                          </a:cubicBezTo>
                          <a:cubicBezTo>
                            <a:pt x="82191" y="75451"/>
                            <a:pt x="66884" y="83130"/>
                            <a:pt x="54161" y="83130"/>
                          </a:cubicBezTo>
                          <a:cubicBezTo>
                            <a:pt x="44221" y="83130"/>
                            <a:pt x="33486" y="80176"/>
                            <a:pt x="26926" y="72498"/>
                          </a:cubicBezTo>
                          <a:cubicBezTo>
                            <a:pt x="20962" y="65213"/>
                            <a:pt x="19372" y="55959"/>
                            <a:pt x="19372" y="44540"/>
                          </a:cubicBezTo>
                          <a:cubicBezTo>
                            <a:pt x="19372" y="37452"/>
                            <a:pt x="19770" y="24064"/>
                            <a:pt x="27920" y="15597"/>
                          </a:cubicBezTo>
                          <a:cubicBezTo>
                            <a:pt x="36071" y="7328"/>
                            <a:pt x="47203" y="5950"/>
                            <a:pt x="53763" y="5950"/>
                          </a:cubicBezTo>
                          <a:cubicBezTo>
                            <a:pt x="67480" y="5950"/>
                            <a:pt x="79408" y="15597"/>
                            <a:pt x="82191" y="31545"/>
                          </a:cubicBezTo>
                          <a:cubicBezTo>
                            <a:pt x="82589" y="33908"/>
                            <a:pt x="82787" y="34105"/>
                            <a:pt x="85570" y="34105"/>
                          </a:cubicBezTo>
                          <a:cubicBezTo>
                            <a:pt x="88950" y="34105"/>
                            <a:pt x="89149" y="33908"/>
                            <a:pt x="89149" y="3056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2" name="Freeform: Shape 681">
                      <a:extLst>
                        <a:ext uri="{FF2B5EF4-FFF2-40B4-BE49-F238E27FC236}">
                          <a16:creationId xmlns:a16="http://schemas.microsoft.com/office/drawing/2014/main" id="{1205617D-DC04-B04E-C1AC-6D727647D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29355" y="5220474"/>
                      <a:ext cx="64806" cy="57687"/>
                    </a:xfrm>
                    <a:custGeom>
                      <a:avLst/>
                      <a:gdLst>
                        <a:gd name="connsiteX0" fmla="*/ 64900 w 64806"/>
                        <a:gd name="connsiteY0" fmla="*/ 29576 h 57687"/>
                        <a:gd name="connsiteX1" fmla="*/ 32496 w 64806"/>
                        <a:gd name="connsiteY1" fmla="*/ 43 h 57687"/>
                        <a:gd name="connsiteX2" fmla="*/ 93 w 64806"/>
                        <a:gd name="connsiteY2" fmla="*/ 29576 h 57687"/>
                        <a:gd name="connsiteX3" fmla="*/ 32496 w 64806"/>
                        <a:gd name="connsiteY3" fmla="*/ 57731 h 57687"/>
                        <a:gd name="connsiteX4" fmla="*/ 64900 w 64806"/>
                        <a:gd name="connsiteY4" fmla="*/ 29576 h 57687"/>
                        <a:gd name="connsiteX5" fmla="*/ 32496 w 64806"/>
                        <a:gd name="connsiteY5" fmla="*/ 52611 h 57687"/>
                        <a:gd name="connsiteX6" fmla="*/ 16394 w 64806"/>
                        <a:gd name="connsiteY6" fmla="*/ 28197 h 57687"/>
                        <a:gd name="connsiteX7" fmla="*/ 18580 w 64806"/>
                        <a:gd name="connsiteY7" fmla="*/ 11856 h 57687"/>
                        <a:gd name="connsiteX8" fmla="*/ 32496 w 64806"/>
                        <a:gd name="connsiteY8" fmla="*/ 4571 h 57687"/>
                        <a:gd name="connsiteX9" fmla="*/ 46014 w 64806"/>
                        <a:gd name="connsiteY9" fmla="*/ 10871 h 57687"/>
                        <a:gd name="connsiteX10" fmla="*/ 48598 w 64806"/>
                        <a:gd name="connsiteY10" fmla="*/ 28197 h 57687"/>
                        <a:gd name="connsiteX11" fmla="*/ 32496 w 64806"/>
                        <a:gd name="connsiteY11" fmla="*/ 52611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900" y="29576"/>
                          </a:moveTo>
                          <a:cubicBezTo>
                            <a:pt x="64900" y="12643"/>
                            <a:pt x="53171" y="43"/>
                            <a:pt x="32496" y="43"/>
                          </a:cubicBezTo>
                          <a:cubicBezTo>
                            <a:pt x="11623" y="43"/>
                            <a:pt x="93" y="12840"/>
                            <a:pt x="93" y="29576"/>
                          </a:cubicBezTo>
                          <a:cubicBezTo>
                            <a:pt x="93" y="45130"/>
                            <a:pt x="11424" y="57731"/>
                            <a:pt x="32496" y="57731"/>
                          </a:cubicBezTo>
                          <a:cubicBezTo>
                            <a:pt x="53767" y="57731"/>
                            <a:pt x="64900" y="44933"/>
                            <a:pt x="64900" y="29576"/>
                          </a:cubicBezTo>
                          <a:close/>
                          <a:moveTo>
                            <a:pt x="32496" y="52611"/>
                          </a:moveTo>
                          <a:cubicBezTo>
                            <a:pt x="16394" y="52611"/>
                            <a:pt x="16394" y="39026"/>
                            <a:pt x="16394" y="28197"/>
                          </a:cubicBezTo>
                          <a:cubicBezTo>
                            <a:pt x="16394" y="22488"/>
                            <a:pt x="16394" y="16187"/>
                            <a:pt x="18580" y="11856"/>
                          </a:cubicBezTo>
                          <a:cubicBezTo>
                            <a:pt x="20966" y="7131"/>
                            <a:pt x="26333" y="4571"/>
                            <a:pt x="32496" y="4571"/>
                          </a:cubicBezTo>
                          <a:cubicBezTo>
                            <a:pt x="37864" y="4571"/>
                            <a:pt x="43231" y="6540"/>
                            <a:pt x="46014" y="10871"/>
                          </a:cubicBezTo>
                          <a:cubicBezTo>
                            <a:pt x="48598" y="15203"/>
                            <a:pt x="48598" y="22094"/>
                            <a:pt x="48598" y="28197"/>
                          </a:cubicBezTo>
                          <a:cubicBezTo>
                            <a:pt x="48598" y="39026"/>
                            <a:pt x="48598" y="52611"/>
                            <a:pt x="32496" y="526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3" name="Freeform: Shape 682">
                      <a:extLst>
                        <a:ext uri="{FF2B5EF4-FFF2-40B4-BE49-F238E27FC236}">
                          <a16:creationId xmlns:a16="http://schemas.microsoft.com/office/drawing/2014/main" id="{9B755D87-B10F-B6E1-4390-58FE88FF3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04027" y="5220868"/>
                      <a:ext cx="72162" cy="56506"/>
                    </a:xfrm>
                    <a:custGeom>
                      <a:avLst/>
                      <a:gdLst>
                        <a:gd name="connsiteX0" fmla="*/ 8841 w 72162"/>
                        <a:gd name="connsiteY0" fmla="*/ 11856 h 56506"/>
                        <a:gd name="connsiteX1" fmla="*/ 8841 w 72162"/>
                        <a:gd name="connsiteY1" fmla="*/ 50643 h 56506"/>
                        <a:gd name="connsiteX2" fmla="*/ 94 w 72162"/>
                        <a:gd name="connsiteY2" fmla="*/ 50643 h 56506"/>
                        <a:gd name="connsiteX3" fmla="*/ 94 w 72162"/>
                        <a:gd name="connsiteY3" fmla="*/ 56549 h 56506"/>
                        <a:gd name="connsiteX4" fmla="*/ 15998 w 72162"/>
                        <a:gd name="connsiteY4" fmla="*/ 56155 h 56506"/>
                        <a:gd name="connsiteX5" fmla="*/ 31901 w 72162"/>
                        <a:gd name="connsiteY5" fmla="*/ 56549 h 56506"/>
                        <a:gd name="connsiteX6" fmla="*/ 31901 w 72162"/>
                        <a:gd name="connsiteY6" fmla="*/ 50643 h 56506"/>
                        <a:gd name="connsiteX7" fmla="*/ 23155 w 72162"/>
                        <a:gd name="connsiteY7" fmla="*/ 50643 h 56506"/>
                        <a:gd name="connsiteX8" fmla="*/ 23155 w 72162"/>
                        <a:gd name="connsiteY8" fmla="*/ 24457 h 56506"/>
                        <a:gd name="connsiteX9" fmla="*/ 42239 w 72162"/>
                        <a:gd name="connsiteY9" fmla="*/ 4571 h 56506"/>
                        <a:gd name="connsiteX10" fmla="*/ 49197 w 72162"/>
                        <a:gd name="connsiteY10" fmla="*/ 16778 h 56506"/>
                        <a:gd name="connsiteX11" fmla="*/ 49197 w 72162"/>
                        <a:gd name="connsiteY11" fmla="*/ 50643 h 56506"/>
                        <a:gd name="connsiteX12" fmla="*/ 40450 w 72162"/>
                        <a:gd name="connsiteY12" fmla="*/ 50643 h 56506"/>
                        <a:gd name="connsiteX13" fmla="*/ 40450 w 72162"/>
                        <a:gd name="connsiteY13" fmla="*/ 56549 h 56506"/>
                        <a:gd name="connsiteX14" fmla="*/ 56353 w 72162"/>
                        <a:gd name="connsiteY14" fmla="*/ 56155 h 56506"/>
                        <a:gd name="connsiteX15" fmla="*/ 72257 w 72162"/>
                        <a:gd name="connsiteY15" fmla="*/ 56549 h 56506"/>
                        <a:gd name="connsiteX16" fmla="*/ 72257 w 72162"/>
                        <a:gd name="connsiteY16" fmla="*/ 50643 h 56506"/>
                        <a:gd name="connsiteX17" fmla="*/ 63510 w 72162"/>
                        <a:gd name="connsiteY17" fmla="*/ 50643 h 56506"/>
                        <a:gd name="connsiteX18" fmla="*/ 63510 w 72162"/>
                        <a:gd name="connsiteY18" fmla="*/ 18156 h 56506"/>
                        <a:gd name="connsiteX19" fmla="*/ 44028 w 72162"/>
                        <a:gd name="connsiteY19" fmla="*/ 43 h 56506"/>
                        <a:gd name="connsiteX20" fmla="*/ 21763 w 72162"/>
                        <a:gd name="connsiteY20" fmla="*/ 13628 h 56506"/>
                        <a:gd name="connsiteX21" fmla="*/ 21763 w 72162"/>
                        <a:gd name="connsiteY21" fmla="*/ 43 h 56506"/>
                        <a:gd name="connsiteX22" fmla="*/ 94 w 72162"/>
                        <a:gd name="connsiteY22" fmla="*/ 1027 h 56506"/>
                        <a:gd name="connsiteX23" fmla="*/ 94 w 72162"/>
                        <a:gd name="connsiteY23" fmla="*/ 6934 h 56506"/>
                        <a:gd name="connsiteX24" fmla="*/ 8841 w 72162"/>
                        <a:gd name="connsiteY24" fmla="*/ 11856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72162" h="56506">
                          <a:moveTo>
                            <a:pt x="8841" y="11856"/>
                          </a:moveTo>
                          <a:lnTo>
                            <a:pt x="8841" y="50643"/>
                          </a:lnTo>
                          <a:lnTo>
                            <a:pt x="94" y="50643"/>
                          </a:lnTo>
                          <a:lnTo>
                            <a:pt x="94" y="56549"/>
                          </a:lnTo>
                          <a:cubicBezTo>
                            <a:pt x="3673" y="56352"/>
                            <a:pt x="11227" y="56155"/>
                            <a:pt x="15998" y="56155"/>
                          </a:cubicBezTo>
                          <a:cubicBezTo>
                            <a:pt x="20968" y="56155"/>
                            <a:pt x="28522" y="56352"/>
                            <a:pt x="31901" y="56549"/>
                          </a:cubicBezTo>
                          <a:lnTo>
                            <a:pt x="31901" y="50643"/>
                          </a:lnTo>
                          <a:lnTo>
                            <a:pt x="23155" y="50643"/>
                          </a:lnTo>
                          <a:lnTo>
                            <a:pt x="23155" y="24457"/>
                          </a:lnTo>
                          <a:cubicBezTo>
                            <a:pt x="23155" y="10675"/>
                            <a:pt x="34088" y="4571"/>
                            <a:pt x="42239" y="4571"/>
                          </a:cubicBezTo>
                          <a:cubicBezTo>
                            <a:pt x="46413" y="4571"/>
                            <a:pt x="49197" y="7131"/>
                            <a:pt x="49197" y="16778"/>
                          </a:cubicBezTo>
                          <a:lnTo>
                            <a:pt x="49197" y="50643"/>
                          </a:lnTo>
                          <a:lnTo>
                            <a:pt x="40450" y="50643"/>
                          </a:lnTo>
                          <a:lnTo>
                            <a:pt x="40450" y="56549"/>
                          </a:lnTo>
                          <a:cubicBezTo>
                            <a:pt x="43829" y="56352"/>
                            <a:pt x="51582" y="56155"/>
                            <a:pt x="56353" y="56155"/>
                          </a:cubicBezTo>
                          <a:cubicBezTo>
                            <a:pt x="61323" y="56155"/>
                            <a:pt x="68877" y="56352"/>
                            <a:pt x="72257" y="56549"/>
                          </a:cubicBezTo>
                          <a:lnTo>
                            <a:pt x="72257" y="50643"/>
                          </a:lnTo>
                          <a:lnTo>
                            <a:pt x="63510" y="50643"/>
                          </a:lnTo>
                          <a:lnTo>
                            <a:pt x="63510" y="18156"/>
                          </a:lnTo>
                          <a:cubicBezTo>
                            <a:pt x="63510" y="4965"/>
                            <a:pt x="56751" y="43"/>
                            <a:pt x="44028" y="43"/>
                          </a:cubicBezTo>
                          <a:cubicBezTo>
                            <a:pt x="31901" y="43"/>
                            <a:pt x="25142" y="7131"/>
                            <a:pt x="21763" y="13628"/>
                          </a:cubicBezTo>
                          <a:lnTo>
                            <a:pt x="21763" y="43"/>
                          </a:lnTo>
                          <a:lnTo>
                            <a:pt x="94" y="1027"/>
                          </a:lnTo>
                          <a:lnTo>
                            <a:pt x="94" y="6934"/>
                          </a:lnTo>
                          <a:cubicBezTo>
                            <a:pt x="7847" y="6934"/>
                            <a:pt x="8841" y="6934"/>
                            <a:pt x="8841" y="1185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76" name="Graphic 9">
                    <a:extLst>
                      <a:ext uri="{FF2B5EF4-FFF2-40B4-BE49-F238E27FC236}">
                        <a16:creationId xmlns:a16="http://schemas.microsoft.com/office/drawing/2014/main" id="{1A727FA8-139F-C9CD-173A-3EFCD4FEF3D3}"/>
                      </a:ext>
                    </a:extLst>
                  </p:cNvPr>
                  <p:cNvGrpSpPr/>
                  <p:nvPr/>
                </p:nvGrpSpPr>
                <p:grpSpPr>
                  <a:xfrm>
                    <a:off x="6377772" y="5190154"/>
                    <a:ext cx="224186" cy="88007"/>
                    <a:chOff x="6377772" y="5190154"/>
                    <a:chExt cx="224186" cy="88007"/>
                  </a:xfrm>
                  <a:solidFill>
                    <a:srgbClr val="000000"/>
                  </a:solidFill>
                </p:grpSpPr>
                <p:sp>
                  <p:nvSpPr>
                    <p:cNvPr id="677" name="Freeform: Shape 676">
                      <a:extLst>
                        <a:ext uri="{FF2B5EF4-FFF2-40B4-BE49-F238E27FC236}">
                          <a16:creationId xmlns:a16="http://schemas.microsoft.com/office/drawing/2014/main" id="{FB644CC1-C812-0BE6-423B-07E795CCC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77772" y="5197635"/>
                      <a:ext cx="45921" cy="80526"/>
                    </a:xfrm>
                    <a:custGeom>
                      <a:avLst/>
                      <a:gdLst>
                        <a:gd name="connsiteX0" fmla="*/ 10633 w 45921"/>
                        <a:gd name="connsiteY0" fmla="*/ 29970 h 80526"/>
                        <a:gd name="connsiteX1" fmla="*/ 10633 w 45921"/>
                        <a:gd name="connsiteY1" fmla="*/ 64425 h 80526"/>
                        <a:gd name="connsiteX2" fmla="*/ 30712 w 45921"/>
                        <a:gd name="connsiteY2" fmla="*/ 80570 h 80526"/>
                        <a:gd name="connsiteX3" fmla="*/ 46019 w 45921"/>
                        <a:gd name="connsiteY3" fmla="*/ 64228 h 80526"/>
                        <a:gd name="connsiteX4" fmla="*/ 46019 w 45921"/>
                        <a:gd name="connsiteY4" fmla="*/ 57534 h 80526"/>
                        <a:gd name="connsiteX5" fmla="*/ 40055 w 45921"/>
                        <a:gd name="connsiteY5" fmla="*/ 57534 h 80526"/>
                        <a:gd name="connsiteX6" fmla="*/ 40055 w 45921"/>
                        <a:gd name="connsiteY6" fmla="*/ 64032 h 80526"/>
                        <a:gd name="connsiteX7" fmla="*/ 32302 w 45921"/>
                        <a:gd name="connsiteY7" fmla="*/ 75451 h 80526"/>
                        <a:gd name="connsiteX8" fmla="*/ 24947 w 45921"/>
                        <a:gd name="connsiteY8" fmla="*/ 64622 h 80526"/>
                        <a:gd name="connsiteX9" fmla="*/ 24947 w 45921"/>
                        <a:gd name="connsiteY9" fmla="*/ 29970 h 80526"/>
                        <a:gd name="connsiteX10" fmla="*/ 43633 w 45921"/>
                        <a:gd name="connsiteY10" fmla="*/ 29970 h 80526"/>
                        <a:gd name="connsiteX11" fmla="*/ 43633 w 45921"/>
                        <a:gd name="connsiteY11" fmla="*/ 24063 h 80526"/>
                        <a:gd name="connsiteX12" fmla="*/ 24947 w 45921"/>
                        <a:gd name="connsiteY12" fmla="*/ 24063 h 80526"/>
                        <a:gd name="connsiteX13" fmla="*/ 24947 w 45921"/>
                        <a:gd name="connsiteY13" fmla="*/ 43 h 80526"/>
                        <a:gd name="connsiteX14" fmla="*/ 18983 w 45921"/>
                        <a:gd name="connsiteY14" fmla="*/ 43 h 80526"/>
                        <a:gd name="connsiteX15" fmla="*/ 97 w 45921"/>
                        <a:gd name="connsiteY15" fmla="*/ 25442 h 80526"/>
                        <a:gd name="connsiteX16" fmla="*/ 97 w 45921"/>
                        <a:gd name="connsiteY16" fmla="*/ 29970 h 8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45921" h="80526">
                          <a:moveTo>
                            <a:pt x="10633" y="29970"/>
                          </a:moveTo>
                          <a:lnTo>
                            <a:pt x="10633" y="64425"/>
                          </a:lnTo>
                          <a:cubicBezTo>
                            <a:pt x="10633" y="77814"/>
                            <a:pt x="21567" y="80570"/>
                            <a:pt x="30712" y="80570"/>
                          </a:cubicBezTo>
                          <a:cubicBezTo>
                            <a:pt x="40254" y="80570"/>
                            <a:pt x="46019" y="73285"/>
                            <a:pt x="46019" y="64228"/>
                          </a:cubicBezTo>
                          <a:lnTo>
                            <a:pt x="46019" y="57534"/>
                          </a:lnTo>
                          <a:lnTo>
                            <a:pt x="40055" y="57534"/>
                          </a:lnTo>
                          <a:lnTo>
                            <a:pt x="40055" y="64032"/>
                          </a:lnTo>
                          <a:cubicBezTo>
                            <a:pt x="40055" y="72498"/>
                            <a:pt x="35880" y="75451"/>
                            <a:pt x="32302" y="75451"/>
                          </a:cubicBezTo>
                          <a:cubicBezTo>
                            <a:pt x="24947" y="75451"/>
                            <a:pt x="24947" y="67379"/>
                            <a:pt x="24947" y="64622"/>
                          </a:cubicBezTo>
                          <a:lnTo>
                            <a:pt x="24947" y="29970"/>
                          </a:lnTo>
                          <a:lnTo>
                            <a:pt x="43633" y="29970"/>
                          </a:lnTo>
                          <a:lnTo>
                            <a:pt x="43633" y="24063"/>
                          </a:lnTo>
                          <a:lnTo>
                            <a:pt x="24947" y="24063"/>
                          </a:lnTo>
                          <a:lnTo>
                            <a:pt x="24947" y="43"/>
                          </a:lnTo>
                          <a:lnTo>
                            <a:pt x="18983" y="43"/>
                          </a:lnTo>
                          <a:cubicBezTo>
                            <a:pt x="18983" y="12644"/>
                            <a:pt x="12820" y="25048"/>
                            <a:pt x="97" y="25442"/>
                          </a:cubicBezTo>
                          <a:lnTo>
                            <a:pt x="97" y="2997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78" name="Freeform: Shape 677">
                      <a:extLst>
                        <a:ext uri="{FF2B5EF4-FFF2-40B4-BE49-F238E27FC236}">
                          <a16:creationId xmlns:a16="http://schemas.microsoft.com/office/drawing/2014/main" id="{30349448-CC14-19F9-2469-20B12B6AC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36643" y="5220868"/>
                      <a:ext cx="51288" cy="56506"/>
                    </a:xfrm>
                    <a:custGeom>
                      <a:avLst/>
                      <a:gdLst>
                        <a:gd name="connsiteX0" fmla="*/ 21171 w 51288"/>
                        <a:gd name="connsiteY0" fmla="*/ 14218 h 56506"/>
                        <a:gd name="connsiteX1" fmla="*/ 21171 w 51288"/>
                        <a:gd name="connsiteY1" fmla="*/ 43 h 56506"/>
                        <a:gd name="connsiteX2" fmla="*/ 99 w 51288"/>
                        <a:gd name="connsiteY2" fmla="*/ 1027 h 56506"/>
                        <a:gd name="connsiteX3" fmla="*/ 99 w 51288"/>
                        <a:gd name="connsiteY3" fmla="*/ 6934 h 56506"/>
                        <a:gd name="connsiteX4" fmla="*/ 8846 w 51288"/>
                        <a:gd name="connsiteY4" fmla="*/ 11856 h 56506"/>
                        <a:gd name="connsiteX5" fmla="*/ 8846 w 51288"/>
                        <a:gd name="connsiteY5" fmla="*/ 50643 h 56506"/>
                        <a:gd name="connsiteX6" fmla="*/ 99 w 51288"/>
                        <a:gd name="connsiteY6" fmla="*/ 50643 h 56506"/>
                        <a:gd name="connsiteX7" fmla="*/ 99 w 51288"/>
                        <a:gd name="connsiteY7" fmla="*/ 56549 h 56506"/>
                        <a:gd name="connsiteX8" fmla="*/ 16002 w 51288"/>
                        <a:gd name="connsiteY8" fmla="*/ 56155 h 56506"/>
                        <a:gd name="connsiteX9" fmla="*/ 33496 w 51288"/>
                        <a:gd name="connsiteY9" fmla="*/ 56549 h 56506"/>
                        <a:gd name="connsiteX10" fmla="*/ 33496 w 51288"/>
                        <a:gd name="connsiteY10" fmla="*/ 50643 h 56506"/>
                        <a:gd name="connsiteX11" fmla="*/ 22562 w 51288"/>
                        <a:gd name="connsiteY11" fmla="*/ 50643 h 56506"/>
                        <a:gd name="connsiteX12" fmla="*/ 22562 w 51288"/>
                        <a:gd name="connsiteY12" fmla="*/ 28591 h 56506"/>
                        <a:gd name="connsiteX13" fmla="*/ 38267 w 51288"/>
                        <a:gd name="connsiteY13" fmla="*/ 4571 h 56506"/>
                        <a:gd name="connsiteX14" fmla="*/ 35882 w 51288"/>
                        <a:gd name="connsiteY14" fmla="*/ 10281 h 56506"/>
                        <a:gd name="connsiteX15" fmla="*/ 43635 w 51288"/>
                        <a:gd name="connsiteY15" fmla="*/ 17959 h 56506"/>
                        <a:gd name="connsiteX16" fmla="*/ 51388 w 51288"/>
                        <a:gd name="connsiteY16" fmla="*/ 10281 h 56506"/>
                        <a:gd name="connsiteX17" fmla="*/ 37870 w 51288"/>
                        <a:gd name="connsiteY17" fmla="*/ 43 h 56506"/>
                        <a:gd name="connsiteX18" fmla="*/ 21171 w 51288"/>
                        <a:gd name="connsiteY18" fmla="*/ 14218 h 56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1288" h="56506">
                          <a:moveTo>
                            <a:pt x="21171" y="14218"/>
                          </a:moveTo>
                          <a:lnTo>
                            <a:pt x="21171" y="43"/>
                          </a:lnTo>
                          <a:lnTo>
                            <a:pt x="99" y="1027"/>
                          </a:lnTo>
                          <a:lnTo>
                            <a:pt x="99" y="6934"/>
                          </a:lnTo>
                          <a:cubicBezTo>
                            <a:pt x="7852" y="6934"/>
                            <a:pt x="8846" y="6934"/>
                            <a:pt x="8846" y="11856"/>
                          </a:cubicBezTo>
                          <a:lnTo>
                            <a:pt x="8846" y="50643"/>
                          </a:lnTo>
                          <a:lnTo>
                            <a:pt x="99" y="50643"/>
                          </a:lnTo>
                          <a:lnTo>
                            <a:pt x="99" y="56549"/>
                          </a:lnTo>
                          <a:cubicBezTo>
                            <a:pt x="4472" y="56352"/>
                            <a:pt x="10237" y="56155"/>
                            <a:pt x="16002" y="56155"/>
                          </a:cubicBezTo>
                          <a:cubicBezTo>
                            <a:pt x="20773" y="56155"/>
                            <a:pt x="28924" y="56155"/>
                            <a:pt x="33496" y="56549"/>
                          </a:cubicBezTo>
                          <a:lnTo>
                            <a:pt x="33496" y="50643"/>
                          </a:lnTo>
                          <a:lnTo>
                            <a:pt x="22562" y="50643"/>
                          </a:lnTo>
                          <a:lnTo>
                            <a:pt x="22562" y="28591"/>
                          </a:lnTo>
                          <a:cubicBezTo>
                            <a:pt x="22562" y="19928"/>
                            <a:pt x="25544" y="4571"/>
                            <a:pt x="38267" y="4571"/>
                          </a:cubicBezTo>
                          <a:cubicBezTo>
                            <a:pt x="38267" y="4768"/>
                            <a:pt x="35882" y="6737"/>
                            <a:pt x="35882" y="10281"/>
                          </a:cubicBezTo>
                          <a:cubicBezTo>
                            <a:pt x="35882" y="15400"/>
                            <a:pt x="40056" y="17959"/>
                            <a:pt x="43635" y="17959"/>
                          </a:cubicBezTo>
                          <a:cubicBezTo>
                            <a:pt x="47412" y="17959"/>
                            <a:pt x="51388" y="15400"/>
                            <a:pt x="51388" y="10281"/>
                          </a:cubicBezTo>
                          <a:cubicBezTo>
                            <a:pt x="51388" y="3587"/>
                            <a:pt x="44629" y="43"/>
                            <a:pt x="37870" y="43"/>
                          </a:cubicBezTo>
                          <a:cubicBezTo>
                            <a:pt x="29123" y="43"/>
                            <a:pt x="23954" y="6343"/>
                            <a:pt x="21171" y="14218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79" name="Freeform: Shape 678">
                      <a:extLst>
                        <a:ext uri="{FF2B5EF4-FFF2-40B4-BE49-F238E27FC236}">
                          <a16:creationId xmlns:a16="http://schemas.microsoft.com/office/drawing/2014/main" id="{071B4542-94CD-3C8C-E758-DF6ACD2FF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5878" y="5220474"/>
                      <a:ext cx="64806" cy="57687"/>
                    </a:xfrm>
                    <a:custGeom>
                      <a:avLst/>
                      <a:gdLst>
                        <a:gd name="connsiteX0" fmla="*/ 64907 w 64806"/>
                        <a:gd name="connsiteY0" fmla="*/ 29576 h 57687"/>
                        <a:gd name="connsiteX1" fmla="*/ 32503 w 64806"/>
                        <a:gd name="connsiteY1" fmla="*/ 43 h 57687"/>
                        <a:gd name="connsiteX2" fmla="*/ 100 w 64806"/>
                        <a:gd name="connsiteY2" fmla="*/ 29576 h 57687"/>
                        <a:gd name="connsiteX3" fmla="*/ 32503 w 64806"/>
                        <a:gd name="connsiteY3" fmla="*/ 57731 h 57687"/>
                        <a:gd name="connsiteX4" fmla="*/ 64907 w 64806"/>
                        <a:gd name="connsiteY4" fmla="*/ 29576 h 57687"/>
                        <a:gd name="connsiteX5" fmla="*/ 32503 w 64806"/>
                        <a:gd name="connsiteY5" fmla="*/ 52611 h 57687"/>
                        <a:gd name="connsiteX6" fmla="*/ 16401 w 64806"/>
                        <a:gd name="connsiteY6" fmla="*/ 28197 h 57687"/>
                        <a:gd name="connsiteX7" fmla="*/ 18588 w 64806"/>
                        <a:gd name="connsiteY7" fmla="*/ 11856 h 57687"/>
                        <a:gd name="connsiteX8" fmla="*/ 32503 w 64806"/>
                        <a:gd name="connsiteY8" fmla="*/ 4571 h 57687"/>
                        <a:gd name="connsiteX9" fmla="*/ 46022 w 64806"/>
                        <a:gd name="connsiteY9" fmla="*/ 10871 h 57687"/>
                        <a:gd name="connsiteX10" fmla="*/ 48606 w 64806"/>
                        <a:gd name="connsiteY10" fmla="*/ 28197 h 57687"/>
                        <a:gd name="connsiteX11" fmla="*/ 32503 w 64806"/>
                        <a:gd name="connsiteY11" fmla="*/ 52611 h 57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4806" h="57687">
                          <a:moveTo>
                            <a:pt x="64907" y="29576"/>
                          </a:moveTo>
                          <a:cubicBezTo>
                            <a:pt x="64907" y="12643"/>
                            <a:pt x="53178" y="43"/>
                            <a:pt x="32503" y="43"/>
                          </a:cubicBezTo>
                          <a:cubicBezTo>
                            <a:pt x="11630" y="43"/>
                            <a:pt x="100" y="12840"/>
                            <a:pt x="100" y="29576"/>
                          </a:cubicBezTo>
                          <a:cubicBezTo>
                            <a:pt x="100" y="45130"/>
                            <a:pt x="11431" y="57731"/>
                            <a:pt x="32503" y="57731"/>
                          </a:cubicBezTo>
                          <a:cubicBezTo>
                            <a:pt x="53774" y="57731"/>
                            <a:pt x="64907" y="44933"/>
                            <a:pt x="64907" y="29576"/>
                          </a:cubicBezTo>
                          <a:close/>
                          <a:moveTo>
                            <a:pt x="32503" y="52611"/>
                          </a:moveTo>
                          <a:cubicBezTo>
                            <a:pt x="16401" y="52611"/>
                            <a:pt x="16401" y="39026"/>
                            <a:pt x="16401" y="28197"/>
                          </a:cubicBezTo>
                          <a:cubicBezTo>
                            <a:pt x="16401" y="22488"/>
                            <a:pt x="16401" y="16187"/>
                            <a:pt x="18588" y="11856"/>
                          </a:cubicBezTo>
                          <a:cubicBezTo>
                            <a:pt x="20973" y="7131"/>
                            <a:pt x="26341" y="4571"/>
                            <a:pt x="32503" y="4571"/>
                          </a:cubicBezTo>
                          <a:cubicBezTo>
                            <a:pt x="37871" y="4571"/>
                            <a:pt x="43238" y="6540"/>
                            <a:pt x="46022" y="10871"/>
                          </a:cubicBezTo>
                          <a:cubicBezTo>
                            <a:pt x="48606" y="15203"/>
                            <a:pt x="48606" y="22094"/>
                            <a:pt x="48606" y="28197"/>
                          </a:cubicBezTo>
                          <a:cubicBezTo>
                            <a:pt x="48606" y="39026"/>
                            <a:pt x="48606" y="52611"/>
                            <a:pt x="32503" y="52611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80" name="Freeform: Shape 679">
                      <a:extLst>
                        <a:ext uri="{FF2B5EF4-FFF2-40B4-BE49-F238E27FC236}">
                          <a16:creationId xmlns:a16="http://schemas.microsoft.com/office/drawing/2014/main" id="{6B6C4F09-AAAB-595A-0A91-6323242A2A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748" y="5190154"/>
                      <a:ext cx="31210" cy="87221"/>
                    </a:xfrm>
                    <a:custGeom>
                      <a:avLst/>
                      <a:gdLst>
                        <a:gd name="connsiteX0" fmla="*/ 22567 w 31210"/>
                        <a:gd name="connsiteY0" fmla="*/ 43 h 87221"/>
                        <a:gd name="connsiteX1" fmla="*/ 103 w 31210"/>
                        <a:gd name="connsiteY1" fmla="*/ 1028 h 87221"/>
                        <a:gd name="connsiteX2" fmla="*/ 103 w 31210"/>
                        <a:gd name="connsiteY2" fmla="*/ 6934 h 87221"/>
                        <a:gd name="connsiteX3" fmla="*/ 8850 w 31210"/>
                        <a:gd name="connsiteY3" fmla="*/ 11857 h 87221"/>
                        <a:gd name="connsiteX4" fmla="*/ 8850 w 31210"/>
                        <a:gd name="connsiteY4" fmla="*/ 81358 h 87221"/>
                        <a:gd name="connsiteX5" fmla="*/ 103 w 31210"/>
                        <a:gd name="connsiteY5" fmla="*/ 81358 h 87221"/>
                        <a:gd name="connsiteX6" fmla="*/ 103 w 31210"/>
                        <a:gd name="connsiteY6" fmla="*/ 87264 h 87221"/>
                        <a:gd name="connsiteX7" fmla="*/ 15609 w 31210"/>
                        <a:gd name="connsiteY7" fmla="*/ 86871 h 87221"/>
                        <a:gd name="connsiteX8" fmla="*/ 31314 w 31210"/>
                        <a:gd name="connsiteY8" fmla="*/ 87264 h 87221"/>
                        <a:gd name="connsiteX9" fmla="*/ 31314 w 31210"/>
                        <a:gd name="connsiteY9" fmla="*/ 81358 h 87221"/>
                        <a:gd name="connsiteX10" fmla="*/ 22567 w 31210"/>
                        <a:gd name="connsiteY10" fmla="*/ 81358 h 872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1210" h="87221">
                          <a:moveTo>
                            <a:pt x="22567" y="43"/>
                          </a:moveTo>
                          <a:lnTo>
                            <a:pt x="103" y="1028"/>
                          </a:lnTo>
                          <a:lnTo>
                            <a:pt x="103" y="6934"/>
                          </a:lnTo>
                          <a:cubicBezTo>
                            <a:pt x="8055" y="6934"/>
                            <a:pt x="8850" y="6934"/>
                            <a:pt x="8850" y="11857"/>
                          </a:cubicBezTo>
                          <a:lnTo>
                            <a:pt x="8850" y="81358"/>
                          </a:lnTo>
                          <a:lnTo>
                            <a:pt x="103" y="81358"/>
                          </a:lnTo>
                          <a:lnTo>
                            <a:pt x="103" y="87264"/>
                          </a:lnTo>
                          <a:cubicBezTo>
                            <a:pt x="4079" y="87068"/>
                            <a:pt x="10241" y="86871"/>
                            <a:pt x="15609" y="86871"/>
                          </a:cubicBezTo>
                          <a:cubicBezTo>
                            <a:pt x="21175" y="86871"/>
                            <a:pt x="26940" y="87068"/>
                            <a:pt x="31314" y="87264"/>
                          </a:cubicBezTo>
                          <a:lnTo>
                            <a:pt x="31314" y="81358"/>
                          </a:lnTo>
                          <a:lnTo>
                            <a:pt x="22567" y="8135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628" name="Group 627">
                  <a:extLst>
                    <a:ext uri="{FF2B5EF4-FFF2-40B4-BE49-F238E27FC236}">
                      <a16:creationId xmlns:a16="http://schemas.microsoft.com/office/drawing/2014/main" id="{8BA307B5-5AC0-1343-092E-1FF4CC5DFB33}"/>
                    </a:ext>
                  </a:extLst>
                </p:cNvPr>
                <p:cNvGrpSpPr/>
                <p:nvPr/>
              </p:nvGrpSpPr>
              <p:grpSpPr>
                <a:xfrm>
                  <a:off x="6926315" y="3643522"/>
                  <a:ext cx="166672" cy="256928"/>
                  <a:chOff x="6881101" y="3890742"/>
                  <a:chExt cx="166672" cy="256928"/>
                </a:xfrm>
              </p:grpSpPr>
              <p:sp>
                <p:nvSpPr>
                  <p:cNvPr id="659" name="Freeform: Shape 658">
                    <a:extLst>
                      <a:ext uri="{FF2B5EF4-FFF2-40B4-BE49-F238E27FC236}">
                        <a16:creationId xmlns:a16="http://schemas.microsoft.com/office/drawing/2014/main" id="{F276449F-9BF1-A45B-9A6C-713889E38C7F}"/>
                      </a:ext>
                    </a:extLst>
                  </p:cNvPr>
                  <p:cNvSpPr/>
                  <p:nvPr/>
                </p:nvSpPr>
                <p:spPr>
                  <a:xfrm>
                    <a:off x="6881101" y="3921540"/>
                    <a:ext cx="66198" cy="79936"/>
                  </a:xfrm>
                  <a:custGeom>
                    <a:avLst/>
                    <a:gdLst>
                      <a:gd name="connsiteX0" fmla="*/ 9852 w 66198"/>
                      <a:gd name="connsiteY0" fmla="*/ 70885 h 79936"/>
                      <a:gd name="connsiteX1" fmla="*/ 2894 w 66198"/>
                      <a:gd name="connsiteY1" fmla="*/ 76004 h 79936"/>
                      <a:gd name="connsiteX2" fmla="*/ 111 w 66198"/>
                      <a:gd name="connsiteY2" fmla="*/ 78367 h 79936"/>
                      <a:gd name="connsiteX3" fmla="*/ 1702 w 66198"/>
                      <a:gd name="connsiteY3" fmla="*/ 79942 h 79936"/>
                      <a:gd name="connsiteX4" fmla="*/ 12238 w 66198"/>
                      <a:gd name="connsiteY4" fmla="*/ 79548 h 79936"/>
                      <a:gd name="connsiteX5" fmla="*/ 24961 w 66198"/>
                      <a:gd name="connsiteY5" fmla="*/ 79942 h 79936"/>
                      <a:gd name="connsiteX6" fmla="*/ 27147 w 66198"/>
                      <a:gd name="connsiteY6" fmla="*/ 77382 h 79936"/>
                      <a:gd name="connsiteX7" fmla="*/ 24165 w 66198"/>
                      <a:gd name="connsiteY7" fmla="*/ 76004 h 79936"/>
                      <a:gd name="connsiteX8" fmla="*/ 17804 w 66198"/>
                      <a:gd name="connsiteY8" fmla="*/ 74035 h 79936"/>
                      <a:gd name="connsiteX9" fmla="*/ 23967 w 66198"/>
                      <a:gd name="connsiteY9" fmla="*/ 48834 h 79936"/>
                      <a:gd name="connsiteX10" fmla="*/ 35695 w 66198"/>
                      <a:gd name="connsiteY10" fmla="*/ 56906 h 79936"/>
                      <a:gd name="connsiteX11" fmla="*/ 66310 w 66198"/>
                      <a:gd name="connsiteY11" fmla="*/ 20088 h 79936"/>
                      <a:gd name="connsiteX12" fmla="*/ 49412 w 66198"/>
                      <a:gd name="connsiteY12" fmla="*/ 6 h 79936"/>
                      <a:gd name="connsiteX13" fmla="*/ 32714 w 66198"/>
                      <a:gd name="connsiteY13" fmla="*/ 9456 h 79936"/>
                      <a:gd name="connsiteX14" fmla="*/ 21382 w 66198"/>
                      <a:gd name="connsiteY14" fmla="*/ 6 h 79936"/>
                      <a:gd name="connsiteX15" fmla="*/ 12039 w 66198"/>
                      <a:gd name="connsiteY15" fmla="*/ 7093 h 79936"/>
                      <a:gd name="connsiteX16" fmla="*/ 8063 w 66198"/>
                      <a:gd name="connsiteY16" fmla="*/ 19300 h 79936"/>
                      <a:gd name="connsiteX17" fmla="*/ 9455 w 66198"/>
                      <a:gd name="connsiteY17" fmla="*/ 20679 h 79936"/>
                      <a:gd name="connsiteX18" fmla="*/ 11641 w 66198"/>
                      <a:gd name="connsiteY18" fmla="*/ 17725 h 79936"/>
                      <a:gd name="connsiteX19" fmla="*/ 20985 w 66198"/>
                      <a:gd name="connsiteY19" fmla="*/ 2762 h 79936"/>
                      <a:gd name="connsiteX20" fmla="*/ 24961 w 66198"/>
                      <a:gd name="connsiteY20" fmla="*/ 8472 h 79936"/>
                      <a:gd name="connsiteX21" fmla="*/ 23967 w 66198"/>
                      <a:gd name="connsiteY21" fmla="*/ 14969 h 79936"/>
                      <a:gd name="connsiteX22" fmla="*/ 32117 w 66198"/>
                      <a:gd name="connsiteY22" fmla="*/ 16347 h 79936"/>
                      <a:gd name="connsiteX23" fmla="*/ 38677 w 66198"/>
                      <a:gd name="connsiteY23" fmla="*/ 7487 h 79936"/>
                      <a:gd name="connsiteX24" fmla="*/ 49015 w 66198"/>
                      <a:gd name="connsiteY24" fmla="*/ 2762 h 79936"/>
                      <a:gd name="connsiteX25" fmla="*/ 57165 w 66198"/>
                      <a:gd name="connsiteY25" fmla="*/ 14575 h 79936"/>
                      <a:gd name="connsiteX26" fmla="*/ 50605 w 66198"/>
                      <a:gd name="connsiteY26" fmla="*/ 41155 h 79936"/>
                      <a:gd name="connsiteX27" fmla="*/ 35497 w 66198"/>
                      <a:gd name="connsiteY27" fmla="*/ 54150 h 79936"/>
                      <a:gd name="connsiteX28" fmla="*/ 25557 w 66198"/>
                      <a:gd name="connsiteY28" fmla="*/ 42927 h 79936"/>
                      <a:gd name="connsiteX29" fmla="*/ 25955 w 66198"/>
                      <a:gd name="connsiteY29" fmla="*/ 40958 h 7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6198" h="79936">
                        <a:moveTo>
                          <a:pt x="9852" y="70885"/>
                        </a:moveTo>
                        <a:cubicBezTo>
                          <a:pt x="8858" y="75216"/>
                          <a:pt x="8461" y="76004"/>
                          <a:pt x="2894" y="76004"/>
                        </a:cubicBezTo>
                        <a:cubicBezTo>
                          <a:pt x="1503" y="76004"/>
                          <a:pt x="111" y="76004"/>
                          <a:pt x="111" y="78367"/>
                        </a:cubicBezTo>
                        <a:cubicBezTo>
                          <a:pt x="111" y="79351"/>
                          <a:pt x="708" y="79942"/>
                          <a:pt x="1702" y="79942"/>
                        </a:cubicBezTo>
                        <a:cubicBezTo>
                          <a:pt x="5081" y="79942"/>
                          <a:pt x="8858" y="79548"/>
                          <a:pt x="12238" y="79548"/>
                        </a:cubicBezTo>
                        <a:cubicBezTo>
                          <a:pt x="16611" y="79548"/>
                          <a:pt x="20786" y="79942"/>
                          <a:pt x="24961" y="79942"/>
                        </a:cubicBezTo>
                        <a:cubicBezTo>
                          <a:pt x="25557" y="79942"/>
                          <a:pt x="27147" y="79942"/>
                          <a:pt x="27147" y="77382"/>
                        </a:cubicBezTo>
                        <a:cubicBezTo>
                          <a:pt x="27147" y="76004"/>
                          <a:pt x="25955" y="76004"/>
                          <a:pt x="24165" y="76004"/>
                        </a:cubicBezTo>
                        <a:cubicBezTo>
                          <a:pt x="17804" y="76004"/>
                          <a:pt x="17804" y="75216"/>
                          <a:pt x="17804" y="74035"/>
                        </a:cubicBezTo>
                        <a:cubicBezTo>
                          <a:pt x="17804" y="72460"/>
                          <a:pt x="23171" y="51984"/>
                          <a:pt x="23967" y="48834"/>
                        </a:cubicBezTo>
                        <a:cubicBezTo>
                          <a:pt x="25557" y="52574"/>
                          <a:pt x="29135" y="56906"/>
                          <a:pt x="35695" y="56906"/>
                        </a:cubicBezTo>
                        <a:cubicBezTo>
                          <a:pt x="50406" y="56906"/>
                          <a:pt x="66310" y="38595"/>
                          <a:pt x="66310" y="20088"/>
                        </a:cubicBezTo>
                        <a:cubicBezTo>
                          <a:pt x="66310" y="8275"/>
                          <a:pt x="58954" y="6"/>
                          <a:pt x="49412" y="6"/>
                        </a:cubicBezTo>
                        <a:cubicBezTo>
                          <a:pt x="43051" y="6"/>
                          <a:pt x="36888" y="4534"/>
                          <a:pt x="32714" y="9456"/>
                        </a:cubicBezTo>
                        <a:cubicBezTo>
                          <a:pt x="31521" y="2565"/>
                          <a:pt x="25955" y="6"/>
                          <a:pt x="21382" y="6"/>
                        </a:cubicBezTo>
                        <a:cubicBezTo>
                          <a:pt x="15418" y="6"/>
                          <a:pt x="13033" y="4928"/>
                          <a:pt x="12039" y="7093"/>
                        </a:cubicBezTo>
                        <a:cubicBezTo>
                          <a:pt x="9653" y="11425"/>
                          <a:pt x="8063" y="18907"/>
                          <a:pt x="8063" y="19300"/>
                        </a:cubicBezTo>
                        <a:cubicBezTo>
                          <a:pt x="8063" y="20679"/>
                          <a:pt x="9256" y="20679"/>
                          <a:pt x="9455" y="20679"/>
                        </a:cubicBezTo>
                        <a:cubicBezTo>
                          <a:pt x="10846" y="20679"/>
                          <a:pt x="10846" y="20482"/>
                          <a:pt x="11641" y="17725"/>
                        </a:cubicBezTo>
                        <a:cubicBezTo>
                          <a:pt x="13828" y="8865"/>
                          <a:pt x="16412" y="2762"/>
                          <a:pt x="20985" y="2762"/>
                        </a:cubicBezTo>
                        <a:cubicBezTo>
                          <a:pt x="23171" y="2762"/>
                          <a:pt x="24961" y="3746"/>
                          <a:pt x="24961" y="8472"/>
                        </a:cubicBezTo>
                        <a:cubicBezTo>
                          <a:pt x="24961" y="11425"/>
                          <a:pt x="24563" y="12803"/>
                          <a:pt x="23967" y="14969"/>
                        </a:cubicBezTo>
                        <a:close/>
                        <a:moveTo>
                          <a:pt x="32117" y="16347"/>
                        </a:moveTo>
                        <a:cubicBezTo>
                          <a:pt x="32912" y="13000"/>
                          <a:pt x="36491" y="9456"/>
                          <a:pt x="38677" y="7487"/>
                        </a:cubicBezTo>
                        <a:cubicBezTo>
                          <a:pt x="43250" y="3746"/>
                          <a:pt x="46828" y="2762"/>
                          <a:pt x="49015" y="2762"/>
                        </a:cubicBezTo>
                        <a:cubicBezTo>
                          <a:pt x="53985" y="2762"/>
                          <a:pt x="57165" y="7093"/>
                          <a:pt x="57165" y="14575"/>
                        </a:cubicBezTo>
                        <a:cubicBezTo>
                          <a:pt x="57165" y="22057"/>
                          <a:pt x="52991" y="36430"/>
                          <a:pt x="50605" y="41155"/>
                        </a:cubicBezTo>
                        <a:cubicBezTo>
                          <a:pt x="46232" y="50015"/>
                          <a:pt x="40268" y="54150"/>
                          <a:pt x="35497" y="54150"/>
                        </a:cubicBezTo>
                        <a:cubicBezTo>
                          <a:pt x="27147" y="54150"/>
                          <a:pt x="25557" y="43715"/>
                          <a:pt x="25557" y="42927"/>
                        </a:cubicBezTo>
                        <a:cubicBezTo>
                          <a:pt x="25557" y="42730"/>
                          <a:pt x="25557" y="42533"/>
                          <a:pt x="25955" y="4095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60" name="Freeform: Shape 659">
                    <a:extLst>
                      <a:ext uri="{FF2B5EF4-FFF2-40B4-BE49-F238E27FC236}">
                        <a16:creationId xmlns:a16="http://schemas.microsoft.com/office/drawing/2014/main" id="{BBE84B6D-1F6D-2CEA-DFAE-C9E0C214C2E7}"/>
                      </a:ext>
                    </a:extLst>
                  </p:cNvPr>
                  <p:cNvSpPr/>
                  <p:nvPr/>
                </p:nvSpPr>
                <p:spPr>
                  <a:xfrm>
                    <a:off x="6956808" y="3890742"/>
                    <a:ext cx="35981" cy="37802"/>
                  </a:xfrm>
                  <a:custGeom>
                    <a:avLst/>
                    <a:gdLst>
                      <a:gd name="connsiteX0" fmla="*/ 20788 w 35981"/>
                      <a:gd name="connsiteY0" fmla="*/ 18906 h 37802"/>
                      <a:gd name="connsiteX1" fmla="*/ 33511 w 35981"/>
                      <a:gd name="connsiteY1" fmla="*/ 13393 h 37802"/>
                      <a:gd name="connsiteX2" fmla="*/ 36095 w 35981"/>
                      <a:gd name="connsiteY2" fmla="*/ 10637 h 37802"/>
                      <a:gd name="connsiteX3" fmla="*/ 33312 w 35981"/>
                      <a:gd name="connsiteY3" fmla="*/ 7880 h 37802"/>
                      <a:gd name="connsiteX4" fmla="*/ 31523 w 35981"/>
                      <a:gd name="connsiteY4" fmla="*/ 8668 h 37802"/>
                      <a:gd name="connsiteX5" fmla="*/ 19396 w 35981"/>
                      <a:gd name="connsiteY5" fmla="*/ 16740 h 37802"/>
                      <a:gd name="connsiteX6" fmla="*/ 20788 w 35981"/>
                      <a:gd name="connsiteY6" fmla="*/ 3745 h 37802"/>
                      <a:gd name="connsiteX7" fmla="*/ 18005 w 35981"/>
                      <a:gd name="connsiteY7" fmla="*/ 5 h 37802"/>
                      <a:gd name="connsiteX8" fmla="*/ 15222 w 35981"/>
                      <a:gd name="connsiteY8" fmla="*/ 2564 h 37802"/>
                      <a:gd name="connsiteX9" fmla="*/ 15818 w 35981"/>
                      <a:gd name="connsiteY9" fmla="*/ 6896 h 37802"/>
                      <a:gd name="connsiteX10" fmla="*/ 16812 w 35981"/>
                      <a:gd name="connsiteY10" fmla="*/ 16740 h 37802"/>
                      <a:gd name="connsiteX11" fmla="*/ 4685 w 35981"/>
                      <a:gd name="connsiteY11" fmla="*/ 8668 h 37802"/>
                      <a:gd name="connsiteX12" fmla="*/ 2896 w 35981"/>
                      <a:gd name="connsiteY12" fmla="*/ 7880 h 37802"/>
                      <a:gd name="connsiteX13" fmla="*/ 113 w 35981"/>
                      <a:gd name="connsiteY13" fmla="*/ 10637 h 37802"/>
                      <a:gd name="connsiteX14" fmla="*/ 1902 w 35981"/>
                      <a:gd name="connsiteY14" fmla="*/ 13196 h 37802"/>
                      <a:gd name="connsiteX15" fmla="*/ 15222 w 35981"/>
                      <a:gd name="connsiteY15" fmla="*/ 18906 h 37802"/>
                      <a:gd name="connsiteX16" fmla="*/ 2499 w 35981"/>
                      <a:gd name="connsiteY16" fmla="*/ 24222 h 37802"/>
                      <a:gd name="connsiteX17" fmla="*/ 113 w 35981"/>
                      <a:gd name="connsiteY17" fmla="*/ 26978 h 37802"/>
                      <a:gd name="connsiteX18" fmla="*/ 2896 w 35981"/>
                      <a:gd name="connsiteY18" fmla="*/ 29735 h 37802"/>
                      <a:gd name="connsiteX19" fmla="*/ 4685 w 35981"/>
                      <a:gd name="connsiteY19" fmla="*/ 28947 h 37802"/>
                      <a:gd name="connsiteX20" fmla="*/ 16812 w 35981"/>
                      <a:gd name="connsiteY20" fmla="*/ 21072 h 37802"/>
                      <a:gd name="connsiteX21" fmla="*/ 15222 w 35981"/>
                      <a:gd name="connsiteY21" fmla="*/ 35051 h 37802"/>
                      <a:gd name="connsiteX22" fmla="*/ 18005 w 35981"/>
                      <a:gd name="connsiteY22" fmla="*/ 37807 h 37802"/>
                      <a:gd name="connsiteX23" fmla="*/ 20788 w 35981"/>
                      <a:gd name="connsiteY23" fmla="*/ 35051 h 37802"/>
                      <a:gd name="connsiteX24" fmla="*/ 20390 w 35981"/>
                      <a:gd name="connsiteY24" fmla="*/ 30916 h 37802"/>
                      <a:gd name="connsiteX25" fmla="*/ 19396 w 35981"/>
                      <a:gd name="connsiteY25" fmla="*/ 21072 h 37802"/>
                      <a:gd name="connsiteX26" fmla="*/ 29932 w 35981"/>
                      <a:gd name="connsiteY26" fmla="*/ 27963 h 37802"/>
                      <a:gd name="connsiteX27" fmla="*/ 33312 w 35981"/>
                      <a:gd name="connsiteY27" fmla="*/ 29735 h 37802"/>
                      <a:gd name="connsiteX28" fmla="*/ 36095 w 35981"/>
                      <a:gd name="connsiteY28" fmla="*/ 26978 h 37802"/>
                      <a:gd name="connsiteX29" fmla="*/ 34107 w 35981"/>
                      <a:gd name="connsiteY29" fmla="*/ 24419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88" y="18906"/>
                        </a:moveTo>
                        <a:cubicBezTo>
                          <a:pt x="28143" y="15756"/>
                          <a:pt x="31324" y="14574"/>
                          <a:pt x="33511" y="13393"/>
                        </a:cubicBezTo>
                        <a:cubicBezTo>
                          <a:pt x="35300" y="12802"/>
                          <a:pt x="36095" y="12408"/>
                          <a:pt x="36095" y="10637"/>
                        </a:cubicBezTo>
                        <a:cubicBezTo>
                          <a:pt x="36095" y="9258"/>
                          <a:pt x="34902" y="7880"/>
                          <a:pt x="33312" y="7880"/>
                        </a:cubicBezTo>
                        <a:cubicBezTo>
                          <a:pt x="32715" y="7880"/>
                          <a:pt x="32517" y="7880"/>
                          <a:pt x="31523" y="8668"/>
                        </a:cubicBezTo>
                        <a:lnTo>
                          <a:pt x="19396" y="16740"/>
                        </a:lnTo>
                        <a:lnTo>
                          <a:pt x="20788" y="3745"/>
                        </a:lnTo>
                        <a:cubicBezTo>
                          <a:pt x="20987" y="2170"/>
                          <a:pt x="20788" y="5"/>
                          <a:pt x="18005" y="5"/>
                        </a:cubicBezTo>
                        <a:cubicBezTo>
                          <a:pt x="17011" y="5"/>
                          <a:pt x="15222" y="595"/>
                          <a:pt x="15222" y="2564"/>
                        </a:cubicBezTo>
                        <a:cubicBezTo>
                          <a:pt x="15222" y="3352"/>
                          <a:pt x="15619" y="5911"/>
                          <a:pt x="15818" y="6896"/>
                        </a:cubicBezTo>
                        <a:cubicBezTo>
                          <a:pt x="16017" y="8274"/>
                          <a:pt x="16613" y="14771"/>
                          <a:pt x="16812" y="16740"/>
                        </a:cubicBezTo>
                        <a:lnTo>
                          <a:pt x="4685" y="8668"/>
                        </a:lnTo>
                        <a:cubicBezTo>
                          <a:pt x="3890" y="8274"/>
                          <a:pt x="3692" y="7880"/>
                          <a:pt x="2896" y="7880"/>
                        </a:cubicBezTo>
                        <a:cubicBezTo>
                          <a:pt x="1107" y="7880"/>
                          <a:pt x="113" y="9258"/>
                          <a:pt x="113" y="10637"/>
                        </a:cubicBezTo>
                        <a:cubicBezTo>
                          <a:pt x="113" y="12408"/>
                          <a:pt x="1107" y="12999"/>
                          <a:pt x="1902" y="13196"/>
                        </a:cubicBezTo>
                        <a:lnTo>
                          <a:pt x="15222" y="18906"/>
                        </a:lnTo>
                        <a:cubicBezTo>
                          <a:pt x="8065" y="22056"/>
                          <a:pt x="4685" y="23237"/>
                          <a:pt x="2499" y="24222"/>
                        </a:cubicBezTo>
                        <a:cubicBezTo>
                          <a:pt x="908" y="25009"/>
                          <a:pt x="113" y="25403"/>
                          <a:pt x="113" y="26978"/>
                        </a:cubicBezTo>
                        <a:cubicBezTo>
                          <a:pt x="113" y="28553"/>
                          <a:pt x="1107" y="29735"/>
                          <a:pt x="2896" y="29735"/>
                        </a:cubicBezTo>
                        <a:cubicBezTo>
                          <a:pt x="3493" y="29735"/>
                          <a:pt x="3692" y="29735"/>
                          <a:pt x="4685" y="28947"/>
                        </a:cubicBezTo>
                        <a:lnTo>
                          <a:pt x="16812" y="21072"/>
                        </a:lnTo>
                        <a:lnTo>
                          <a:pt x="15222" y="35051"/>
                        </a:lnTo>
                        <a:cubicBezTo>
                          <a:pt x="15222" y="37019"/>
                          <a:pt x="17011" y="37807"/>
                          <a:pt x="18005" y="37807"/>
                        </a:cubicBezTo>
                        <a:cubicBezTo>
                          <a:pt x="19197" y="37807"/>
                          <a:pt x="20788" y="37019"/>
                          <a:pt x="20788" y="35051"/>
                        </a:cubicBezTo>
                        <a:cubicBezTo>
                          <a:pt x="20788" y="34263"/>
                          <a:pt x="20390" y="31703"/>
                          <a:pt x="20390" y="30916"/>
                        </a:cubicBezTo>
                        <a:cubicBezTo>
                          <a:pt x="20191" y="29341"/>
                          <a:pt x="19595" y="23040"/>
                          <a:pt x="19396" y="21072"/>
                        </a:cubicBezTo>
                        <a:lnTo>
                          <a:pt x="29932" y="27963"/>
                        </a:lnTo>
                        <a:cubicBezTo>
                          <a:pt x="32318" y="29735"/>
                          <a:pt x="32517" y="29735"/>
                          <a:pt x="33312" y="29735"/>
                        </a:cubicBezTo>
                        <a:cubicBezTo>
                          <a:pt x="34902" y="29735"/>
                          <a:pt x="36095" y="28553"/>
                          <a:pt x="36095" y="26978"/>
                        </a:cubicBezTo>
                        <a:cubicBezTo>
                          <a:pt x="36095" y="25206"/>
                          <a:pt x="34902" y="24812"/>
                          <a:pt x="34107" y="2441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61" name="Graphic 9">
                    <a:extLst>
                      <a:ext uri="{FF2B5EF4-FFF2-40B4-BE49-F238E27FC236}">
                        <a16:creationId xmlns:a16="http://schemas.microsoft.com/office/drawing/2014/main" id="{13A2ED5B-AABC-8A29-0687-063211928666}"/>
                      </a:ext>
                    </a:extLst>
                  </p:cNvPr>
                  <p:cNvGrpSpPr/>
                  <p:nvPr/>
                </p:nvGrpSpPr>
                <p:grpSpPr>
                  <a:xfrm>
                    <a:off x="6954224" y="3969311"/>
                    <a:ext cx="93549" cy="39574"/>
                    <a:chOff x="6954224" y="3969311"/>
                    <a:chExt cx="93549" cy="39574"/>
                  </a:xfrm>
                  <a:solidFill>
                    <a:srgbClr val="000000"/>
                  </a:solidFill>
                </p:grpSpPr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id="{574EE9F5-A7C3-2098-4096-CDD47AEB0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4224" y="3969311"/>
                      <a:ext cx="45325" cy="39574"/>
                    </a:xfrm>
                    <a:custGeom>
                      <a:avLst/>
                      <a:gdLst>
                        <a:gd name="connsiteX0" fmla="*/ 32119 w 45325"/>
                        <a:gd name="connsiteY0" fmla="*/ 5323 h 39574"/>
                        <a:gd name="connsiteX1" fmla="*/ 22974 w 45325"/>
                        <a:gd name="connsiteY1" fmla="*/ 7 h 39574"/>
                        <a:gd name="connsiteX2" fmla="*/ 113 w 45325"/>
                        <a:gd name="connsiteY2" fmla="*/ 25011 h 39574"/>
                        <a:gd name="connsiteX3" fmla="*/ 13631 w 45325"/>
                        <a:gd name="connsiteY3" fmla="*/ 39581 h 39574"/>
                        <a:gd name="connsiteX4" fmla="*/ 26155 w 45325"/>
                        <a:gd name="connsiteY4" fmla="*/ 33477 h 39574"/>
                        <a:gd name="connsiteX5" fmla="*/ 35300 w 45325"/>
                        <a:gd name="connsiteY5" fmla="*/ 39581 h 39574"/>
                        <a:gd name="connsiteX6" fmla="*/ 42258 w 45325"/>
                        <a:gd name="connsiteY6" fmla="*/ 35053 h 39574"/>
                        <a:gd name="connsiteX7" fmla="*/ 45438 w 45325"/>
                        <a:gd name="connsiteY7" fmla="*/ 26193 h 39574"/>
                        <a:gd name="connsiteX8" fmla="*/ 44047 w 45325"/>
                        <a:gd name="connsiteY8" fmla="*/ 25011 h 39574"/>
                        <a:gd name="connsiteX9" fmla="*/ 42059 w 45325"/>
                        <a:gd name="connsiteY9" fmla="*/ 27768 h 39574"/>
                        <a:gd name="connsiteX10" fmla="*/ 35499 w 45325"/>
                        <a:gd name="connsiteY10" fmla="*/ 37218 h 39574"/>
                        <a:gd name="connsiteX11" fmla="*/ 32517 w 45325"/>
                        <a:gd name="connsiteY11" fmla="*/ 32887 h 39574"/>
                        <a:gd name="connsiteX12" fmla="*/ 33908 w 45325"/>
                        <a:gd name="connsiteY12" fmla="*/ 25996 h 39574"/>
                        <a:gd name="connsiteX13" fmla="*/ 35896 w 45325"/>
                        <a:gd name="connsiteY13" fmla="*/ 18120 h 39574"/>
                        <a:gd name="connsiteX14" fmla="*/ 37685 w 45325"/>
                        <a:gd name="connsiteY14" fmla="*/ 11426 h 39574"/>
                        <a:gd name="connsiteX15" fmla="*/ 39276 w 45325"/>
                        <a:gd name="connsiteY15" fmla="*/ 4535 h 39574"/>
                        <a:gd name="connsiteX16" fmla="*/ 36294 w 45325"/>
                        <a:gd name="connsiteY16" fmla="*/ 1779 h 39574"/>
                        <a:gd name="connsiteX17" fmla="*/ 32119 w 45325"/>
                        <a:gd name="connsiteY17" fmla="*/ 5323 h 39574"/>
                        <a:gd name="connsiteX18" fmla="*/ 26553 w 45325"/>
                        <a:gd name="connsiteY18" fmla="*/ 27768 h 39574"/>
                        <a:gd name="connsiteX19" fmla="*/ 21980 w 45325"/>
                        <a:gd name="connsiteY19" fmla="*/ 33674 h 39574"/>
                        <a:gd name="connsiteX20" fmla="*/ 13830 w 45325"/>
                        <a:gd name="connsiteY20" fmla="*/ 37218 h 39574"/>
                        <a:gd name="connsiteX21" fmla="*/ 7270 w 45325"/>
                        <a:gd name="connsiteY21" fmla="*/ 28752 h 39574"/>
                        <a:gd name="connsiteX22" fmla="*/ 12041 w 45325"/>
                        <a:gd name="connsiteY22" fmla="*/ 10835 h 39574"/>
                        <a:gd name="connsiteX23" fmla="*/ 22974 w 45325"/>
                        <a:gd name="connsiteY23" fmla="*/ 2566 h 39574"/>
                        <a:gd name="connsiteX24" fmla="*/ 30926 w 45325"/>
                        <a:gd name="connsiteY24" fmla="*/ 10245 h 39574"/>
                        <a:gd name="connsiteX25" fmla="*/ 30727 w 45325"/>
                        <a:gd name="connsiteY25" fmla="*/ 11426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45325" h="39574">
                          <a:moveTo>
                            <a:pt x="32119" y="5323"/>
                          </a:moveTo>
                          <a:cubicBezTo>
                            <a:pt x="30330" y="2369"/>
                            <a:pt x="27348" y="7"/>
                            <a:pt x="22974" y="7"/>
                          </a:cubicBezTo>
                          <a:cubicBezTo>
                            <a:pt x="11643" y="7"/>
                            <a:pt x="113" y="12410"/>
                            <a:pt x="113" y="25011"/>
                          </a:cubicBezTo>
                          <a:cubicBezTo>
                            <a:pt x="113" y="33674"/>
                            <a:pt x="5878" y="39581"/>
                            <a:pt x="13631" y="39581"/>
                          </a:cubicBezTo>
                          <a:cubicBezTo>
                            <a:pt x="18402" y="39581"/>
                            <a:pt x="22577" y="37021"/>
                            <a:pt x="26155" y="33477"/>
                          </a:cubicBezTo>
                          <a:cubicBezTo>
                            <a:pt x="27746" y="38793"/>
                            <a:pt x="32914" y="39581"/>
                            <a:pt x="35300" y="39581"/>
                          </a:cubicBezTo>
                          <a:cubicBezTo>
                            <a:pt x="38480" y="39581"/>
                            <a:pt x="40667" y="37809"/>
                            <a:pt x="42258" y="35053"/>
                          </a:cubicBezTo>
                          <a:cubicBezTo>
                            <a:pt x="44245" y="31509"/>
                            <a:pt x="45438" y="26586"/>
                            <a:pt x="45438" y="26193"/>
                          </a:cubicBezTo>
                          <a:cubicBezTo>
                            <a:pt x="45438" y="25011"/>
                            <a:pt x="44245" y="25011"/>
                            <a:pt x="44047" y="25011"/>
                          </a:cubicBezTo>
                          <a:cubicBezTo>
                            <a:pt x="42655" y="25011"/>
                            <a:pt x="42655" y="25405"/>
                            <a:pt x="42059" y="27768"/>
                          </a:cubicBezTo>
                          <a:cubicBezTo>
                            <a:pt x="40866" y="32099"/>
                            <a:pt x="39276" y="37218"/>
                            <a:pt x="35499" y="37218"/>
                          </a:cubicBezTo>
                          <a:cubicBezTo>
                            <a:pt x="33312" y="37218"/>
                            <a:pt x="32517" y="35249"/>
                            <a:pt x="32517" y="32887"/>
                          </a:cubicBezTo>
                          <a:cubicBezTo>
                            <a:pt x="32517" y="31509"/>
                            <a:pt x="33312" y="28161"/>
                            <a:pt x="33908" y="25996"/>
                          </a:cubicBezTo>
                          <a:cubicBezTo>
                            <a:pt x="34505" y="23633"/>
                            <a:pt x="35499" y="20089"/>
                            <a:pt x="35896" y="18120"/>
                          </a:cubicBezTo>
                          <a:lnTo>
                            <a:pt x="37685" y="11426"/>
                          </a:lnTo>
                          <a:cubicBezTo>
                            <a:pt x="38282" y="9063"/>
                            <a:pt x="39276" y="4929"/>
                            <a:pt x="39276" y="4535"/>
                          </a:cubicBezTo>
                          <a:cubicBezTo>
                            <a:pt x="39276" y="2566"/>
                            <a:pt x="37685" y="1779"/>
                            <a:pt x="36294" y="1779"/>
                          </a:cubicBezTo>
                          <a:cubicBezTo>
                            <a:pt x="34703" y="1779"/>
                            <a:pt x="32715" y="2763"/>
                            <a:pt x="32119" y="5323"/>
                          </a:cubicBezTo>
                          <a:close/>
                          <a:moveTo>
                            <a:pt x="26553" y="27768"/>
                          </a:moveTo>
                          <a:cubicBezTo>
                            <a:pt x="25956" y="30327"/>
                            <a:pt x="23968" y="32099"/>
                            <a:pt x="21980" y="33674"/>
                          </a:cubicBezTo>
                          <a:cubicBezTo>
                            <a:pt x="21185" y="34462"/>
                            <a:pt x="17607" y="37218"/>
                            <a:pt x="13830" y="37218"/>
                          </a:cubicBezTo>
                          <a:cubicBezTo>
                            <a:pt x="10450" y="37218"/>
                            <a:pt x="7270" y="34856"/>
                            <a:pt x="7270" y="28752"/>
                          </a:cubicBezTo>
                          <a:cubicBezTo>
                            <a:pt x="7270" y="24027"/>
                            <a:pt x="9854" y="14379"/>
                            <a:pt x="12041" y="10835"/>
                          </a:cubicBezTo>
                          <a:cubicBezTo>
                            <a:pt x="16017" y="3747"/>
                            <a:pt x="20589" y="2566"/>
                            <a:pt x="22974" y="2566"/>
                          </a:cubicBezTo>
                          <a:cubicBezTo>
                            <a:pt x="29137" y="2566"/>
                            <a:pt x="30926" y="9260"/>
                            <a:pt x="30926" y="10245"/>
                          </a:cubicBezTo>
                          <a:cubicBezTo>
                            <a:pt x="30926" y="10442"/>
                            <a:pt x="30727" y="11229"/>
                            <a:pt x="30727" y="1142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7" name="Freeform: Shape 666">
                      <a:extLst>
                        <a:ext uri="{FF2B5EF4-FFF2-40B4-BE49-F238E27FC236}">
                          <a16:creationId xmlns:a16="http://schemas.microsoft.com/office/drawing/2014/main" id="{B9016C28-38F0-7140-99D2-2BB5D4C51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9406" y="3969311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26 h 39574"/>
                        <a:gd name="connsiteX1" fmla="*/ 28940 w 38367"/>
                        <a:gd name="connsiteY1" fmla="*/ 10048 h 39574"/>
                        <a:gd name="connsiteX2" fmla="*/ 32319 w 38367"/>
                        <a:gd name="connsiteY2" fmla="*/ 13395 h 39574"/>
                        <a:gd name="connsiteX3" fmla="*/ 37289 w 38367"/>
                        <a:gd name="connsiteY3" fmla="*/ 7685 h 39574"/>
                        <a:gd name="connsiteX4" fmla="*/ 25759 w 38367"/>
                        <a:gd name="connsiteY4" fmla="*/ 7 h 39574"/>
                        <a:gd name="connsiteX5" fmla="*/ 115 w 38367"/>
                        <a:gd name="connsiteY5" fmla="*/ 24421 h 39574"/>
                        <a:gd name="connsiteX6" fmla="*/ 16416 w 38367"/>
                        <a:gd name="connsiteY6" fmla="*/ 39581 h 39574"/>
                        <a:gd name="connsiteX7" fmla="*/ 38482 w 38367"/>
                        <a:gd name="connsiteY7" fmla="*/ 29737 h 39574"/>
                        <a:gd name="connsiteX8" fmla="*/ 36892 w 38367"/>
                        <a:gd name="connsiteY8" fmla="*/ 28161 h 39574"/>
                        <a:gd name="connsiteX9" fmla="*/ 35500 w 38367"/>
                        <a:gd name="connsiteY9" fmla="*/ 29146 h 39574"/>
                        <a:gd name="connsiteX10" fmla="*/ 16615 w 38367"/>
                        <a:gd name="connsiteY10" fmla="*/ 37218 h 39574"/>
                        <a:gd name="connsiteX11" fmla="*/ 7470 w 38367"/>
                        <a:gd name="connsiteY11" fmla="*/ 27374 h 39574"/>
                        <a:gd name="connsiteX12" fmla="*/ 13235 w 38367"/>
                        <a:gd name="connsiteY12" fmla="*/ 9260 h 39574"/>
                        <a:gd name="connsiteX13" fmla="*/ 25759 w 38367"/>
                        <a:gd name="connsiteY13" fmla="*/ 2566 h 39574"/>
                        <a:gd name="connsiteX14" fmla="*/ 33313 w 38367"/>
                        <a:gd name="connsiteY14" fmla="*/ 5126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26"/>
                          </a:moveTo>
                          <a:cubicBezTo>
                            <a:pt x="30133" y="5716"/>
                            <a:pt x="28940" y="8079"/>
                            <a:pt x="28940" y="10048"/>
                          </a:cubicBezTo>
                          <a:cubicBezTo>
                            <a:pt x="28940" y="12410"/>
                            <a:pt x="30729" y="13395"/>
                            <a:pt x="32319" y="13395"/>
                          </a:cubicBezTo>
                          <a:cubicBezTo>
                            <a:pt x="34307" y="13395"/>
                            <a:pt x="37289" y="12017"/>
                            <a:pt x="37289" y="7685"/>
                          </a:cubicBezTo>
                          <a:cubicBezTo>
                            <a:pt x="37289" y="1779"/>
                            <a:pt x="30530" y="7"/>
                            <a:pt x="25759" y="7"/>
                          </a:cubicBezTo>
                          <a:cubicBezTo>
                            <a:pt x="12440" y="7"/>
                            <a:pt x="115" y="12214"/>
                            <a:pt x="115" y="24421"/>
                          </a:cubicBezTo>
                          <a:cubicBezTo>
                            <a:pt x="115" y="31902"/>
                            <a:pt x="5283" y="39581"/>
                            <a:pt x="16416" y="39581"/>
                          </a:cubicBezTo>
                          <a:cubicBezTo>
                            <a:pt x="31524" y="39581"/>
                            <a:pt x="38482" y="30918"/>
                            <a:pt x="38482" y="29737"/>
                          </a:cubicBezTo>
                          <a:cubicBezTo>
                            <a:pt x="38482" y="29146"/>
                            <a:pt x="37687" y="28161"/>
                            <a:pt x="36892" y="28161"/>
                          </a:cubicBezTo>
                          <a:cubicBezTo>
                            <a:pt x="36494" y="28161"/>
                            <a:pt x="36295" y="28358"/>
                            <a:pt x="35500" y="29146"/>
                          </a:cubicBezTo>
                          <a:cubicBezTo>
                            <a:pt x="28542" y="37218"/>
                            <a:pt x="18205" y="37218"/>
                            <a:pt x="16615" y="37218"/>
                          </a:cubicBezTo>
                          <a:cubicBezTo>
                            <a:pt x="10253" y="37218"/>
                            <a:pt x="7470" y="32887"/>
                            <a:pt x="7470" y="27374"/>
                          </a:cubicBezTo>
                          <a:cubicBezTo>
                            <a:pt x="7470" y="25011"/>
                            <a:pt x="8663" y="15364"/>
                            <a:pt x="13235" y="9260"/>
                          </a:cubicBezTo>
                          <a:cubicBezTo>
                            <a:pt x="16615" y="4929"/>
                            <a:pt x="21187" y="2566"/>
                            <a:pt x="25759" y="2566"/>
                          </a:cubicBezTo>
                          <a:cubicBezTo>
                            <a:pt x="26952" y="2566"/>
                            <a:pt x="31127" y="2763"/>
                            <a:pt x="33313" y="5126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62" name="Freeform: Shape 661">
                    <a:extLst>
                      <a:ext uri="{FF2B5EF4-FFF2-40B4-BE49-F238E27FC236}">
                        <a16:creationId xmlns:a16="http://schemas.microsoft.com/office/drawing/2014/main" id="{0312A317-8296-6D57-3310-F33799969B4E}"/>
                      </a:ext>
                    </a:extLst>
                  </p:cNvPr>
                  <p:cNvSpPr/>
                  <p:nvPr/>
                </p:nvSpPr>
                <p:spPr>
                  <a:xfrm>
                    <a:off x="6881101" y="4067734"/>
                    <a:ext cx="66198" cy="79936"/>
                  </a:xfrm>
                  <a:custGeom>
                    <a:avLst/>
                    <a:gdLst>
                      <a:gd name="connsiteX0" fmla="*/ 9852 w 66198"/>
                      <a:gd name="connsiteY0" fmla="*/ 70889 h 79936"/>
                      <a:gd name="connsiteX1" fmla="*/ 2894 w 66198"/>
                      <a:gd name="connsiteY1" fmla="*/ 76008 h 79936"/>
                      <a:gd name="connsiteX2" fmla="*/ 111 w 66198"/>
                      <a:gd name="connsiteY2" fmla="*/ 78371 h 79936"/>
                      <a:gd name="connsiteX3" fmla="*/ 1702 w 66198"/>
                      <a:gd name="connsiteY3" fmla="*/ 79946 h 79936"/>
                      <a:gd name="connsiteX4" fmla="*/ 12238 w 66198"/>
                      <a:gd name="connsiteY4" fmla="*/ 79552 h 79936"/>
                      <a:gd name="connsiteX5" fmla="*/ 24961 w 66198"/>
                      <a:gd name="connsiteY5" fmla="*/ 79946 h 79936"/>
                      <a:gd name="connsiteX6" fmla="*/ 27147 w 66198"/>
                      <a:gd name="connsiteY6" fmla="*/ 77386 h 79936"/>
                      <a:gd name="connsiteX7" fmla="*/ 24165 w 66198"/>
                      <a:gd name="connsiteY7" fmla="*/ 76008 h 79936"/>
                      <a:gd name="connsiteX8" fmla="*/ 17804 w 66198"/>
                      <a:gd name="connsiteY8" fmla="*/ 74039 h 79936"/>
                      <a:gd name="connsiteX9" fmla="*/ 23967 w 66198"/>
                      <a:gd name="connsiteY9" fmla="*/ 48838 h 79936"/>
                      <a:gd name="connsiteX10" fmla="*/ 35695 w 66198"/>
                      <a:gd name="connsiteY10" fmla="*/ 56910 h 79936"/>
                      <a:gd name="connsiteX11" fmla="*/ 66310 w 66198"/>
                      <a:gd name="connsiteY11" fmla="*/ 20092 h 79936"/>
                      <a:gd name="connsiteX12" fmla="*/ 49412 w 66198"/>
                      <a:gd name="connsiteY12" fmla="*/ 10 h 79936"/>
                      <a:gd name="connsiteX13" fmla="*/ 32714 w 66198"/>
                      <a:gd name="connsiteY13" fmla="*/ 9460 h 79936"/>
                      <a:gd name="connsiteX14" fmla="*/ 21382 w 66198"/>
                      <a:gd name="connsiteY14" fmla="*/ 10 h 79936"/>
                      <a:gd name="connsiteX15" fmla="*/ 12039 w 66198"/>
                      <a:gd name="connsiteY15" fmla="*/ 7098 h 79936"/>
                      <a:gd name="connsiteX16" fmla="*/ 8063 w 66198"/>
                      <a:gd name="connsiteY16" fmla="*/ 19305 h 79936"/>
                      <a:gd name="connsiteX17" fmla="*/ 9455 w 66198"/>
                      <a:gd name="connsiteY17" fmla="*/ 20683 h 79936"/>
                      <a:gd name="connsiteX18" fmla="*/ 11641 w 66198"/>
                      <a:gd name="connsiteY18" fmla="*/ 17729 h 79936"/>
                      <a:gd name="connsiteX19" fmla="*/ 20985 w 66198"/>
                      <a:gd name="connsiteY19" fmla="*/ 2766 h 79936"/>
                      <a:gd name="connsiteX20" fmla="*/ 24961 w 66198"/>
                      <a:gd name="connsiteY20" fmla="*/ 8476 h 79936"/>
                      <a:gd name="connsiteX21" fmla="*/ 23967 w 66198"/>
                      <a:gd name="connsiteY21" fmla="*/ 14973 h 79936"/>
                      <a:gd name="connsiteX22" fmla="*/ 32117 w 66198"/>
                      <a:gd name="connsiteY22" fmla="*/ 16351 h 79936"/>
                      <a:gd name="connsiteX23" fmla="*/ 38677 w 66198"/>
                      <a:gd name="connsiteY23" fmla="*/ 7491 h 79936"/>
                      <a:gd name="connsiteX24" fmla="*/ 49015 w 66198"/>
                      <a:gd name="connsiteY24" fmla="*/ 2766 h 79936"/>
                      <a:gd name="connsiteX25" fmla="*/ 57165 w 66198"/>
                      <a:gd name="connsiteY25" fmla="*/ 14579 h 79936"/>
                      <a:gd name="connsiteX26" fmla="*/ 50605 w 66198"/>
                      <a:gd name="connsiteY26" fmla="*/ 41159 h 79936"/>
                      <a:gd name="connsiteX27" fmla="*/ 35497 w 66198"/>
                      <a:gd name="connsiteY27" fmla="*/ 54154 h 79936"/>
                      <a:gd name="connsiteX28" fmla="*/ 25557 w 66198"/>
                      <a:gd name="connsiteY28" fmla="*/ 42931 h 79936"/>
                      <a:gd name="connsiteX29" fmla="*/ 25955 w 66198"/>
                      <a:gd name="connsiteY29" fmla="*/ 40962 h 7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6198" h="79936">
                        <a:moveTo>
                          <a:pt x="9852" y="70889"/>
                        </a:moveTo>
                        <a:cubicBezTo>
                          <a:pt x="8858" y="75221"/>
                          <a:pt x="8461" y="76008"/>
                          <a:pt x="2894" y="76008"/>
                        </a:cubicBezTo>
                        <a:cubicBezTo>
                          <a:pt x="1503" y="76008"/>
                          <a:pt x="111" y="76008"/>
                          <a:pt x="111" y="78371"/>
                        </a:cubicBezTo>
                        <a:cubicBezTo>
                          <a:pt x="111" y="79355"/>
                          <a:pt x="708" y="79946"/>
                          <a:pt x="1702" y="79946"/>
                        </a:cubicBezTo>
                        <a:cubicBezTo>
                          <a:pt x="5081" y="79946"/>
                          <a:pt x="8858" y="79552"/>
                          <a:pt x="12238" y="79552"/>
                        </a:cubicBezTo>
                        <a:cubicBezTo>
                          <a:pt x="16611" y="79552"/>
                          <a:pt x="20786" y="79946"/>
                          <a:pt x="24961" y="79946"/>
                        </a:cubicBezTo>
                        <a:cubicBezTo>
                          <a:pt x="25557" y="79946"/>
                          <a:pt x="27147" y="79946"/>
                          <a:pt x="27147" y="77386"/>
                        </a:cubicBezTo>
                        <a:cubicBezTo>
                          <a:pt x="27147" y="76008"/>
                          <a:pt x="25955" y="76008"/>
                          <a:pt x="24165" y="76008"/>
                        </a:cubicBezTo>
                        <a:cubicBezTo>
                          <a:pt x="17804" y="76008"/>
                          <a:pt x="17804" y="75221"/>
                          <a:pt x="17804" y="74039"/>
                        </a:cubicBezTo>
                        <a:cubicBezTo>
                          <a:pt x="17804" y="72464"/>
                          <a:pt x="23171" y="51988"/>
                          <a:pt x="23967" y="48838"/>
                        </a:cubicBezTo>
                        <a:cubicBezTo>
                          <a:pt x="25557" y="52579"/>
                          <a:pt x="29135" y="56910"/>
                          <a:pt x="35695" y="56910"/>
                        </a:cubicBezTo>
                        <a:cubicBezTo>
                          <a:pt x="50406" y="56910"/>
                          <a:pt x="66310" y="38600"/>
                          <a:pt x="66310" y="20092"/>
                        </a:cubicBezTo>
                        <a:cubicBezTo>
                          <a:pt x="66310" y="8279"/>
                          <a:pt x="58954" y="10"/>
                          <a:pt x="49412" y="10"/>
                        </a:cubicBezTo>
                        <a:cubicBezTo>
                          <a:pt x="43051" y="10"/>
                          <a:pt x="36888" y="4538"/>
                          <a:pt x="32714" y="9460"/>
                        </a:cubicBezTo>
                        <a:cubicBezTo>
                          <a:pt x="31521" y="2569"/>
                          <a:pt x="25955" y="10"/>
                          <a:pt x="21382" y="10"/>
                        </a:cubicBezTo>
                        <a:cubicBezTo>
                          <a:pt x="15418" y="10"/>
                          <a:pt x="13033" y="4932"/>
                          <a:pt x="12039" y="7098"/>
                        </a:cubicBezTo>
                        <a:cubicBezTo>
                          <a:pt x="9653" y="11429"/>
                          <a:pt x="8063" y="18911"/>
                          <a:pt x="8063" y="19305"/>
                        </a:cubicBezTo>
                        <a:cubicBezTo>
                          <a:pt x="8063" y="20683"/>
                          <a:pt x="9256" y="20683"/>
                          <a:pt x="9455" y="20683"/>
                        </a:cubicBezTo>
                        <a:cubicBezTo>
                          <a:pt x="10846" y="20683"/>
                          <a:pt x="10846" y="20486"/>
                          <a:pt x="11641" y="17729"/>
                        </a:cubicBezTo>
                        <a:cubicBezTo>
                          <a:pt x="13828" y="8870"/>
                          <a:pt x="16412" y="2766"/>
                          <a:pt x="20985" y="2766"/>
                        </a:cubicBezTo>
                        <a:cubicBezTo>
                          <a:pt x="23171" y="2766"/>
                          <a:pt x="24961" y="3751"/>
                          <a:pt x="24961" y="8476"/>
                        </a:cubicBezTo>
                        <a:cubicBezTo>
                          <a:pt x="24961" y="11429"/>
                          <a:pt x="24563" y="12807"/>
                          <a:pt x="23967" y="14973"/>
                        </a:cubicBezTo>
                        <a:close/>
                        <a:moveTo>
                          <a:pt x="32117" y="16351"/>
                        </a:moveTo>
                        <a:cubicBezTo>
                          <a:pt x="32912" y="13004"/>
                          <a:pt x="36491" y="9460"/>
                          <a:pt x="38677" y="7491"/>
                        </a:cubicBezTo>
                        <a:cubicBezTo>
                          <a:pt x="43250" y="3751"/>
                          <a:pt x="46828" y="2766"/>
                          <a:pt x="49015" y="2766"/>
                        </a:cubicBezTo>
                        <a:cubicBezTo>
                          <a:pt x="53985" y="2766"/>
                          <a:pt x="57165" y="7098"/>
                          <a:pt x="57165" y="14579"/>
                        </a:cubicBezTo>
                        <a:cubicBezTo>
                          <a:pt x="57165" y="22061"/>
                          <a:pt x="52991" y="36434"/>
                          <a:pt x="50605" y="41159"/>
                        </a:cubicBezTo>
                        <a:cubicBezTo>
                          <a:pt x="46232" y="50019"/>
                          <a:pt x="40268" y="54154"/>
                          <a:pt x="35497" y="54154"/>
                        </a:cubicBezTo>
                        <a:cubicBezTo>
                          <a:pt x="27147" y="54154"/>
                          <a:pt x="25557" y="43719"/>
                          <a:pt x="25557" y="42931"/>
                        </a:cubicBezTo>
                        <a:cubicBezTo>
                          <a:pt x="25557" y="42734"/>
                          <a:pt x="25557" y="42537"/>
                          <a:pt x="25955" y="4096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63" name="Graphic 9">
                    <a:extLst>
                      <a:ext uri="{FF2B5EF4-FFF2-40B4-BE49-F238E27FC236}">
                        <a16:creationId xmlns:a16="http://schemas.microsoft.com/office/drawing/2014/main" id="{B8ED54EE-11E7-E580-B357-6C104F2D490D}"/>
                      </a:ext>
                    </a:extLst>
                  </p:cNvPr>
                  <p:cNvGrpSpPr/>
                  <p:nvPr/>
                </p:nvGrpSpPr>
                <p:grpSpPr>
                  <a:xfrm>
                    <a:off x="6954224" y="4103308"/>
                    <a:ext cx="93549" cy="39574"/>
                    <a:chOff x="6954224" y="4103308"/>
                    <a:chExt cx="93549" cy="39574"/>
                  </a:xfrm>
                  <a:solidFill>
                    <a:srgbClr val="000000"/>
                  </a:solidFill>
                </p:grpSpPr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id="{CD2C4435-C118-4AE0-E749-BEFE0EAF6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4224" y="4103308"/>
                      <a:ext cx="45325" cy="39574"/>
                    </a:xfrm>
                    <a:custGeom>
                      <a:avLst/>
                      <a:gdLst>
                        <a:gd name="connsiteX0" fmla="*/ 32119 w 45325"/>
                        <a:gd name="connsiteY0" fmla="*/ 5326 h 39574"/>
                        <a:gd name="connsiteX1" fmla="*/ 22974 w 45325"/>
                        <a:gd name="connsiteY1" fmla="*/ 10 h 39574"/>
                        <a:gd name="connsiteX2" fmla="*/ 113 w 45325"/>
                        <a:gd name="connsiteY2" fmla="*/ 25015 h 39574"/>
                        <a:gd name="connsiteX3" fmla="*/ 13631 w 45325"/>
                        <a:gd name="connsiteY3" fmla="*/ 39585 h 39574"/>
                        <a:gd name="connsiteX4" fmla="*/ 26155 w 45325"/>
                        <a:gd name="connsiteY4" fmla="*/ 33481 h 39574"/>
                        <a:gd name="connsiteX5" fmla="*/ 35300 w 45325"/>
                        <a:gd name="connsiteY5" fmla="*/ 39585 h 39574"/>
                        <a:gd name="connsiteX6" fmla="*/ 42258 w 45325"/>
                        <a:gd name="connsiteY6" fmla="*/ 35056 h 39574"/>
                        <a:gd name="connsiteX7" fmla="*/ 45438 w 45325"/>
                        <a:gd name="connsiteY7" fmla="*/ 26196 h 39574"/>
                        <a:gd name="connsiteX8" fmla="*/ 44047 w 45325"/>
                        <a:gd name="connsiteY8" fmla="*/ 25015 h 39574"/>
                        <a:gd name="connsiteX9" fmla="*/ 42059 w 45325"/>
                        <a:gd name="connsiteY9" fmla="*/ 27771 h 39574"/>
                        <a:gd name="connsiteX10" fmla="*/ 35499 w 45325"/>
                        <a:gd name="connsiteY10" fmla="*/ 37222 h 39574"/>
                        <a:gd name="connsiteX11" fmla="*/ 32517 w 45325"/>
                        <a:gd name="connsiteY11" fmla="*/ 32891 h 39574"/>
                        <a:gd name="connsiteX12" fmla="*/ 33908 w 45325"/>
                        <a:gd name="connsiteY12" fmla="*/ 25999 h 39574"/>
                        <a:gd name="connsiteX13" fmla="*/ 35896 w 45325"/>
                        <a:gd name="connsiteY13" fmla="*/ 18124 h 39574"/>
                        <a:gd name="connsiteX14" fmla="*/ 37685 w 45325"/>
                        <a:gd name="connsiteY14" fmla="*/ 11430 h 39574"/>
                        <a:gd name="connsiteX15" fmla="*/ 39276 w 45325"/>
                        <a:gd name="connsiteY15" fmla="*/ 4539 h 39574"/>
                        <a:gd name="connsiteX16" fmla="*/ 36294 w 45325"/>
                        <a:gd name="connsiteY16" fmla="*/ 1782 h 39574"/>
                        <a:gd name="connsiteX17" fmla="*/ 32119 w 45325"/>
                        <a:gd name="connsiteY17" fmla="*/ 5326 h 39574"/>
                        <a:gd name="connsiteX18" fmla="*/ 26553 w 45325"/>
                        <a:gd name="connsiteY18" fmla="*/ 27771 h 39574"/>
                        <a:gd name="connsiteX19" fmla="*/ 21980 w 45325"/>
                        <a:gd name="connsiteY19" fmla="*/ 33678 h 39574"/>
                        <a:gd name="connsiteX20" fmla="*/ 13830 w 45325"/>
                        <a:gd name="connsiteY20" fmla="*/ 37222 h 39574"/>
                        <a:gd name="connsiteX21" fmla="*/ 7270 w 45325"/>
                        <a:gd name="connsiteY21" fmla="*/ 28756 h 39574"/>
                        <a:gd name="connsiteX22" fmla="*/ 12041 w 45325"/>
                        <a:gd name="connsiteY22" fmla="*/ 10839 h 39574"/>
                        <a:gd name="connsiteX23" fmla="*/ 22974 w 45325"/>
                        <a:gd name="connsiteY23" fmla="*/ 2570 h 39574"/>
                        <a:gd name="connsiteX24" fmla="*/ 30926 w 45325"/>
                        <a:gd name="connsiteY24" fmla="*/ 10248 h 39574"/>
                        <a:gd name="connsiteX25" fmla="*/ 30727 w 45325"/>
                        <a:gd name="connsiteY25" fmla="*/ 11430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45325" h="39574">
                          <a:moveTo>
                            <a:pt x="32119" y="5326"/>
                          </a:moveTo>
                          <a:cubicBezTo>
                            <a:pt x="30330" y="2373"/>
                            <a:pt x="27348" y="10"/>
                            <a:pt x="22974" y="10"/>
                          </a:cubicBezTo>
                          <a:cubicBezTo>
                            <a:pt x="11643" y="10"/>
                            <a:pt x="113" y="12414"/>
                            <a:pt x="113" y="25015"/>
                          </a:cubicBezTo>
                          <a:cubicBezTo>
                            <a:pt x="113" y="33678"/>
                            <a:pt x="5878" y="39585"/>
                            <a:pt x="13631" y="39585"/>
                          </a:cubicBezTo>
                          <a:cubicBezTo>
                            <a:pt x="18402" y="39585"/>
                            <a:pt x="22577" y="37025"/>
                            <a:pt x="26155" y="33481"/>
                          </a:cubicBezTo>
                          <a:cubicBezTo>
                            <a:pt x="27746" y="38797"/>
                            <a:pt x="32914" y="39585"/>
                            <a:pt x="35300" y="39585"/>
                          </a:cubicBezTo>
                          <a:cubicBezTo>
                            <a:pt x="38480" y="39585"/>
                            <a:pt x="40667" y="37813"/>
                            <a:pt x="42258" y="35056"/>
                          </a:cubicBezTo>
                          <a:cubicBezTo>
                            <a:pt x="44245" y="31512"/>
                            <a:pt x="45438" y="26590"/>
                            <a:pt x="45438" y="26196"/>
                          </a:cubicBezTo>
                          <a:cubicBezTo>
                            <a:pt x="45438" y="25015"/>
                            <a:pt x="44245" y="25015"/>
                            <a:pt x="44047" y="25015"/>
                          </a:cubicBezTo>
                          <a:cubicBezTo>
                            <a:pt x="42655" y="25015"/>
                            <a:pt x="42655" y="25409"/>
                            <a:pt x="42059" y="27771"/>
                          </a:cubicBezTo>
                          <a:cubicBezTo>
                            <a:pt x="40866" y="32103"/>
                            <a:pt x="39276" y="37222"/>
                            <a:pt x="35499" y="37222"/>
                          </a:cubicBezTo>
                          <a:cubicBezTo>
                            <a:pt x="33312" y="37222"/>
                            <a:pt x="32517" y="35253"/>
                            <a:pt x="32517" y="32891"/>
                          </a:cubicBezTo>
                          <a:cubicBezTo>
                            <a:pt x="32517" y="31512"/>
                            <a:pt x="33312" y="28165"/>
                            <a:pt x="33908" y="25999"/>
                          </a:cubicBezTo>
                          <a:cubicBezTo>
                            <a:pt x="34505" y="23637"/>
                            <a:pt x="35499" y="20093"/>
                            <a:pt x="35896" y="18124"/>
                          </a:cubicBezTo>
                          <a:lnTo>
                            <a:pt x="37685" y="11430"/>
                          </a:lnTo>
                          <a:cubicBezTo>
                            <a:pt x="38282" y="9067"/>
                            <a:pt x="39276" y="4933"/>
                            <a:pt x="39276" y="4539"/>
                          </a:cubicBezTo>
                          <a:cubicBezTo>
                            <a:pt x="39276" y="2570"/>
                            <a:pt x="37685" y="1782"/>
                            <a:pt x="36294" y="1782"/>
                          </a:cubicBezTo>
                          <a:cubicBezTo>
                            <a:pt x="34703" y="1782"/>
                            <a:pt x="32715" y="2767"/>
                            <a:pt x="32119" y="5326"/>
                          </a:cubicBezTo>
                          <a:close/>
                          <a:moveTo>
                            <a:pt x="26553" y="27771"/>
                          </a:moveTo>
                          <a:cubicBezTo>
                            <a:pt x="25956" y="30331"/>
                            <a:pt x="23968" y="32103"/>
                            <a:pt x="21980" y="33678"/>
                          </a:cubicBezTo>
                          <a:cubicBezTo>
                            <a:pt x="21185" y="34466"/>
                            <a:pt x="17607" y="37222"/>
                            <a:pt x="13830" y="37222"/>
                          </a:cubicBezTo>
                          <a:cubicBezTo>
                            <a:pt x="10450" y="37222"/>
                            <a:pt x="7270" y="34859"/>
                            <a:pt x="7270" y="28756"/>
                          </a:cubicBezTo>
                          <a:cubicBezTo>
                            <a:pt x="7270" y="24031"/>
                            <a:pt x="9854" y="14383"/>
                            <a:pt x="12041" y="10839"/>
                          </a:cubicBezTo>
                          <a:cubicBezTo>
                            <a:pt x="16017" y="3751"/>
                            <a:pt x="20589" y="2570"/>
                            <a:pt x="22974" y="2570"/>
                          </a:cubicBezTo>
                          <a:cubicBezTo>
                            <a:pt x="29137" y="2570"/>
                            <a:pt x="30926" y="9264"/>
                            <a:pt x="30926" y="10248"/>
                          </a:cubicBezTo>
                          <a:cubicBezTo>
                            <a:pt x="30926" y="10445"/>
                            <a:pt x="30727" y="11233"/>
                            <a:pt x="30727" y="1143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id="{9AE335B2-4497-F410-C125-235476D5C2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09406" y="4103308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29 h 39574"/>
                        <a:gd name="connsiteX1" fmla="*/ 28940 w 38367"/>
                        <a:gd name="connsiteY1" fmla="*/ 10052 h 39574"/>
                        <a:gd name="connsiteX2" fmla="*/ 32319 w 38367"/>
                        <a:gd name="connsiteY2" fmla="*/ 13399 h 39574"/>
                        <a:gd name="connsiteX3" fmla="*/ 37289 w 38367"/>
                        <a:gd name="connsiteY3" fmla="*/ 7689 h 39574"/>
                        <a:gd name="connsiteX4" fmla="*/ 25759 w 38367"/>
                        <a:gd name="connsiteY4" fmla="*/ 10 h 39574"/>
                        <a:gd name="connsiteX5" fmla="*/ 115 w 38367"/>
                        <a:gd name="connsiteY5" fmla="*/ 24424 h 39574"/>
                        <a:gd name="connsiteX6" fmla="*/ 16416 w 38367"/>
                        <a:gd name="connsiteY6" fmla="*/ 39585 h 39574"/>
                        <a:gd name="connsiteX7" fmla="*/ 38482 w 38367"/>
                        <a:gd name="connsiteY7" fmla="*/ 29740 h 39574"/>
                        <a:gd name="connsiteX8" fmla="*/ 36892 w 38367"/>
                        <a:gd name="connsiteY8" fmla="*/ 28165 h 39574"/>
                        <a:gd name="connsiteX9" fmla="*/ 35500 w 38367"/>
                        <a:gd name="connsiteY9" fmla="*/ 29150 h 39574"/>
                        <a:gd name="connsiteX10" fmla="*/ 16615 w 38367"/>
                        <a:gd name="connsiteY10" fmla="*/ 37222 h 39574"/>
                        <a:gd name="connsiteX11" fmla="*/ 7470 w 38367"/>
                        <a:gd name="connsiteY11" fmla="*/ 27378 h 39574"/>
                        <a:gd name="connsiteX12" fmla="*/ 13235 w 38367"/>
                        <a:gd name="connsiteY12" fmla="*/ 9264 h 39574"/>
                        <a:gd name="connsiteX13" fmla="*/ 25759 w 38367"/>
                        <a:gd name="connsiteY13" fmla="*/ 2570 h 39574"/>
                        <a:gd name="connsiteX14" fmla="*/ 33313 w 38367"/>
                        <a:gd name="connsiteY14" fmla="*/ 5129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29"/>
                          </a:moveTo>
                          <a:cubicBezTo>
                            <a:pt x="30133" y="5720"/>
                            <a:pt x="28940" y="8083"/>
                            <a:pt x="28940" y="10052"/>
                          </a:cubicBezTo>
                          <a:cubicBezTo>
                            <a:pt x="28940" y="12414"/>
                            <a:pt x="30729" y="13399"/>
                            <a:pt x="32319" y="13399"/>
                          </a:cubicBezTo>
                          <a:cubicBezTo>
                            <a:pt x="34307" y="13399"/>
                            <a:pt x="37289" y="12020"/>
                            <a:pt x="37289" y="7689"/>
                          </a:cubicBezTo>
                          <a:cubicBezTo>
                            <a:pt x="37289" y="1782"/>
                            <a:pt x="30530" y="10"/>
                            <a:pt x="25759" y="10"/>
                          </a:cubicBezTo>
                          <a:cubicBezTo>
                            <a:pt x="12440" y="10"/>
                            <a:pt x="115" y="12217"/>
                            <a:pt x="115" y="24424"/>
                          </a:cubicBezTo>
                          <a:cubicBezTo>
                            <a:pt x="115" y="31906"/>
                            <a:pt x="5283" y="39585"/>
                            <a:pt x="16416" y="39585"/>
                          </a:cubicBezTo>
                          <a:cubicBezTo>
                            <a:pt x="31524" y="39585"/>
                            <a:pt x="38482" y="30922"/>
                            <a:pt x="38482" y="29740"/>
                          </a:cubicBezTo>
                          <a:cubicBezTo>
                            <a:pt x="38482" y="29150"/>
                            <a:pt x="37687" y="28165"/>
                            <a:pt x="36892" y="28165"/>
                          </a:cubicBezTo>
                          <a:cubicBezTo>
                            <a:pt x="36494" y="28165"/>
                            <a:pt x="36295" y="28362"/>
                            <a:pt x="35500" y="29150"/>
                          </a:cubicBezTo>
                          <a:cubicBezTo>
                            <a:pt x="28542" y="37222"/>
                            <a:pt x="18205" y="37222"/>
                            <a:pt x="16615" y="37222"/>
                          </a:cubicBezTo>
                          <a:cubicBezTo>
                            <a:pt x="10253" y="37222"/>
                            <a:pt x="7470" y="32891"/>
                            <a:pt x="7470" y="27378"/>
                          </a:cubicBezTo>
                          <a:cubicBezTo>
                            <a:pt x="7470" y="25015"/>
                            <a:pt x="8663" y="15368"/>
                            <a:pt x="13235" y="9264"/>
                          </a:cubicBezTo>
                          <a:cubicBezTo>
                            <a:pt x="16615" y="4933"/>
                            <a:pt x="21187" y="2570"/>
                            <a:pt x="25759" y="2570"/>
                          </a:cubicBezTo>
                          <a:cubicBezTo>
                            <a:pt x="26952" y="2570"/>
                            <a:pt x="31127" y="2767"/>
                            <a:pt x="33313" y="512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FC3D51B5-B752-E626-9ACE-5CC157B01F81}"/>
                    </a:ext>
                  </a:extLst>
                </p:cNvPr>
                <p:cNvGrpSpPr/>
                <p:nvPr/>
              </p:nvGrpSpPr>
              <p:grpSpPr>
                <a:xfrm>
                  <a:off x="6945749" y="4643370"/>
                  <a:ext cx="150327" cy="256929"/>
                  <a:chOff x="6874762" y="5084313"/>
                  <a:chExt cx="150327" cy="256929"/>
                </a:xfrm>
              </p:grpSpPr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id="{66C2ACF7-72B6-ADBD-B3E0-94ADC09893A4}"/>
                      </a:ext>
                    </a:extLst>
                  </p:cNvPr>
                  <p:cNvSpPr/>
                  <p:nvPr/>
                </p:nvSpPr>
                <p:spPr>
                  <a:xfrm>
                    <a:off x="6874762" y="5115099"/>
                    <a:ext cx="52084" cy="79936"/>
                  </a:xfrm>
                  <a:custGeom>
                    <a:avLst/>
                    <a:gdLst>
                      <a:gd name="connsiteX0" fmla="*/ 52195 w 52084"/>
                      <a:gd name="connsiteY0" fmla="*/ 1417 h 79936"/>
                      <a:gd name="connsiteX1" fmla="*/ 51002 w 52084"/>
                      <a:gd name="connsiteY1" fmla="*/ 236 h 79936"/>
                      <a:gd name="connsiteX2" fmla="*/ 42454 w 52084"/>
                      <a:gd name="connsiteY2" fmla="*/ 8899 h 79936"/>
                      <a:gd name="connsiteX3" fmla="*/ 30526 w 52084"/>
                      <a:gd name="connsiteY3" fmla="*/ 39 h 79936"/>
                      <a:gd name="connsiteX4" fmla="*/ 111 w 52084"/>
                      <a:gd name="connsiteY4" fmla="*/ 36857 h 79936"/>
                      <a:gd name="connsiteX5" fmla="*/ 16809 w 52084"/>
                      <a:gd name="connsiteY5" fmla="*/ 56939 h 79936"/>
                      <a:gd name="connsiteX6" fmla="*/ 31719 w 52084"/>
                      <a:gd name="connsiteY6" fmla="*/ 49458 h 79936"/>
                      <a:gd name="connsiteX7" fmla="*/ 25954 w 52084"/>
                      <a:gd name="connsiteY7" fmla="*/ 71903 h 79936"/>
                      <a:gd name="connsiteX8" fmla="*/ 16809 w 52084"/>
                      <a:gd name="connsiteY8" fmla="*/ 76037 h 79936"/>
                      <a:gd name="connsiteX9" fmla="*/ 14026 w 52084"/>
                      <a:gd name="connsiteY9" fmla="*/ 78597 h 79936"/>
                      <a:gd name="connsiteX10" fmla="*/ 15617 w 52084"/>
                      <a:gd name="connsiteY10" fmla="*/ 79975 h 79936"/>
                      <a:gd name="connsiteX11" fmla="*/ 28340 w 52084"/>
                      <a:gd name="connsiteY11" fmla="*/ 79581 h 79936"/>
                      <a:gd name="connsiteX12" fmla="*/ 41460 w 52084"/>
                      <a:gd name="connsiteY12" fmla="*/ 79975 h 79936"/>
                      <a:gd name="connsiteX13" fmla="*/ 43647 w 52084"/>
                      <a:gd name="connsiteY13" fmla="*/ 77416 h 79936"/>
                      <a:gd name="connsiteX14" fmla="*/ 40267 w 52084"/>
                      <a:gd name="connsiteY14" fmla="*/ 76037 h 79936"/>
                      <a:gd name="connsiteX15" fmla="*/ 34303 w 52084"/>
                      <a:gd name="connsiteY15" fmla="*/ 74069 h 79936"/>
                      <a:gd name="connsiteX16" fmla="*/ 34701 w 52084"/>
                      <a:gd name="connsiteY16" fmla="*/ 71312 h 79936"/>
                      <a:gd name="connsiteX17" fmla="*/ 17207 w 52084"/>
                      <a:gd name="connsiteY17" fmla="*/ 54183 h 79936"/>
                      <a:gd name="connsiteX18" fmla="*/ 9056 w 52084"/>
                      <a:gd name="connsiteY18" fmla="*/ 42370 h 79936"/>
                      <a:gd name="connsiteX19" fmla="*/ 14822 w 52084"/>
                      <a:gd name="connsiteY19" fmla="*/ 17365 h 79936"/>
                      <a:gd name="connsiteX20" fmla="*/ 30526 w 52084"/>
                      <a:gd name="connsiteY20" fmla="*/ 2795 h 79936"/>
                      <a:gd name="connsiteX21" fmla="*/ 40665 w 52084"/>
                      <a:gd name="connsiteY21" fmla="*/ 13821 h 79936"/>
                      <a:gd name="connsiteX22" fmla="*/ 33309 w 52084"/>
                      <a:gd name="connsiteY22" fmla="*/ 42567 h 79936"/>
                      <a:gd name="connsiteX23" fmla="*/ 17207 w 52084"/>
                      <a:gd name="connsiteY23" fmla="*/ 54183 h 7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2084" h="79936">
                        <a:moveTo>
                          <a:pt x="52195" y="1417"/>
                        </a:moveTo>
                        <a:cubicBezTo>
                          <a:pt x="52195" y="827"/>
                          <a:pt x="51797" y="236"/>
                          <a:pt x="51002" y="236"/>
                        </a:cubicBezTo>
                        <a:cubicBezTo>
                          <a:pt x="49611" y="236"/>
                          <a:pt x="44442" y="5158"/>
                          <a:pt x="42454" y="8899"/>
                        </a:cubicBezTo>
                        <a:cubicBezTo>
                          <a:pt x="39671" y="2008"/>
                          <a:pt x="34701" y="39"/>
                          <a:pt x="30526" y="39"/>
                        </a:cubicBezTo>
                        <a:cubicBezTo>
                          <a:pt x="15617" y="39"/>
                          <a:pt x="111" y="18546"/>
                          <a:pt x="111" y="36857"/>
                        </a:cubicBezTo>
                        <a:cubicBezTo>
                          <a:pt x="111" y="49064"/>
                          <a:pt x="7466" y="56939"/>
                          <a:pt x="16809" y="56939"/>
                        </a:cubicBezTo>
                        <a:cubicBezTo>
                          <a:pt x="22177" y="56939"/>
                          <a:pt x="27147" y="53986"/>
                          <a:pt x="31719" y="49458"/>
                        </a:cubicBezTo>
                        <a:cubicBezTo>
                          <a:pt x="30526" y="53789"/>
                          <a:pt x="26352" y="70721"/>
                          <a:pt x="25954" y="71903"/>
                        </a:cubicBezTo>
                        <a:cubicBezTo>
                          <a:pt x="24960" y="75447"/>
                          <a:pt x="23966" y="75841"/>
                          <a:pt x="16809" y="76037"/>
                        </a:cubicBezTo>
                        <a:cubicBezTo>
                          <a:pt x="15219" y="76037"/>
                          <a:pt x="14026" y="76037"/>
                          <a:pt x="14026" y="78597"/>
                        </a:cubicBezTo>
                        <a:cubicBezTo>
                          <a:pt x="14026" y="78597"/>
                          <a:pt x="14026" y="79975"/>
                          <a:pt x="15617" y="79975"/>
                        </a:cubicBezTo>
                        <a:cubicBezTo>
                          <a:pt x="19593" y="79975"/>
                          <a:pt x="24165" y="79581"/>
                          <a:pt x="28340" y="79581"/>
                        </a:cubicBezTo>
                        <a:cubicBezTo>
                          <a:pt x="32514" y="79581"/>
                          <a:pt x="37087" y="79975"/>
                          <a:pt x="41460" y="79975"/>
                        </a:cubicBezTo>
                        <a:cubicBezTo>
                          <a:pt x="42056" y="79975"/>
                          <a:pt x="43647" y="79975"/>
                          <a:pt x="43647" y="77416"/>
                        </a:cubicBezTo>
                        <a:cubicBezTo>
                          <a:pt x="43647" y="76037"/>
                          <a:pt x="42454" y="76037"/>
                          <a:pt x="40267" y="76037"/>
                        </a:cubicBezTo>
                        <a:cubicBezTo>
                          <a:pt x="34303" y="76037"/>
                          <a:pt x="34303" y="75250"/>
                          <a:pt x="34303" y="74069"/>
                        </a:cubicBezTo>
                        <a:cubicBezTo>
                          <a:pt x="34303" y="73084"/>
                          <a:pt x="34502" y="72297"/>
                          <a:pt x="34701" y="71312"/>
                        </a:cubicBezTo>
                        <a:close/>
                        <a:moveTo>
                          <a:pt x="17207" y="54183"/>
                        </a:moveTo>
                        <a:cubicBezTo>
                          <a:pt x="9454" y="54183"/>
                          <a:pt x="9056" y="44535"/>
                          <a:pt x="9056" y="42370"/>
                        </a:cubicBezTo>
                        <a:cubicBezTo>
                          <a:pt x="9056" y="36266"/>
                          <a:pt x="12635" y="22681"/>
                          <a:pt x="14822" y="17365"/>
                        </a:cubicBezTo>
                        <a:cubicBezTo>
                          <a:pt x="18797" y="8111"/>
                          <a:pt x="25358" y="2795"/>
                          <a:pt x="30526" y="2795"/>
                        </a:cubicBezTo>
                        <a:cubicBezTo>
                          <a:pt x="38876" y="2795"/>
                          <a:pt x="40665" y="13034"/>
                          <a:pt x="40665" y="13821"/>
                        </a:cubicBezTo>
                        <a:cubicBezTo>
                          <a:pt x="40665" y="14609"/>
                          <a:pt x="33707" y="42173"/>
                          <a:pt x="33309" y="42567"/>
                        </a:cubicBezTo>
                        <a:cubicBezTo>
                          <a:pt x="31321" y="46111"/>
                          <a:pt x="24165" y="54183"/>
                          <a:pt x="17207" y="5418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1" name="Freeform: Shape 650">
                    <a:extLst>
                      <a:ext uri="{FF2B5EF4-FFF2-40B4-BE49-F238E27FC236}">
                        <a16:creationId xmlns:a16="http://schemas.microsoft.com/office/drawing/2014/main" id="{70B78BA5-5824-A642-9F62-A04EF263D838}"/>
                      </a:ext>
                    </a:extLst>
                  </p:cNvPr>
                  <p:cNvSpPr/>
                  <p:nvPr/>
                </p:nvSpPr>
                <p:spPr>
                  <a:xfrm>
                    <a:off x="6938665" y="5084313"/>
                    <a:ext cx="35981" cy="37802"/>
                  </a:xfrm>
                  <a:custGeom>
                    <a:avLst/>
                    <a:gdLst>
                      <a:gd name="connsiteX0" fmla="*/ 20787 w 35981"/>
                      <a:gd name="connsiteY0" fmla="*/ 18939 h 37802"/>
                      <a:gd name="connsiteX1" fmla="*/ 33510 w 35981"/>
                      <a:gd name="connsiteY1" fmla="*/ 13426 h 37802"/>
                      <a:gd name="connsiteX2" fmla="*/ 36094 w 35981"/>
                      <a:gd name="connsiteY2" fmla="*/ 10670 h 37802"/>
                      <a:gd name="connsiteX3" fmla="*/ 33311 w 35981"/>
                      <a:gd name="connsiteY3" fmla="*/ 7914 h 37802"/>
                      <a:gd name="connsiteX4" fmla="*/ 31522 w 35981"/>
                      <a:gd name="connsiteY4" fmla="*/ 8701 h 37802"/>
                      <a:gd name="connsiteX5" fmla="*/ 19396 w 35981"/>
                      <a:gd name="connsiteY5" fmla="*/ 16773 h 37802"/>
                      <a:gd name="connsiteX6" fmla="*/ 20787 w 35981"/>
                      <a:gd name="connsiteY6" fmla="*/ 3779 h 37802"/>
                      <a:gd name="connsiteX7" fmla="*/ 18004 w 35981"/>
                      <a:gd name="connsiteY7" fmla="*/ 38 h 37802"/>
                      <a:gd name="connsiteX8" fmla="*/ 15221 w 35981"/>
                      <a:gd name="connsiteY8" fmla="*/ 2598 h 37802"/>
                      <a:gd name="connsiteX9" fmla="*/ 15817 w 35981"/>
                      <a:gd name="connsiteY9" fmla="*/ 6929 h 37802"/>
                      <a:gd name="connsiteX10" fmla="*/ 16811 w 35981"/>
                      <a:gd name="connsiteY10" fmla="*/ 16773 h 37802"/>
                      <a:gd name="connsiteX11" fmla="*/ 4685 w 35981"/>
                      <a:gd name="connsiteY11" fmla="*/ 8701 h 37802"/>
                      <a:gd name="connsiteX12" fmla="*/ 2896 w 35981"/>
                      <a:gd name="connsiteY12" fmla="*/ 7914 h 37802"/>
                      <a:gd name="connsiteX13" fmla="*/ 113 w 35981"/>
                      <a:gd name="connsiteY13" fmla="*/ 10670 h 37802"/>
                      <a:gd name="connsiteX14" fmla="*/ 1902 w 35981"/>
                      <a:gd name="connsiteY14" fmla="*/ 13229 h 37802"/>
                      <a:gd name="connsiteX15" fmla="*/ 15221 w 35981"/>
                      <a:gd name="connsiteY15" fmla="*/ 18939 h 37802"/>
                      <a:gd name="connsiteX16" fmla="*/ 2498 w 35981"/>
                      <a:gd name="connsiteY16" fmla="*/ 24255 h 37802"/>
                      <a:gd name="connsiteX17" fmla="*/ 113 w 35981"/>
                      <a:gd name="connsiteY17" fmla="*/ 27012 h 37802"/>
                      <a:gd name="connsiteX18" fmla="*/ 2896 w 35981"/>
                      <a:gd name="connsiteY18" fmla="*/ 29768 h 37802"/>
                      <a:gd name="connsiteX19" fmla="*/ 4685 w 35981"/>
                      <a:gd name="connsiteY19" fmla="*/ 28980 h 37802"/>
                      <a:gd name="connsiteX20" fmla="*/ 16811 w 35981"/>
                      <a:gd name="connsiteY20" fmla="*/ 21105 h 37802"/>
                      <a:gd name="connsiteX21" fmla="*/ 15221 w 35981"/>
                      <a:gd name="connsiteY21" fmla="*/ 35084 h 37802"/>
                      <a:gd name="connsiteX22" fmla="*/ 18004 w 35981"/>
                      <a:gd name="connsiteY22" fmla="*/ 37840 h 37802"/>
                      <a:gd name="connsiteX23" fmla="*/ 20787 w 35981"/>
                      <a:gd name="connsiteY23" fmla="*/ 35084 h 37802"/>
                      <a:gd name="connsiteX24" fmla="*/ 20390 w 35981"/>
                      <a:gd name="connsiteY24" fmla="*/ 30949 h 37802"/>
                      <a:gd name="connsiteX25" fmla="*/ 19396 w 35981"/>
                      <a:gd name="connsiteY25" fmla="*/ 21105 h 37802"/>
                      <a:gd name="connsiteX26" fmla="*/ 29932 w 35981"/>
                      <a:gd name="connsiteY26" fmla="*/ 27996 h 37802"/>
                      <a:gd name="connsiteX27" fmla="*/ 33311 w 35981"/>
                      <a:gd name="connsiteY27" fmla="*/ 29768 h 37802"/>
                      <a:gd name="connsiteX28" fmla="*/ 36094 w 35981"/>
                      <a:gd name="connsiteY28" fmla="*/ 27012 h 37802"/>
                      <a:gd name="connsiteX29" fmla="*/ 34107 w 35981"/>
                      <a:gd name="connsiteY29" fmla="*/ 24452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87" y="18939"/>
                        </a:moveTo>
                        <a:cubicBezTo>
                          <a:pt x="28143" y="15789"/>
                          <a:pt x="31323" y="14608"/>
                          <a:pt x="33510" y="13426"/>
                        </a:cubicBezTo>
                        <a:cubicBezTo>
                          <a:pt x="35299" y="12836"/>
                          <a:pt x="36094" y="12442"/>
                          <a:pt x="36094" y="10670"/>
                        </a:cubicBezTo>
                        <a:cubicBezTo>
                          <a:pt x="36094" y="9292"/>
                          <a:pt x="34902" y="7914"/>
                          <a:pt x="33311" y="7914"/>
                        </a:cubicBezTo>
                        <a:cubicBezTo>
                          <a:pt x="32715" y="7914"/>
                          <a:pt x="32516" y="7914"/>
                          <a:pt x="31522" y="8701"/>
                        </a:cubicBezTo>
                        <a:lnTo>
                          <a:pt x="19396" y="16773"/>
                        </a:lnTo>
                        <a:lnTo>
                          <a:pt x="20787" y="3779"/>
                        </a:lnTo>
                        <a:cubicBezTo>
                          <a:pt x="20986" y="2204"/>
                          <a:pt x="20787" y="38"/>
                          <a:pt x="18004" y="38"/>
                        </a:cubicBezTo>
                        <a:cubicBezTo>
                          <a:pt x="17010" y="38"/>
                          <a:pt x="15221" y="629"/>
                          <a:pt x="15221" y="2598"/>
                        </a:cubicBezTo>
                        <a:cubicBezTo>
                          <a:pt x="15221" y="3385"/>
                          <a:pt x="15619" y="5945"/>
                          <a:pt x="15817" y="6929"/>
                        </a:cubicBezTo>
                        <a:cubicBezTo>
                          <a:pt x="16016" y="8307"/>
                          <a:pt x="16613" y="14805"/>
                          <a:pt x="16811" y="16773"/>
                        </a:cubicBezTo>
                        <a:lnTo>
                          <a:pt x="4685" y="8701"/>
                        </a:lnTo>
                        <a:cubicBezTo>
                          <a:pt x="3890" y="8307"/>
                          <a:pt x="3691" y="7914"/>
                          <a:pt x="2896" y="7914"/>
                        </a:cubicBezTo>
                        <a:cubicBezTo>
                          <a:pt x="1107" y="7914"/>
                          <a:pt x="113" y="9292"/>
                          <a:pt x="113" y="10670"/>
                        </a:cubicBezTo>
                        <a:cubicBezTo>
                          <a:pt x="113" y="12442"/>
                          <a:pt x="1107" y="13033"/>
                          <a:pt x="1902" y="13229"/>
                        </a:cubicBezTo>
                        <a:lnTo>
                          <a:pt x="15221" y="18939"/>
                        </a:lnTo>
                        <a:cubicBezTo>
                          <a:pt x="8064" y="22089"/>
                          <a:pt x="4685" y="23271"/>
                          <a:pt x="2498" y="24255"/>
                        </a:cubicBezTo>
                        <a:cubicBezTo>
                          <a:pt x="908" y="25043"/>
                          <a:pt x="113" y="25436"/>
                          <a:pt x="113" y="27012"/>
                        </a:cubicBezTo>
                        <a:cubicBezTo>
                          <a:pt x="113" y="28587"/>
                          <a:pt x="1107" y="29768"/>
                          <a:pt x="2896" y="29768"/>
                        </a:cubicBezTo>
                        <a:cubicBezTo>
                          <a:pt x="3492" y="29768"/>
                          <a:pt x="3691" y="29768"/>
                          <a:pt x="4685" y="28980"/>
                        </a:cubicBezTo>
                        <a:lnTo>
                          <a:pt x="16811" y="21105"/>
                        </a:lnTo>
                        <a:lnTo>
                          <a:pt x="15221" y="35084"/>
                        </a:lnTo>
                        <a:cubicBezTo>
                          <a:pt x="15221" y="37053"/>
                          <a:pt x="17010" y="37840"/>
                          <a:pt x="18004" y="37840"/>
                        </a:cubicBezTo>
                        <a:cubicBezTo>
                          <a:pt x="19197" y="37840"/>
                          <a:pt x="20787" y="37053"/>
                          <a:pt x="20787" y="35084"/>
                        </a:cubicBezTo>
                        <a:cubicBezTo>
                          <a:pt x="20787" y="34296"/>
                          <a:pt x="20390" y="31737"/>
                          <a:pt x="20390" y="30949"/>
                        </a:cubicBezTo>
                        <a:cubicBezTo>
                          <a:pt x="20191" y="29374"/>
                          <a:pt x="19595" y="23074"/>
                          <a:pt x="19396" y="21105"/>
                        </a:cubicBezTo>
                        <a:lnTo>
                          <a:pt x="29932" y="27996"/>
                        </a:lnTo>
                        <a:cubicBezTo>
                          <a:pt x="32317" y="29768"/>
                          <a:pt x="32516" y="29768"/>
                          <a:pt x="33311" y="29768"/>
                        </a:cubicBezTo>
                        <a:cubicBezTo>
                          <a:pt x="34902" y="29768"/>
                          <a:pt x="36094" y="28587"/>
                          <a:pt x="36094" y="27012"/>
                        </a:cubicBezTo>
                        <a:cubicBezTo>
                          <a:pt x="36094" y="25240"/>
                          <a:pt x="34902" y="24846"/>
                          <a:pt x="34107" y="2445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2" name="Graphic 9">
                    <a:extLst>
                      <a:ext uri="{FF2B5EF4-FFF2-40B4-BE49-F238E27FC236}">
                        <a16:creationId xmlns:a16="http://schemas.microsoft.com/office/drawing/2014/main" id="{E44AFD4E-E812-EE82-5788-DC7041BC77CF}"/>
                      </a:ext>
                    </a:extLst>
                  </p:cNvPr>
                  <p:cNvGrpSpPr/>
                  <p:nvPr/>
                </p:nvGrpSpPr>
                <p:grpSpPr>
                  <a:xfrm>
                    <a:off x="6931539" y="5162870"/>
                    <a:ext cx="93550" cy="39574"/>
                    <a:chOff x="6931539" y="5162870"/>
                    <a:chExt cx="93550" cy="39574"/>
                  </a:xfrm>
                  <a:solidFill>
                    <a:srgbClr val="000000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:a16="http://schemas.microsoft.com/office/drawing/2014/main" id="{A62AD4C2-E016-FD8F-14EC-9D37D29E8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1539" y="5162870"/>
                      <a:ext cx="45325" cy="39574"/>
                    </a:xfrm>
                    <a:custGeom>
                      <a:avLst/>
                      <a:gdLst>
                        <a:gd name="connsiteX0" fmla="*/ 32118 w 45325"/>
                        <a:gd name="connsiteY0" fmla="*/ 5356 h 39574"/>
                        <a:gd name="connsiteX1" fmla="*/ 22974 w 45325"/>
                        <a:gd name="connsiteY1" fmla="*/ 40 h 39574"/>
                        <a:gd name="connsiteX2" fmla="*/ 112 w 45325"/>
                        <a:gd name="connsiteY2" fmla="*/ 25045 h 39574"/>
                        <a:gd name="connsiteX3" fmla="*/ 13630 w 45325"/>
                        <a:gd name="connsiteY3" fmla="*/ 39614 h 39574"/>
                        <a:gd name="connsiteX4" fmla="*/ 26155 w 45325"/>
                        <a:gd name="connsiteY4" fmla="*/ 33511 h 39574"/>
                        <a:gd name="connsiteX5" fmla="*/ 35299 w 45325"/>
                        <a:gd name="connsiteY5" fmla="*/ 39614 h 39574"/>
                        <a:gd name="connsiteX6" fmla="*/ 42257 w 45325"/>
                        <a:gd name="connsiteY6" fmla="*/ 35086 h 39574"/>
                        <a:gd name="connsiteX7" fmla="*/ 45438 w 45325"/>
                        <a:gd name="connsiteY7" fmla="*/ 26226 h 39574"/>
                        <a:gd name="connsiteX8" fmla="*/ 44046 w 45325"/>
                        <a:gd name="connsiteY8" fmla="*/ 25045 h 39574"/>
                        <a:gd name="connsiteX9" fmla="*/ 42058 w 45325"/>
                        <a:gd name="connsiteY9" fmla="*/ 27801 h 39574"/>
                        <a:gd name="connsiteX10" fmla="*/ 35498 w 45325"/>
                        <a:gd name="connsiteY10" fmla="*/ 37252 h 39574"/>
                        <a:gd name="connsiteX11" fmla="*/ 32516 w 45325"/>
                        <a:gd name="connsiteY11" fmla="*/ 32920 h 39574"/>
                        <a:gd name="connsiteX12" fmla="*/ 33908 w 45325"/>
                        <a:gd name="connsiteY12" fmla="*/ 26029 h 39574"/>
                        <a:gd name="connsiteX13" fmla="*/ 35895 w 45325"/>
                        <a:gd name="connsiteY13" fmla="*/ 18154 h 39574"/>
                        <a:gd name="connsiteX14" fmla="*/ 37685 w 45325"/>
                        <a:gd name="connsiteY14" fmla="*/ 11459 h 39574"/>
                        <a:gd name="connsiteX15" fmla="*/ 39275 w 45325"/>
                        <a:gd name="connsiteY15" fmla="*/ 4568 h 39574"/>
                        <a:gd name="connsiteX16" fmla="*/ 36293 w 45325"/>
                        <a:gd name="connsiteY16" fmla="*/ 1812 h 39574"/>
                        <a:gd name="connsiteX17" fmla="*/ 32118 w 45325"/>
                        <a:gd name="connsiteY17" fmla="*/ 5356 h 39574"/>
                        <a:gd name="connsiteX18" fmla="*/ 26552 w 45325"/>
                        <a:gd name="connsiteY18" fmla="*/ 27801 h 39574"/>
                        <a:gd name="connsiteX19" fmla="*/ 21980 w 45325"/>
                        <a:gd name="connsiteY19" fmla="*/ 33708 h 39574"/>
                        <a:gd name="connsiteX20" fmla="*/ 13829 w 45325"/>
                        <a:gd name="connsiteY20" fmla="*/ 37252 h 39574"/>
                        <a:gd name="connsiteX21" fmla="*/ 7269 w 45325"/>
                        <a:gd name="connsiteY21" fmla="*/ 28786 h 39574"/>
                        <a:gd name="connsiteX22" fmla="*/ 12040 w 45325"/>
                        <a:gd name="connsiteY22" fmla="*/ 10869 h 39574"/>
                        <a:gd name="connsiteX23" fmla="*/ 22974 w 45325"/>
                        <a:gd name="connsiteY23" fmla="*/ 2600 h 39574"/>
                        <a:gd name="connsiteX24" fmla="*/ 30926 w 45325"/>
                        <a:gd name="connsiteY24" fmla="*/ 10278 h 39574"/>
                        <a:gd name="connsiteX25" fmla="*/ 30727 w 45325"/>
                        <a:gd name="connsiteY25" fmla="*/ 11459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45325" h="39574">
                          <a:moveTo>
                            <a:pt x="32118" y="5356"/>
                          </a:moveTo>
                          <a:cubicBezTo>
                            <a:pt x="30329" y="2403"/>
                            <a:pt x="27347" y="40"/>
                            <a:pt x="22974" y="40"/>
                          </a:cubicBezTo>
                          <a:cubicBezTo>
                            <a:pt x="11643" y="40"/>
                            <a:pt x="112" y="12444"/>
                            <a:pt x="112" y="25045"/>
                          </a:cubicBezTo>
                          <a:cubicBezTo>
                            <a:pt x="112" y="33708"/>
                            <a:pt x="5878" y="39614"/>
                            <a:pt x="13630" y="39614"/>
                          </a:cubicBezTo>
                          <a:cubicBezTo>
                            <a:pt x="18402" y="39614"/>
                            <a:pt x="22576" y="37055"/>
                            <a:pt x="26155" y="33511"/>
                          </a:cubicBezTo>
                          <a:cubicBezTo>
                            <a:pt x="27745" y="38827"/>
                            <a:pt x="32914" y="39614"/>
                            <a:pt x="35299" y="39614"/>
                          </a:cubicBezTo>
                          <a:cubicBezTo>
                            <a:pt x="38480" y="39614"/>
                            <a:pt x="40667" y="37842"/>
                            <a:pt x="42257" y="35086"/>
                          </a:cubicBezTo>
                          <a:cubicBezTo>
                            <a:pt x="44245" y="31542"/>
                            <a:pt x="45438" y="26620"/>
                            <a:pt x="45438" y="26226"/>
                          </a:cubicBezTo>
                          <a:cubicBezTo>
                            <a:pt x="45438" y="25045"/>
                            <a:pt x="44245" y="25045"/>
                            <a:pt x="44046" y="25045"/>
                          </a:cubicBezTo>
                          <a:cubicBezTo>
                            <a:pt x="42654" y="25045"/>
                            <a:pt x="42654" y="25438"/>
                            <a:pt x="42058" y="27801"/>
                          </a:cubicBezTo>
                          <a:cubicBezTo>
                            <a:pt x="40865" y="32133"/>
                            <a:pt x="39275" y="37252"/>
                            <a:pt x="35498" y="37252"/>
                          </a:cubicBezTo>
                          <a:cubicBezTo>
                            <a:pt x="33311" y="37252"/>
                            <a:pt x="32516" y="35283"/>
                            <a:pt x="32516" y="32920"/>
                          </a:cubicBezTo>
                          <a:cubicBezTo>
                            <a:pt x="32516" y="31542"/>
                            <a:pt x="33311" y="28195"/>
                            <a:pt x="33908" y="26029"/>
                          </a:cubicBezTo>
                          <a:cubicBezTo>
                            <a:pt x="34504" y="23666"/>
                            <a:pt x="35498" y="20123"/>
                            <a:pt x="35895" y="18154"/>
                          </a:cubicBezTo>
                          <a:lnTo>
                            <a:pt x="37685" y="11459"/>
                          </a:lnTo>
                          <a:cubicBezTo>
                            <a:pt x="38281" y="9097"/>
                            <a:pt x="39275" y="4962"/>
                            <a:pt x="39275" y="4568"/>
                          </a:cubicBezTo>
                          <a:cubicBezTo>
                            <a:pt x="39275" y="2600"/>
                            <a:pt x="37685" y="1812"/>
                            <a:pt x="36293" y="1812"/>
                          </a:cubicBezTo>
                          <a:cubicBezTo>
                            <a:pt x="34703" y="1812"/>
                            <a:pt x="32715" y="2796"/>
                            <a:pt x="32118" y="5356"/>
                          </a:cubicBezTo>
                          <a:close/>
                          <a:moveTo>
                            <a:pt x="26552" y="27801"/>
                          </a:moveTo>
                          <a:cubicBezTo>
                            <a:pt x="25956" y="30361"/>
                            <a:pt x="23968" y="32133"/>
                            <a:pt x="21980" y="33708"/>
                          </a:cubicBezTo>
                          <a:cubicBezTo>
                            <a:pt x="21185" y="34495"/>
                            <a:pt x="17606" y="37252"/>
                            <a:pt x="13829" y="37252"/>
                          </a:cubicBezTo>
                          <a:cubicBezTo>
                            <a:pt x="10450" y="37252"/>
                            <a:pt x="7269" y="34889"/>
                            <a:pt x="7269" y="28786"/>
                          </a:cubicBezTo>
                          <a:cubicBezTo>
                            <a:pt x="7269" y="24060"/>
                            <a:pt x="9853" y="14413"/>
                            <a:pt x="12040" y="10869"/>
                          </a:cubicBezTo>
                          <a:cubicBezTo>
                            <a:pt x="16016" y="3781"/>
                            <a:pt x="20588" y="2600"/>
                            <a:pt x="22974" y="2600"/>
                          </a:cubicBezTo>
                          <a:cubicBezTo>
                            <a:pt x="29136" y="2600"/>
                            <a:pt x="30926" y="9294"/>
                            <a:pt x="30926" y="10278"/>
                          </a:cubicBezTo>
                          <a:cubicBezTo>
                            <a:pt x="30926" y="10475"/>
                            <a:pt x="30727" y="11263"/>
                            <a:pt x="30727" y="1145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:a16="http://schemas.microsoft.com/office/drawing/2014/main" id="{90306A1E-C649-76EF-40F8-D522D92E1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6722" y="5162870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59 h 39574"/>
                        <a:gd name="connsiteX1" fmla="*/ 28939 w 38367"/>
                        <a:gd name="connsiteY1" fmla="*/ 10081 h 39574"/>
                        <a:gd name="connsiteX2" fmla="*/ 32319 w 38367"/>
                        <a:gd name="connsiteY2" fmla="*/ 13428 h 39574"/>
                        <a:gd name="connsiteX3" fmla="*/ 37289 w 38367"/>
                        <a:gd name="connsiteY3" fmla="*/ 7719 h 39574"/>
                        <a:gd name="connsiteX4" fmla="*/ 25759 w 38367"/>
                        <a:gd name="connsiteY4" fmla="*/ 40 h 39574"/>
                        <a:gd name="connsiteX5" fmla="*/ 114 w 38367"/>
                        <a:gd name="connsiteY5" fmla="*/ 24454 h 39574"/>
                        <a:gd name="connsiteX6" fmla="*/ 16415 w 38367"/>
                        <a:gd name="connsiteY6" fmla="*/ 39614 h 39574"/>
                        <a:gd name="connsiteX7" fmla="*/ 38481 w 38367"/>
                        <a:gd name="connsiteY7" fmla="*/ 29770 h 39574"/>
                        <a:gd name="connsiteX8" fmla="*/ 36891 w 38367"/>
                        <a:gd name="connsiteY8" fmla="*/ 28195 h 39574"/>
                        <a:gd name="connsiteX9" fmla="*/ 35500 w 38367"/>
                        <a:gd name="connsiteY9" fmla="*/ 29179 h 39574"/>
                        <a:gd name="connsiteX10" fmla="*/ 16614 w 38367"/>
                        <a:gd name="connsiteY10" fmla="*/ 37252 h 39574"/>
                        <a:gd name="connsiteX11" fmla="*/ 7470 w 38367"/>
                        <a:gd name="connsiteY11" fmla="*/ 27407 h 39574"/>
                        <a:gd name="connsiteX12" fmla="*/ 13235 w 38367"/>
                        <a:gd name="connsiteY12" fmla="*/ 9294 h 39574"/>
                        <a:gd name="connsiteX13" fmla="*/ 25759 w 38367"/>
                        <a:gd name="connsiteY13" fmla="*/ 2600 h 39574"/>
                        <a:gd name="connsiteX14" fmla="*/ 33313 w 38367"/>
                        <a:gd name="connsiteY14" fmla="*/ 5159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59"/>
                          </a:moveTo>
                          <a:cubicBezTo>
                            <a:pt x="30132" y="5750"/>
                            <a:pt x="28939" y="8112"/>
                            <a:pt x="28939" y="10081"/>
                          </a:cubicBezTo>
                          <a:cubicBezTo>
                            <a:pt x="28939" y="12444"/>
                            <a:pt x="30729" y="13428"/>
                            <a:pt x="32319" y="13428"/>
                          </a:cubicBezTo>
                          <a:cubicBezTo>
                            <a:pt x="34307" y="13428"/>
                            <a:pt x="37289" y="12050"/>
                            <a:pt x="37289" y="7719"/>
                          </a:cubicBezTo>
                          <a:cubicBezTo>
                            <a:pt x="37289" y="1812"/>
                            <a:pt x="30530" y="40"/>
                            <a:pt x="25759" y="40"/>
                          </a:cubicBezTo>
                          <a:cubicBezTo>
                            <a:pt x="12439" y="40"/>
                            <a:pt x="114" y="12247"/>
                            <a:pt x="114" y="24454"/>
                          </a:cubicBezTo>
                          <a:cubicBezTo>
                            <a:pt x="114" y="31936"/>
                            <a:pt x="5283" y="39614"/>
                            <a:pt x="16415" y="39614"/>
                          </a:cubicBezTo>
                          <a:cubicBezTo>
                            <a:pt x="31524" y="39614"/>
                            <a:pt x="38481" y="30951"/>
                            <a:pt x="38481" y="29770"/>
                          </a:cubicBezTo>
                          <a:cubicBezTo>
                            <a:pt x="38481" y="29179"/>
                            <a:pt x="37686" y="28195"/>
                            <a:pt x="36891" y="28195"/>
                          </a:cubicBezTo>
                          <a:cubicBezTo>
                            <a:pt x="36494" y="28195"/>
                            <a:pt x="36295" y="28392"/>
                            <a:pt x="35500" y="29179"/>
                          </a:cubicBezTo>
                          <a:cubicBezTo>
                            <a:pt x="28542" y="37252"/>
                            <a:pt x="18204" y="37252"/>
                            <a:pt x="16614" y="37252"/>
                          </a:cubicBezTo>
                          <a:cubicBezTo>
                            <a:pt x="10253" y="37252"/>
                            <a:pt x="7470" y="32920"/>
                            <a:pt x="7470" y="27407"/>
                          </a:cubicBezTo>
                          <a:cubicBezTo>
                            <a:pt x="7470" y="25045"/>
                            <a:pt x="8662" y="15397"/>
                            <a:pt x="13235" y="9294"/>
                          </a:cubicBezTo>
                          <a:cubicBezTo>
                            <a:pt x="16614" y="4962"/>
                            <a:pt x="21186" y="2600"/>
                            <a:pt x="25759" y="2600"/>
                          </a:cubicBezTo>
                          <a:cubicBezTo>
                            <a:pt x="26951" y="2600"/>
                            <a:pt x="31126" y="2796"/>
                            <a:pt x="33313" y="515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3" name="Freeform: Shape 652">
                    <a:extLst>
                      <a:ext uri="{FF2B5EF4-FFF2-40B4-BE49-F238E27FC236}">
                        <a16:creationId xmlns:a16="http://schemas.microsoft.com/office/drawing/2014/main" id="{D1AD602E-4C78-4907-A320-2DA4A353AE6F}"/>
                      </a:ext>
                    </a:extLst>
                  </p:cNvPr>
                  <p:cNvSpPr/>
                  <p:nvPr/>
                </p:nvSpPr>
                <p:spPr>
                  <a:xfrm>
                    <a:off x="6874762" y="5261306"/>
                    <a:ext cx="52084" cy="79936"/>
                  </a:xfrm>
                  <a:custGeom>
                    <a:avLst/>
                    <a:gdLst>
                      <a:gd name="connsiteX0" fmla="*/ 52195 w 52084"/>
                      <a:gd name="connsiteY0" fmla="*/ 1421 h 79936"/>
                      <a:gd name="connsiteX1" fmla="*/ 51002 w 52084"/>
                      <a:gd name="connsiteY1" fmla="*/ 240 h 79936"/>
                      <a:gd name="connsiteX2" fmla="*/ 42454 w 52084"/>
                      <a:gd name="connsiteY2" fmla="*/ 8903 h 79936"/>
                      <a:gd name="connsiteX3" fmla="*/ 30526 w 52084"/>
                      <a:gd name="connsiteY3" fmla="*/ 43 h 79936"/>
                      <a:gd name="connsiteX4" fmla="*/ 111 w 52084"/>
                      <a:gd name="connsiteY4" fmla="*/ 36861 h 79936"/>
                      <a:gd name="connsiteX5" fmla="*/ 16809 w 52084"/>
                      <a:gd name="connsiteY5" fmla="*/ 56943 h 79936"/>
                      <a:gd name="connsiteX6" fmla="*/ 31719 w 52084"/>
                      <a:gd name="connsiteY6" fmla="*/ 49462 h 79936"/>
                      <a:gd name="connsiteX7" fmla="*/ 25954 w 52084"/>
                      <a:gd name="connsiteY7" fmla="*/ 71907 h 79936"/>
                      <a:gd name="connsiteX8" fmla="*/ 16809 w 52084"/>
                      <a:gd name="connsiteY8" fmla="*/ 76042 h 79936"/>
                      <a:gd name="connsiteX9" fmla="*/ 14026 w 52084"/>
                      <a:gd name="connsiteY9" fmla="*/ 78601 h 79936"/>
                      <a:gd name="connsiteX10" fmla="*/ 15617 w 52084"/>
                      <a:gd name="connsiteY10" fmla="*/ 79979 h 79936"/>
                      <a:gd name="connsiteX11" fmla="*/ 28340 w 52084"/>
                      <a:gd name="connsiteY11" fmla="*/ 79585 h 79936"/>
                      <a:gd name="connsiteX12" fmla="*/ 41460 w 52084"/>
                      <a:gd name="connsiteY12" fmla="*/ 79979 h 79936"/>
                      <a:gd name="connsiteX13" fmla="*/ 43647 w 52084"/>
                      <a:gd name="connsiteY13" fmla="*/ 77420 h 79936"/>
                      <a:gd name="connsiteX14" fmla="*/ 40267 w 52084"/>
                      <a:gd name="connsiteY14" fmla="*/ 76042 h 79936"/>
                      <a:gd name="connsiteX15" fmla="*/ 34303 w 52084"/>
                      <a:gd name="connsiteY15" fmla="*/ 74073 h 79936"/>
                      <a:gd name="connsiteX16" fmla="*/ 34701 w 52084"/>
                      <a:gd name="connsiteY16" fmla="*/ 71316 h 79936"/>
                      <a:gd name="connsiteX17" fmla="*/ 17207 w 52084"/>
                      <a:gd name="connsiteY17" fmla="*/ 54187 h 79936"/>
                      <a:gd name="connsiteX18" fmla="*/ 9056 w 52084"/>
                      <a:gd name="connsiteY18" fmla="*/ 42374 h 79936"/>
                      <a:gd name="connsiteX19" fmla="*/ 14822 w 52084"/>
                      <a:gd name="connsiteY19" fmla="*/ 17369 h 79936"/>
                      <a:gd name="connsiteX20" fmla="*/ 30526 w 52084"/>
                      <a:gd name="connsiteY20" fmla="*/ 2799 h 79936"/>
                      <a:gd name="connsiteX21" fmla="*/ 40665 w 52084"/>
                      <a:gd name="connsiteY21" fmla="*/ 13825 h 79936"/>
                      <a:gd name="connsiteX22" fmla="*/ 33309 w 52084"/>
                      <a:gd name="connsiteY22" fmla="*/ 42571 h 79936"/>
                      <a:gd name="connsiteX23" fmla="*/ 17207 w 52084"/>
                      <a:gd name="connsiteY23" fmla="*/ 54187 h 79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2084" h="79936">
                        <a:moveTo>
                          <a:pt x="52195" y="1421"/>
                        </a:moveTo>
                        <a:cubicBezTo>
                          <a:pt x="52195" y="831"/>
                          <a:pt x="51797" y="240"/>
                          <a:pt x="51002" y="240"/>
                        </a:cubicBezTo>
                        <a:cubicBezTo>
                          <a:pt x="49611" y="240"/>
                          <a:pt x="44442" y="5162"/>
                          <a:pt x="42454" y="8903"/>
                        </a:cubicBezTo>
                        <a:cubicBezTo>
                          <a:pt x="39671" y="2012"/>
                          <a:pt x="34701" y="43"/>
                          <a:pt x="30526" y="43"/>
                        </a:cubicBezTo>
                        <a:cubicBezTo>
                          <a:pt x="15617" y="43"/>
                          <a:pt x="111" y="18550"/>
                          <a:pt x="111" y="36861"/>
                        </a:cubicBezTo>
                        <a:cubicBezTo>
                          <a:pt x="111" y="49068"/>
                          <a:pt x="7466" y="56943"/>
                          <a:pt x="16809" y="56943"/>
                        </a:cubicBezTo>
                        <a:cubicBezTo>
                          <a:pt x="22177" y="56943"/>
                          <a:pt x="27147" y="53990"/>
                          <a:pt x="31719" y="49462"/>
                        </a:cubicBezTo>
                        <a:cubicBezTo>
                          <a:pt x="30526" y="53793"/>
                          <a:pt x="26352" y="70726"/>
                          <a:pt x="25954" y="71907"/>
                        </a:cubicBezTo>
                        <a:cubicBezTo>
                          <a:pt x="24960" y="75451"/>
                          <a:pt x="23966" y="75845"/>
                          <a:pt x="16809" y="76042"/>
                        </a:cubicBezTo>
                        <a:cubicBezTo>
                          <a:pt x="15219" y="76042"/>
                          <a:pt x="14026" y="76042"/>
                          <a:pt x="14026" y="78601"/>
                        </a:cubicBezTo>
                        <a:cubicBezTo>
                          <a:pt x="14026" y="78601"/>
                          <a:pt x="14026" y="79979"/>
                          <a:pt x="15617" y="79979"/>
                        </a:cubicBezTo>
                        <a:cubicBezTo>
                          <a:pt x="19593" y="79979"/>
                          <a:pt x="24165" y="79585"/>
                          <a:pt x="28340" y="79585"/>
                        </a:cubicBezTo>
                        <a:cubicBezTo>
                          <a:pt x="32514" y="79585"/>
                          <a:pt x="37087" y="79979"/>
                          <a:pt x="41460" y="79979"/>
                        </a:cubicBezTo>
                        <a:cubicBezTo>
                          <a:pt x="42056" y="79979"/>
                          <a:pt x="43647" y="79979"/>
                          <a:pt x="43647" y="77420"/>
                        </a:cubicBezTo>
                        <a:cubicBezTo>
                          <a:pt x="43647" y="76042"/>
                          <a:pt x="42454" y="76042"/>
                          <a:pt x="40267" y="76042"/>
                        </a:cubicBezTo>
                        <a:cubicBezTo>
                          <a:pt x="34303" y="76042"/>
                          <a:pt x="34303" y="75254"/>
                          <a:pt x="34303" y="74073"/>
                        </a:cubicBezTo>
                        <a:cubicBezTo>
                          <a:pt x="34303" y="73088"/>
                          <a:pt x="34502" y="72301"/>
                          <a:pt x="34701" y="71316"/>
                        </a:cubicBezTo>
                        <a:close/>
                        <a:moveTo>
                          <a:pt x="17207" y="54187"/>
                        </a:moveTo>
                        <a:cubicBezTo>
                          <a:pt x="9454" y="54187"/>
                          <a:pt x="9056" y="44540"/>
                          <a:pt x="9056" y="42374"/>
                        </a:cubicBezTo>
                        <a:cubicBezTo>
                          <a:pt x="9056" y="36270"/>
                          <a:pt x="12635" y="22685"/>
                          <a:pt x="14822" y="17369"/>
                        </a:cubicBezTo>
                        <a:cubicBezTo>
                          <a:pt x="18797" y="8115"/>
                          <a:pt x="25358" y="2799"/>
                          <a:pt x="30526" y="2799"/>
                        </a:cubicBezTo>
                        <a:cubicBezTo>
                          <a:pt x="38876" y="2799"/>
                          <a:pt x="40665" y="13038"/>
                          <a:pt x="40665" y="13825"/>
                        </a:cubicBezTo>
                        <a:cubicBezTo>
                          <a:pt x="40665" y="14613"/>
                          <a:pt x="33707" y="42177"/>
                          <a:pt x="33309" y="42571"/>
                        </a:cubicBezTo>
                        <a:cubicBezTo>
                          <a:pt x="31321" y="46115"/>
                          <a:pt x="24165" y="54187"/>
                          <a:pt x="17207" y="5418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4" name="Graphic 9">
                    <a:extLst>
                      <a:ext uri="{FF2B5EF4-FFF2-40B4-BE49-F238E27FC236}">
                        <a16:creationId xmlns:a16="http://schemas.microsoft.com/office/drawing/2014/main" id="{A5EB1A9A-452B-2D6C-97B1-B3AAC7691C14}"/>
                      </a:ext>
                    </a:extLst>
                  </p:cNvPr>
                  <p:cNvGrpSpPr/>
                  <p:nvPr/>
                </p:nvGrpSpPr>
                <p:grpSpPr>
                  <a:xfrm>
                    <a:off x="6931539" y="5296866"/>
                    <a:ext cx="93550" cy="39574"/>
                    <a:chOff x="6931539" y="5296866"/>
                    <a:chExt cx="93550" cy="39574"/>
                  </a:xfrm>
                  <a:solidFill>
                    <a:srgbClr val="000000"/>
                  </a:solidFill>
                </p:grpSpPr>
                <p:sp>
                  <p:nvSpPr>
                    <p:cNvPr id="655" name="Freeform: Shape 654">
                      <a:extLst>
                        <a:ext uri="{FF2B5EF4-FFF2-40B4-BE49-F238E27FC236}">
                          <a16:creationId xmlns:a16="http://schemas.microsoft.com/office/drawing/2014/main" id="{4911CD5E-23F4-EF30-7918-2FC428E48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1539" y="5296866"/>
                      <a:ext cx="45325" cy="39574"/>
                    </a:xfrm>
                    <a:custGeom>
                      <a:avLst/>
                      <a:gdLst>
                        <a:gd name="connsiteX0" fmla="*/ 32118 w 45325"/>
                        <a:gd name="connsiteY0" fmla="*/ 5360 h 39574"/>
                        <a:gd name="connsiteX1" fmla="*/ 22974 w 45325"/>
                        <a:gd name="connsiteY1" fmla="*/ 44 h 39574"/>
                        <a:gd name="connsiteX2" fmla="*/ 112 w 45325"/>
                        <a:gd name="connsiteY2" fmla="*/ 25048 h 39574"/>
                        <a:gd name="connsiteX3" fmla="*/ 13630 w 45325"/>
                        <a:gd name="connsiteY3" fmla="*/ 39618 h 39574"/>
                        <a:gd name="connsiteX4" fmla="*/ 26155 w 45325"/>
                        <a:gd name="connsiteY4" fmla="*/ 33515 h 39574"/>
                        <a:gd name="connsiteX5" fmla="*/ 35299 w 45325"/>
                        <a:gd name="connsiteY5" fmla="*/ 39618 h 39574"/>
                        <a:gd name="connsiteX6" fmla="*/ 42257 w 45325"/>
                        <a:gd name="connsiteY6" fmla="*/ 35090 h 39574"/>
                        <a:gd name="connsiteX7" fmla="*/ 45438 w 45325"/>
                        <a:gd name="connsiteY7" fmla="*/ 26230 h 39574"/>
                        <a:gd name="connsiteX8" fmla="*/ 44046 w 45325"/>
                        <a:gd name="connsiteY8" fmla="*/ 25048 h 39574"/>
                        <a:gd name="connsiteX9" fmla="*/ 42058 w 45325"/>
                        <a:gd name="connsiteY9" fmla="*/ 27805 h 39574"/>
                        <a:gd name="connsiteX10" fmla="*/ 35498 w 45325"/>
                        <a:gd name="connsiteY10" fmla="*/ 37255 h 39574"/>
                        <a:gd name="connsiteX11" fmla="*/ 32516 w 45325"/>
                        <a:gd name="connsiteY11" fmla="*/ 32924 h 39574"/>
                        <a:gd name="connsiteX12" fmla="*/ 33908 w 45325"/>
                        <a:gd name="connsiteY12" fmla="*/ 26033 h 39574"/>
                        <a:gd name="connsiteX13" fmla="*/ 35895 w 45325"/>
                        <a:gd name="connsiteY13" fmla="*/ 18157 h 39574"/>
                        <a:gd name="connsiteX14" fmla="*/ 37685 w 45325"/>
                        <a:gd name="connsiteY14" fmla="*/ 11463 h 39574"/>
                        <a:gd name="connsiteX15" fmla="*/ 39275 w 45325"/>
                        <a:gd name="connsiteY15" fmla="*/ 4572 h 39574"/>
                        <a:gd name="connsiteX16" fmla="*/ 36293 w 45325"/>
                        <a:gd name="connsiteY16" fmla="*/ 1816 h 39574"/>
                        <a:gd name="connsiteX17" fmla="*/ 32118 w 45325"/>
                        <a:gd name="connsiteY17" fmla="*/ 5360 h 39574"/>
                        <a:gd name="connsiteX18" fmla="*/ 26552 w 45325"/>
                        <a:gd name="connsiteY18" fmla="*/ 27805 h 39574"/>
                        <a:gd name="connsiteX19" fmla="*/ 21980 w 45325"/>
                        <a:gd name="connsiteY19" fmla="*/ 33711 h 39574"/>
                        <a:gd name="connsiteX20" fmla="*/ 13829 w 45325"/>
                        <a:gd name="connsiteY20" fmla="*/ 37255 h 39574"/>
                        <a:gd name="connsiteX21" fmla="*/ 7269 w 45325"/>
                        <a:gd name="connsiteY21" fmla="*/ 28789 h 39574"/>
                        <a:gd name="connsiteX22" fmla="*/ 12040 w 45325"/>
                        <a:gd name="connsiteY22" fmla="*/ 10873 h 39574"/>
                        <a:gd name="connsiteX23" fmla="*/ 22974 w 45325"/>
                        <a:gd name="connsiteY23" fmla="*/ 2603 h 39574"/>
                        <a:gd name="connsiteX24" fmla="*/ 30926 w 45325"/>
                        <a:gd name="connsiteY24" fmla="*/ 10282 h 39574"/>
                        <a:gd name="connsiteX25" fmla="*/ 30727 w 45325"/>
                        <a:gd name="connsiteY25" fmla="*/ 11463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45325" h="39574">
                          <a:moveTo>
                            <a:pt x="32118" y="5360"/>
                          </a:moveTo>
                          <a:cubicBezTo>
                            <a:pt x="30329" y="2406"/>
                            <a:pt x="27347" y="44"/>
                            <a:pt x="22974" y="44"/>
                          </a:cubicBezTo>
                          <a:cubicBezTo>
                            <a:pt x="11643" y="44"/>
                            <a:pt x="112" y="12448"/>
                            <a:pt x="112" y="25048"/>
                          </a:cubicBezTo>
                          <a:cubicBezTo>
                            <a:pt x="112" y="33711"/>
                            <a:pt x="5878" y="39618"/>
                            <a:pt x="13630" y="39618"/>
                          </a:cubicBezTo>
                          <a:cubicBezTo>
                            <a:pt x="18402" y="39618"/>
                            <a:pt x="22576" y="37059"/>
                            <a:pt x="26155" y="33515"/>
                          </a:cubicBezTo>
                          <a:cubicBezTo>
                            <a:pt x="27745" y="38831"/>
                            <a:pt x="32914" y="39618"/>
                            <a:pt x="35299" y="39618"/>
                          </a:cubicBezTo>
                          <a:cubicBezTo>
                            <a:pt x="38480" y="39618"/>
                            <a:pt x="40667" y="37846"/>
                            <a:pt x="42257" y="35090"/>
                          </a:cubicBezTo>
                          <a:cubicBezTo>
                            <a:pt x="44245" y="31546"/>
                            <a:pt x="45438" y="26624"/>
                            <a:pt x="45438" y="26230"/>
                          </a:cubicBezTo>
                          <a:cubicBezTo>
                            <a:pt x="45438" y="25048"/>
                            <a:pt x="44245" y="25048"/>
                            <a:pt x="44046" y="25048"/>
                          </a:cubicBezTo>
                          <a:cubicBezTo>
                            <a:pt x="42654" y="25048"/>
                            <a:pt x="42654" y="25442"/>
                            <a:pt x="42058" y="27805"/>
                          </a:cubicBezTo>
                          <a:cubicBezTo>
                            <a:pt x="40865" y="32136"/>
                            <a:pt x="39275" y="37255"/>
                            <a:pt x="35498" y="37255"/>
                          </a:cubicBezTo>
                          <a:cubicBezTo>
                            <a:pt x="33311" y="37255"/>
                            <a:pt x="32516" y="35287"/>
                            <a:pt x="32516" y="32924"/>
                          </a:cubicBezTo>
                          <a:cubicBezTo>
                            <a:pt x="32516" y="31546"/>
                            <a:pt x="33311" y="28199"/>
                            <a:pt x="33908" y="26033"/>
                          </a:cubicBezTo>
                          <a:cubicBezTo>
                            <a:pt x="34504" y="23670"/>
                            <a:pt x="35498" y="20126"/>
                            <a:pt x="35895" y="18157"/>
                          </a:cubicBezTo>
                          <a:lnTo>
                            <a:pt x="37685" y="11463"/>
                          </a:lnTo>
                          <a:cubicBezTo>
                            <a:pt x="38281" y="9101"/>
                            <a:pt x="39275" y="4966"/>
                            <a:pt x="39275" y="4572"/>
                          </a:cubicBezTo>
                          <a:cubicBezTo>
                            <a:pt x="39275" y="2603"/>
                            <a:pt x="37685" y="1816"/>
                            <a:pt x="36293" y="1816"/>
                          </a:cubicBezTo>
                          <a:cubicBezTo>
                            <a:pt x="34703" y="1816"/>
                            <a:pt x="32715" y="2800"/>
                            <a:pt x="32118" y="5360"/>
                          </a:cubicBezTo>
                          <a:close/>
                          <a:moveTo>
                            <a:pt x="26552" y="27805"/>
                          </a:moveTo>
                          <a:cubicBezTo>
                            <a:pt x="25956" y="30364"/>
                            <a:pt x="23968" y="32136"/>
                            <a:pt x="21980" y="33711"/>
                          </a:cubicBezTo>
                          <a:cubicBezTo>
                            <a:pt x="21185" y="34499"/>
                            <a:pt x="17606" y="37255"/>
                            <a:pt x="13829" y="37255"/>
                          </a:cubicBezTo>
                          <a:cubicBezTo>
                            <a:pt x="10450" y="37255"/>
                            <a:pt x="7269" y="34893"/>
                            <a:pt x="7269" y="28789"/>
                          </a:cubicBezTo>
                          <a:cubicBezTo>
                            <a:pt x="7269" y="24064"/>
                            <a:pt x="9853" y="14417"/>
                            <a:pt x="12040" y="10873"/>
                          </a:cubicBezTo>
                          <a:cubicBezTo>
                            <a:pt x="16016" y="3785"/>
                            <a:pt x="20588" y="2603"/>
                            <a:pt x="22974" y="2603"/>
                          </a:cubicBezTo>
                          <a:cubicBezTo>
                            <a:pt x="29136" y="2603"/>
                            <a:pt x="30926" y="9297"/>
                            <a:pt x="30926" y="10282"/>
                          </a:cubicBezTo>
                          <a:cubicBezTo>
                            <a:pt x="30926" y="10479"/>
                            <a:pt x="30727" y="11266"/>
                            <a:pt x="30727" y="114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6" name="Freeform: Shape 655">
                      <a:extLst>
                        <a:ext uri="{FF2B5EF4-FFF2-40B4-BE49-F238E27FC236}">
                          <a16:creationId xmlns:a16="http://schemas.microsoft.com/office/drawing/2014/main" id="{C816B90F-40BA-2F6E-425B-55E83C11D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6722" y="5296866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63 h 39574"/>
                        <a:gd name="connsiteX1" fmla="*/ 28939 w 38367"/>
                        <a:gd name="connsiteY1" fmla="*/ 10085 h 39574"/>
                        <a:gd name="connsiteX2" fmla="*/ 32319 w 38367"/>
                        <a:gd name="connsiteY2" fmla="*/ 13432 h 39574"/>
                        <a:gd name="connsiteX3" fmla="*/ 37289 w 38367"/>
                        <a:gd name="connsiteY3" fmla="*/ 7722 h 39574"/>
                        <a:gd name="connsiteX4" fmla="*/ 25759 w 38367"/>
                        <a:gd name="connsiteY4" fmla="*/ 44 h 39574"/>
                        <a:gd name="connsiteX5" fmla="*/ 114 w 38367"/>
                        <a:gd name="connsiteY5" fmla="*/ 24458 h 39574"/>
                        <a:gd name="connsiteX6" fmla="*/ 16415 w 38367"/>
                        <a:gd name="connsiteY6" fmla="*/ 39618 h 39574"/>
                        <a:gd name="connsiteX7" fmla="*/ 38481 w 38367"/>
                        <a:gd name="connsiteY7" fmla="*/ 29774 h 39574"/>
                        <a:gd name="connsiteX8" fmla="*/ 36891 w 38367"/>
                        <a:gd name="connsiteY8" fmla="*/ 28199 h 39574"/>
                        <a:gd name="connsiteX9" fmla="*/ 35500 w 38367"/>
                        <a:gd name="connsiteY9" fmla="*/ 29183 h 39574"/>
                        <a:gd name="connsiteX10" fmla="*/ 16614 w 38367"/>
                        <a:gd name="connsiteY10" fmla="*/ 37255 h 39574"/>
                        <a:gd name="connsiteX11" fmla="*/ 7470 w 38367"/>
                        <a:gd name="connsiteY11" fmla="*/ 27411 h 39574"/>
                        <a:gd name="connsiteX12" fmla="*/ 13235 w 38367"/>
                        <a:gd name="connsiteY12" fmla="*/ 9297 h 39574"/>
                        <a:gd name="connsiteX13" fmla="*/ 25759 w 38367"/>
                        <a:gd name="connsiteY13" fmla="*/ 2603 h 39574"/>
                        <a:gd name="connsiteX14" fmla="*/ 33313 w 38367"/>
                        <a:gd name="connsiteY14" fmla="*/ 5163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63"/>
                          </a:moveTo>
                          <a:cubicBezTo>
                            <a:pt x="30132" y="5753"/>
                            <a:pt x="28939" y="8116"/>
                            <a:pt x="28939" y="10085"/>
                          </a:cubicBezTo>
                          <a:cubicBezTo>
                            <a:pt x="28939" y="12448"/>
                            <a:pt x="30729" y="13432"/>
                            <a:pt x="32319" y="13432"/>
                          </a:cubicBezTo>
                          <a:cubicBezTo>
                            <a:pt x="34307" y="13432"/>
                            <a:pt x="37289" y="12054"/>
                            <a:pt x="37289" y="7722"/>
                          </a:cubicBezTo>
                          <a:cubicBezTo>
                            <a:pt x="37289" y="1816"/>
                            <a:pt x="30530" y="44"/>
                            <a:pt x="25759" y="44"/>
                          </a:cubicBezTo>
                          <a:cubicBezTo>
                            <a:pt x="12439" y="44"/>
                            <a:pt x="114" y="12251"/>
                            <a:pt x="114" y="24458"/>
                          </a:cubicBezTo>
                          <a:cubicBezTo>
                            <a:pt x="114" y="31939"/>
                            <a:pt x="5283" y="39618"/>
                            <a:pt x="16415" y="39618"/>
                          </a:cubicBezTo>
                          <a:cubicBezTo>
                            <a:pt x="31524" y="39618"/>
                            <a:pt x="38481" y="30955"/>
                            <a:pt x="38481" y="29774"/>
                          </a:cubicBezTo>
                          <a:cubicBezTo>
                            <a:pt x="38481" y="29183"/>
                            <a:pt x="37686" y="28199"/>
                            <a:pt x="36891" y="28199"/>
                          </a:cubicBezTo>
                          <a:cubicBezTo>
                            <a:pt x="36494" y="28199"/>
                            <a:pt x="36295" y="28396"/>
                            <a:pt x="35500" y="29183"/>
                          </a:cubicBezTo>
                          <a:cubicBezTo>
                            <a:pt x="28542" y="37255"/>
                            <a:pt x="18204" y="37255"/>
                            <a:pt x="16614" y="37255"/>
                          </a:cubicBezTo>
                          <a:cubicBezTo>
                            <a:pt x="10253" y="37255"/>
                            <a:pt x="7470" y="32924"/>
                            <a:pt x="7470" y="27411"/>
                          </a:cubicBezTo>
                          <a:cubicBezTo>
                            <a:pt x="7470" y="25048"/>
                            <a:pt x="8662" y="15401"/>
                            <a:pt x="13235" y="9297"/>
                          </a:cubicBezTo>
                          <a:cubicBezTo>
                            <a:pt x="16614" y="4966"/>
                            <a:pt x="21186" y="2603"/>
                            <a:pt x="25759" y="2603"/>
                          </a:cubicBezTo>
                          <a:cubicBezTo>
                            <a:pt x="26951" y="2603"/>
                            <a:pt x="31126" y="2800"/>
                            <a:pt x="33313" y="516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1C7CAEBF-AFE5-7372-7AA7-5A8C64A04364}"/>
                    </a:ext>
                  </a:extLst>
                </p:cNvPr>
                <p:cNvGrpSpPr/>
                <p:nvPr/>
              </p:nvGrpSpPr>
              <p:grpSpPr>
                <a:xfrm>
                  <a:off x="6932472" y="4129120"/>
                  <a:ext cx="154360" cy="252139"/>
                  <a:chOff x="6867276" y="4529514"/>
                  <a:chExt cx="154360" cy="252139"/>
                </a:xfrm>
              </p:grpSpPr>
              <p:sp>
                <p:nvSpPr>
                  <p:cNvPr id="641" name="Freeform: Shape 640">
                    <a:extLst>
                      <a:ext uri="{FF2B5EF4-FFF2-40B4-BE49-F238E27FC236}">
                        <a16:creationId xmlns:a16="http://schemas.microsoft.com/office/drawing/2014/main" id="{66C4A074-9226-91BE-6CED-574FE049BFC0}"/>
                      </a:ext>
                    </a:extLst>
                  </p:cNvPr>
                  <p:cNvSpPr/>
                  <p:nvPr/>
                </p:nvSpPr>
                <p:spPr>
                  <a:xfrm>
                    <a:off x="6867276" y="4560311"/>
                    <a:ext cx="55662" cy="56900"/>
                  </a:xfrm>
                  <a:custGeom>
                    <a:avLst/>
                    <a:gdLst>
                      <a:gd name="connsiteX0" fmla="*/ 55773 w 55662"/>
                      <a:gd name="connsiteY0" fmla="*/ 8884 h 56900"/>
                      <a:gd name="connsiteX1" fmla="*/ 50207 w 55662"/>
                      <a:gd name="connsiteY1" fmla="*/ 24 h 56900"/>
                      <a:gd name="connsiteX2" fmla="*/ 43845 w 55662"/>
                      <a:gd name="connsiteY2" fmla="*/ 6128 h 56900"/>
                      <a:gd name="connsiteX3" fmla="*/ 45833 w 55662"/>
                      <a:gd name="connsiteY3" fmla="*/ 9868 h 56900"/>
                      <a:gd name="connsiteX4" fmla="*/ 50207 w 55662"/>
                      <a:gd name="connsiteY4" fmla="*/ 20107 h 56900"/>
                      <a:gd name="connsiteX5" fmla="*/ 27743 w 55662"/>
                      <a:gd name="connsiteY5" fmla="*/ 54168 h 56900"/>
                      <a:gd name="connsiteX6" fmla="*/ 18201 w 55662"/>
                      <a:gd name="connsiteY6" fmla="*/ 43142 h 56900"/>
                      <a:gd name="connsiteX7" fmla="*/ 25556 w 55662"/>
                      <a:gd name="connsiteY7" fmla="*/ 16563 h 56900"/>
                      <a:gd name="connsiteX8" fmla="*/ 27147 w 55662"/>
                      <a:gd name="connsiteY8" fmla="*/ 10262 h 56900"/>
                      <a:gd name="connsiteX9" fmla="*/ 16809 w 55662"/>
                      <a:gd name="connsiteY9" fmla="*/ 24 h 56900"/>
                      <a:gd name="connsiteX10" fmla="*/ 111 w 55662"/>
                      <a:gd name="connsiteY10" fmla="*/ 19319 h 56900"/>
                      <a:gd name="connsiteX11" fmla="*/ 1502 w 55662"/>
                      <a:gd name="connsiteY11" fmla="*/ 20697 h 56900"/>
                      <a:gd name="connsiteX12" fmla="*/ 3490 w 55662"/>
                      <a:gd name="connsiteY12" fmla="*/ 18335 h 56900"/>
                      <a:gd name="connsiteX13" fmla="*/ 16412 w 55662"/>
                      <a:gd name="connsiteY13" fmla="*/ 2780 h 56900"/>
                      <a:gd name="connsiteX14" fmla="*/ 19592 w 55662"/>
                      <a:gd name="connsiteY14" fmla="*/ 6718 h 56900"/>
                      <a:gd name="connsiteX15" fmla="*/ 17406 w 55662"/>
                      <a:gd name="connsiteY15" fmla="*/ 15578 h 56900"/>
                      <a:gd name="connsiteX16" fmla="*/ 10249 w 55662"/>
                      <a:gd name="connsiteY16" fmla="*/ 41370 h 56900"/>
                      <a:gd name="connsiteX17" fmla="*/ 27147 w 55662"/>
                      <a:gd name="connsiteY17" fmla="*/ 56924 h 56900"/>
                      <a:gd name="connsiteX18" fmla="*/ 55773 w 55662"/>
                      <a:gd name="connsiteY18" fmla="*/ 8884 h 5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662" h="56900">
                        <a:moveTo>
                          <a:pt x="55773" y="8884"/>
                        </a:moveTo>
                        <a:cubicBezTo>
                          <a:pt x="55773" y="1993"/>
                          <a:pt x="52393" y="24"/>
                          <a:pt x="50207" y="24"/>
                        </a:cubicBezTo>
                        <a:cubicBezTo>
                          <a:pt x="47026" y="24"/>
                          <a:pt x="43845" y="3371"/>
                          <a:pt x="43845" y="6128"/>
                        </a:cubicBezTo>
                        <a:cubicBezTo>
                          <a:pt x="43845" y="7703"/>
                          <a:pt x="44442" y="8490"/>
                          <a:pt x="45833" y="9868"/>
                        </a:cubicBezTo>
                        <a:cubicBezTo>
                          <a:pt x="48616" y="12428"/>
                          <a:pt x="50207" y="15578"/>
                          <a:pt x="50207" y="20107"/>
                        </a:cubicBezTo>
                        <a:cubicBezTo>
                          <a:pt x="50207" y="25422"/>
                          <a:pt x="42454" y="54168"/>
                          <a:pt x="27743" y="54168"/>
                        </a:cubicBezTo>
                        <a:cubicBezTo>
                          <a:pt x="21183" y="54168"/>
                          <a:pt x="18201" y="49836"/>
                          <a:pt x="18201" y="43142"/>
                        </a:cubicBezTo>
                        <a:cubicBezTo>
                          <a:pt x="18201" y="36251"/>
                          <a:pt x="21779" y="26998"/>
                          <a:pt x="25556" y="16563"/>
                        </a:cubicBezTo>
                        <a:cubicBezTo>
                          <a:pt x="26550" y="14397"/>
                          <a:pt x="27147" y="12625"/>
                          <a:pt x="27147" y="10262"/>
                        </a:cubicBezTo>
                        <a:cubicBezTo>
                          <a:pt x="27147" y="4749"/>
                          <a:pt x="23171" y="24"/>
                          <a:pt x="16809" y="24"/>
                        </a:cubicBezTo>
                        <a:cubicBezTo>
                          <a:pt x="4882" y="24"/>
                          <a:pt x="111" y="18335"/>
                          <a:pt x="111" y="19319"/>
                        </a:cubicBezTo>
                        <a:cubicBezTo>
                          <a:pt x="111" y="20697"/>
                          <a:pt x="1303" y="20697"/>
                          <a:pt x="1502" y="20697"/>
                        </a:cubicBezTo>
                        <a:cubicBezTo>
                          <a:pt x="2894" y="20697"/>
                          <a:pt x="2894" y="20303"/>
                          <a:pt x="3490" y="18335"/>
                        </a:cubicBezTo>
                        <a:cubicBezTo>
                          <a:pt x="7267" y="5734"/>
                          <a:pt x="12635" y="2780"/>
                          <a:pt x="16412" y="2780"/>
                        </a:cubicBezTo>
                        <a:cubicBezTo>
                          <a:pt x="17406" y="2780"/>
                          <a:pt x="19592" y="2780"/>
                          <a:pt x="19592" y="6718"/>
                        </a:cubicBezTo>
                        <a:cubicBezTo>
                          <a:pt x="19592" y="9868"/>
                          <a:pt x="18201" y="13412"/>
                          <a:pt x="17406" y="15578"/>
                        </a:cubicBezTo>
                        <a:cubicBezTo>
                          <a:pt x="11839" y="30148"/>
                          <a:pt x="10249" y="35858"/>
                          <a:pt x="10249" y="41370"/>
                        </a:cubicBezTo>
                        <a:cubicBezTo>
                          <a:pt x="10249" y="54956"/>
                          <a:pt x="21382" y="56924"/>
                          <a:pt x="27147" y="56924"/>
                        </a:cubicBezTo>
                        <a:cubicBezTo>
                          <a:pt x="48418" y="56924"/>
                          <a:pt x="55773" y="15381"/>
                          <a:pt x="55773" y="888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2" name="Freeform: Shape 641">
                    <a:extLst>
                      <a:ext uri="{FF2B5EF4-FFF2-40B4-BE49-F238E27FC236}">
                        <a16:creationId xmlns:a16="http://schemas.microsoft.com/office/drawing/2014/main" id="{82F3EE0F-8D36-984E-D2AB-F4A6C8FE5459}"/>
                      </a:ext>
                    </a:extLst>
                  </p:cNvPr>
                  <p:cNvSpPr/>
                  <p:nvPr/>
                </p:nvSpPr>
                <p:spPr>
                  <a:xfrm>
                    <a:off x="6937431" y="4529514"/>
                    <a:ext cx="35981" cy="37802"/>
                  </a:xfrm>
                  <a:custGeom>
                    <a:avLst/>
                    <a:gdLst>
                      <a:gd name="connsiteX0" fmla="*/ 20787 w 35981"/>
                      <a:gd name="connsiteY0" fmla="*/ 18924 h 37802"/>
                      <a:gd name="connsiteX1" fmla="*/ 33510 w 35981"/>
                      <a:gd name="connsiteY1" fmla="*/ 13411 h 37802"/>
                      <a:gd name="connsiteX2" fmla="*/ 36094 w 35981"/>
                      <a:gd name="connsiteY2" fmla="*/ 10654 h 37802"/>
                      <a:gd name="connsiteX3" fmla="*/ 33311 w 35981"/>
                      <a:gd name="connsiteY3" fmla="*/ 7898 h 37802"/>
                      <a:gd name="connsiteX4" fmla="*/ 31522 w 35981"/>
                      <a:gd name="connsiteY4" fmla="*/ 8686 h 37802"/>
                      <a:gd name="connsiteX5" fmla="*/ 19396 w 35981"/>
                      <a:gd name="connsiteY5" fmla="*/ 16758 h 37802"/>
                      <a:gd name="connsiteX6" fmla="*/ 20787 w 35981"/>
                      <a:gd name="connsiteY6" fmla="*/ 3763 h 37802"/>
                      <a:gd name="connsiteX7" fmla="*/ 18004 w 35981"/>
                      <a:gd name="connsiteY7" fmla="*/ 22 h 37802"/>
                      <a:gd name="connsiteX8" fmla="*/ 15221 w 35981"/>
                      <a:gd name="connsiteY8" fmla="*/ 2582 h 37802"/>
                      <a:gd name="connsiteX9" fmla="*/ 15817 w 35981"/>
                      <a:gd name="connsiteY9" fmla="*/ 6914 h 37802"/>
                      <a:gd name="connsiteX10" fmla="*/ 16811 w 35981"/>
                      <a:gd name="connsiteY10" fmla="*/ 16758 h 37802"/>
                      <a:gd name="connsiteX11" fmla="*/ 4685 w 35981"/>
                      <a:gd name="connsiteY11" fmla="*/ 8686 h 37802"/>
                      <a:gd name="connsiteX12" fmla="*/ 2896 w 35981"/>
                      <a:gd name="connsiteY12" fmla="*/ 7898 h 37802"/>
                      <a:gd name="connsiteX13" fmla="*/ 113 w 35981"/>
                      <a:gd name="connsiteY13" fmla="*/ 10654 h 37802"/>
                      <a:gd name="connsiteX14" fmla="*/ 1902 w 35981"/>
                      <a:gd name="connsiteY14" fmla="*/ 13214 h 37802"/>
                      <a:gd name="connsiteX15" fmla="*/ 15221 w 35981"/>
                      <a:gd name="connsiteY15" fmla="*/ 18924 h 37802"/>
                      <a:gd name="connsiteX16" fmla="*/ 2498 w 35981"/>
                      <a:gd name="connsiteY16" fmla="*/ 24240 h 37802"/>
                      <a:gd name="connsiteX17" fmla="*/ 113 w 35981"/>
                      <a:gd name="connsiteY17" fmla="*/ 26996 h 37802"/>
                      <a:gd name="connsiteX18" fmla="*/ 2896 w 35981"/>
                      <a:gd name="connsiteY18" fmla="*/ 29752 h 37802"/>
                      <a:gd name="connsiteX19" fmla="*/ 4685 w 35981"/>
                      <a:gd name="connsiteY19" fmla="*/ 28965 h 37802"/>
                      <a:gd name="connsiteX20" fmla="*/ 16811 w 35981"/>
                      <a:gd name="connsiteY20" fmla="*/ 21089 h 37802"/>
                      <a:gd name="connsiteX21" fmla="*/ 15221 w 35981"/>
                      <a:gd name="connsiteY21" fmla="*/ 35068 h 37802"/>
                      <a:gd name="connsiteX22" fmla="*/ 18004 w 35981"/>
                      <a:gd name="connsiteY22" fmla="*/ 37825 h 37802"/>
                      <a:gd name="connsiteX23" fmla="*/ 20787 w 35981"/>
                      <a:gd name="connsiteY23" fmla="*/ 35068 h 37802"/>
                      <a:gd name="connsiteX24" fmla="*/ 20390 w 35981"/>
                      <a:gd name="connsiteY24" fmla="*/ 30934 h 37802"/>
                      <a:gd name="connsiteX25" fmla="*/ 19396 w 35981"/>
                      <a:gd name="connsiteY25" fmla="*/ 21089 h 37802"/>
                      <a:gd name="connsiteX26" fmla="*/ 29932 w 35981"/>
                      <a:gd name="connsiteY26" fmla="*/ 27980 h 37802"/>
                      <a:gd name="connsiteX27" fmla="*/ 33311 w 35981"/>
                      <a:gd name="connsiteY27" fmla="*/ 29752 h 37802"/>
                      <a:gd name="connsiteX28" fmla="*/ 36094 w 35981"/>
                      <a:gd name="connsiteY28" fmla="*/ 26996 h 37802"/>
                      <a:gd name="connsiteX29" fmla="*/ 34107 w 35981"/>
                      <a:gd name="connsiteY29" fmla="*/ 24436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87" y="18924"/>
                        </a:moveTo>
                        <a:cubicBezTo>
                          <a:pt x="28143" y="15773"/>
                          <a:pt x="31323" y="14592"/>
                          <a:pt x="33510" y="13411"/>
                        </a:cubicBezTo>
                        <a:cubicBezTo>
                          <a:pt x="35299" y="12820"/>
                          <a:pt x="36094" y="12426"/>
                          <a:pt x="36094" y="10654"/>
                        </a:cubicBezTo>
                        <a:cubicBezTo>
                          <a:pt x="36094" y="9276"/>
                          <a:pt x="34902" y="7898"/>
                          <a:pt x="33311" y="7898"/>
                        </a:cubicBezTo>
                        <a:cubicBezTo>
                          <a:pt x="32715" y="7898"/>
                          <a:pt x="32516" y="7898"/>
                          <a:pt x="31522" y="8686"/>
                        </a:cubicBezTo>
                        <a:lnTo>
                          <a:pt x="19396" y="16758"/>
                        </a:lnTo>
                        <a:lnTo>
                          <a:pt x="20787" y="3763"/>
                        </a:lnTo>
                        <a:cubicBezTo>
                          <a:pt x="20986" y="2188"/>
                          <a:pt x="20787" y="22"/>
                          <a:pt x="18004" y="22"/>
                        </a:cubicBezTo>
                        <a:cubicBezTo>
                          <a:pt x="17010" y="22"/>
                          <a:pt x="15221" y="613"/>
                          <a:pt x="15221" y="2582"/>
                        </a:cubicBezTo>
                        <a:cubicBezTo>
                          <a:pt x="15221" y="3370"/>
                          <a:pt x="15619" y="5929"/>
                          <a:pt x="15817" y="6914"/>
                        </a:cubicBezTo>
                        <a:cubicBezTo>
                          <a:pt x="16016" y="8292"/>
                          <a:pt x="16613" y="14789"/>
                          <a:pt x="16811" y="16758"/>
                        </a:cubicBezTo>
                        <a:lnTo>
                          <a:pt x="4685" y="8686"/>
                        </a:lnTo>
                        <a:cubicBezTo>
                          <a:pt x="3890" y="8292"/>
                          <a:pt x="3691" y="7898"/>
                          <a:pt x="2896" y="7898"/>
                        </a:cubicBezTo>
                        <a:cubicBezTo>
                          <a:pt x="1107" y="7898"/>
                          <a:pt x="113" y="9276"/>
                          <a:pt x="113" y="10654"/>
                        </a:cubicBezTo>
                        <a:cubicBezTo>
                          <a:pt x="113" y="12426"/>
                          <a:pt x="1107" y="13017"/>
                          <a:pt x="1902" y="13214"/>
                        </a:cubicBezTo>
                        <a:lnTo>
                          <a:pt x="15221" y="18924"/>
                        </a:lnTo>
                        <a:cubicBezTo>
                          <a:pt x="8064" y="22074"/>
                          <a:pt x="4685" y="23255"/>
                          <a:pt x="2498" y="24240"/>
                        </a:cubicBezTo>
                        <a:cubicBezTo>
                          <a:pt x="908" y="25027"/>
                          <a:pt x="113" y="25421"/>
                          <a:pt x="113" y="26996"/>
                        </a:cubicBezTo>
                        <a:cubicBezTo>
                          <a:pt x="113" y="28571"/>
                          <a:pt x="1107" y="29752"/>
                          <a:pt x="2896" y="29752"/>
                        </a:cubicBezTo>
                        <a:cubicBezTo>
                          <a:pt x="3492" y="29752"/>
                          <a:pt x="3691" y="29752"/>
                          <a:pt x="4685" y="28965"/>
                        </a:cubicBezTo>
                        <a:lnTo>
                          <a:pt x="16811" y="21089"/>
                        </a:lnTo>
                        <a:lnTo>
                          <a:pt x="15221" y="35068"/>
                        </a:lnTo>
                        <a:cubicBezTo>
                          <a:pt x="15221" y="37037"/>
                          <a:pt x="17010" y="37825"/>
                          <a:pt x="18004" y="37825"/>
                        </a:cubicBezTo>
                        <a:cubicBezTo>
                          <a:pt x="19197" y="37825"/>
                          <a:pt x="20787" y="37037"/>
                          <a:pt x="20787" y="35068"/>
                        </a:cubicBezTo>
                        <a:cubicBezTo>
                          <a:pt x="20787" y="34281"/>
                          <a:pt x="20390" y="31721"/>
                          <a:pt x="20390" y="30934"/>
                        </a:cubicBezTo>
                        <a:cubicBezTo>
                          <a:pt x="20191" y="29359"/>
                          <a:pt x="19595" y="23058"/>
                          <a:pt x="19396" y="21089"/>
                        </a:cubicBezTo>
                        <a:lnTo>
                          <a:pt x="29932" y="27980"/>
                        </a:lnTo>
                        <a:cubicBezTo>
                          <a:pt x="32317" y="29752"/>
                          <a:pt x="32516" y="29752"/>
                          <a:pt x="33311" y="29752"/>
                        </a:cubicBezTo>
                        <a:cubicBezTo>
                          <a:pt x="34902" y="29752"/>
                          <a:pt x="36094" y="28571"/>
                          <a:pt x="36094" y="26996"/>
                        </a:cubicBezTo>
                        <a:cubicBezTo>
                          <a:pt x="36094" y="25224"/>
                          <a:pt x="34902" y="24830"/>
                          <a:pt x="34107" y="2443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43" name="Graphic 9">
                    <a:extLst>
                      <a:ext uri="{FF2B5EF4-FFF2-40B4-BE49-F238E27FC236}">
                        <a16:creationId xmlns:a16="http://schemas.microsoft.com/office/drawing/2014/main" id="{5FB4E7C6-585C-44DA-19C1-FC27BBD0FAA3}"/>
                      </a:ext>
                    </a:extLst>
                  </p:cNvPr>
                  <p:cNvGrpSpPr/>
                  <p:nvPr/>
                </p:nvGrpSpPr>
                <p:grpSpPr>
                  <a:xfrm>
                    <a:off x="6930305" y="4590346"/>
                    <a:ext cx="91331" cy="61822"/>
                    <a:chOff x="6930305" y="4590346"/>
                    <a:chExt cx="91331" cy="61822"/>
                  </a:xfrm>
                  <a:solidFill>
                    <a:srgbClr val="000000"/>
                  </a:solidFill>
                </p:grpSpPr>
                <p:sp>
                  <p:nvSpPr>
                    <p:cNvPr id="648" name="Freeform: Shape 647">
                      <a:extLst>
                        <a:ext uri="{FF2B5EF4-FFF2-40B4-BE49-F238E27FC236}">
                          <a16:creationId xmlns:a16="http://schemas.microsoft.com/office/drawing/2014/main" id="{29064FD2-1598-15C4-A29C-0450E4EE00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0305" y="4590346"/>
                      <a:ext cx="45523" cy="61822"/>
                    </a:xfrm>
                    <a:custGeom>
                      <a:avLst/>
                      <a:gdLst>
                        <a:gd name="connsiteX0" fmla="*/ 45438 w 45523"/>
                        <a:gd name="connsiteY0" fmla="*/ 2782 h 61822"/>
                        <a:gd name="connsiteX1" fmla="*/ 45636 w 45523"/>
                        <a:gd name="connsiteY1" fmla="*/ 1403 h 61822"/>
                        <a:gd name="connsiteX2" fmla="*/ 44245 w 45523"/>
                        <a:gd name="connsiteY2" fmla="*/ 25 h 61822"/>
                        <a:gd name="connsiteX3" fmla="*/ 32914 w 45523"/>
                        <a:gd name="connsiteY3" fmla="*/ 1010 h 61822"/>
                        <a:gd name="connsiteX4" fmla="*/ 30926 w 45523"/>
                        <a:gd name="connsiteY4" fmla="*/ 2978 h 61822"/>
                        <a:gd name="connsiteX5" fmla="*/ 33311 w 45523"/>
                        <a:gd name="connsiteY5" fmla="*/ 4160 h 61822"/>
                        <a:gd name="connsiteX6" fmla="*/ 37486 w 45523"/>
                        <a:gd name="connsiteY6" fmla="*/ 5538 h 61822"/>
                        <a:gd name="connsiteX7" fmla="*/ 37287 w 45523"/>
                        <a:gd name="connsiteY7" fmla="*/ 7507 h 61822"/>
                        <a:gd name="connsiteX8" fmla="*/ 32118 w 45523"/>
                        <a:gd name="connsiteY8" fmla="*/ 27589 h 61822"/>
                        <a:gd name="connsiteX9" fmla="*/ 22974 w 45523"/>
                        <a:gd name="connsiteY9" fmla="*/ 22273 h 61822"/>
                        <a:gd name="connsiteX10" fmla="*/ 112 w 45523"/>
                        <a:gd name="connsiteY10" fmla="*/ 47278 h 61822"/>
                        <a:gd name="connsiteX11" fmla="*/ 13630 w 45523"/>
                        <a:gd name="connsiteY11" fmla="*/ 61848 h 61822"/>
                        <a:gd name="connsiteX12" fmla="*/ 26155 w 45523"/>
                        <a:gd name="connsiteY12" fmla="*/ 55744 h 61822"/>
                        <a:gd name="connsiteX13" fmla="*/ 35299 w 45523"/>
                        <a:gd name="connsiteY13" fmla="*/ 61848 h 61822"/>
                        <a:gd name="connsiteX14" fmla="*/ 42257 w 45523"/>
                        <a:gd name="connsiteY14" fmla="*/ 57319 h 61822"/>
                        <a:gd name="connsiteX15" fmla="*/ 45438 w 45523"/>
                        <a:gd name="connsiteY15" fmla="*/ 48459 h 61822"/>
                        <a:gd name="connsiteX16" fmla="*/ 44046 w 45523"/>
                        <a:gd name="connsiteY16" fmla="*/ 47278 h 61822"/>
                        <a:gd name="connsiteX17" fmla="*/ 42058 w 45523"/>
                        <a:gd name="connsiteY17" fmla="*/ 50035 h 61822"/>
                        <a:gd name="connsiteX18" fmla="*/ 35498 w 45523"/>
                        <a:gd name="connsiteY18" fmla="*/ 59485 h 61822"/>
                        <a:gd name="connsiteX19" fmla="*/ 32516 w 45523"/>
                        <a:gd name="connsiteY19" fmla="*/ 55154 h 61822"/>
                        <a:gd name="connsiteX20" fmla="*/ 33112 w 45523"/>
                        <a:gd name="connsiteY20" fmla="*/ 51610 h 61822"/>
                        <a:gd name="connsiteX21" fmla="*/ 26552 w 45523"/>
                        <a:gd name="connsiteY21" fmla="*/ 50035 h 61822"/>
                        <a:gd name="connsiteX22" fmla="*/ 21980 w 45523"/>
                        <a:gd name="connsiteY22" fmla="*/ 55941 h 61822"/>
                        <a:gd name="connsiteX23" fmla="*/ 13829 w 45523"/>
                        <a:gd name="connsiteY23" fmla="*/ 59485 h 61822"/>
                        <a:gd name="connsiteX24" fmla="*/ 7269 w 45523"/>
                        <a:gd name="connsiteY24" fmla="*/ 51019 h 61822"/>
                        <a:gd name="connsiteX25" fmla="*/ 12040 w 45523"/>
                        <a:gd name="connsiteY25" fmla="*/ 33102 h 61822"/>
                        <a:gd name="connsiteX26" fmla="*/ 22974 w 45523"/>
                        <a:gd name="connsiteY26" fmla="*/ 24833 h 61822"/>
                        <a:gd name="connsiteX27" fmla="*/ 30926 w 45523"/>
                        <a:gd name="connsiteY27" fmla="*/ 32512 h 61822"/>
                        <a:gd name="connsiteX28" fmla="*/ 30727 w 45523"/>
                        <a:gd name="connsiteY28" fmla="*/ 33693 h 618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45523" h="61822">
                          <a:moveTo>
                            <a:pt x="45438" y="2782"/>
                          </a:moveTo>
                          <a:cubicBezTo>
                            <a:pt x="45438" y="2585"/>
                            <a:pt x="45636" y="1403"/>
                            <a:pt x="45636" y="1403"/>
                          </a:cubicBezTo>
                          <a:cubicBezTo>
                            <a:pt x="45636" y="813"/>
                            <a:pt x="45438" y="25"/>
                            <a:pt x="44245" y="25"/>
                          </a:cubicBezTo>
                          <a:cubicBezTo>
                            <a:pt x="42456" y="25"/>
                            <a:pt x="35100" y="813"/>
                            <a:pt x="32914" y="1010"/>
                          </a:cubicBezTo>
                          <a:cubicBezTo>
                            <a:pt x="32317" y="1010"/>
                            <a:pt x="30926" y="1207"/>
                            <a:pt x="30926" y="2978"/>
                          </a:cubicBezTo>
                          <a:cubicBezTo>
                            <a:pt x="30926" y="4160"/>
                            <a:pt x="32317" y="4160"/>
                            <a:pt x="33311" y="4160"/>
                          </a:cubicBezTo>
                          <a:cubicBezTo>
                            <a:pt x="37486" y="4160"/>
                            <a:pt x="37486" y="4947"/>
                            <a:pt x="37486" y="5538"/>
                          </a:cubicBezTo>
                          <a:cubicBezTo>
                            <a:pt x="37486" y="6129"/>
                            <a:pt x="37486" y="6719"/>
                            <a:pt x="37287" y="7507"/>
                          </a:cubicBezTo>
                          <a:lnTo>
                            <a:pt x="32118" y="27589"/>
                          </a:lnTo>
                          <a:cubicBezTo>
                            <a:pt x="30329" y="24636"/>
                            <a:pt x="27347" y="22273"/>
                            <a:pt x="22974" y="22273"/>
                          </a:cubicBezTo>
                          <a:cubicBezTo>
                            <a:pt x="11643" y="22273"/>
                            <a:pt x="112" y="34677"/>
                            <a:pt x="112" y="47278"/>
                          </a:cubicBezTo>
                          <a:cubicBezTo>
                            <a:pt x="112" y="55941"/>
                            <a:pt x="5877" y="61848"/>
                            <a:pt x="13630" y="61848"/>
                          </a:cubicBezTo>
                          <a:cubicBezTo>
                            <a:pt x="18402" y="61848"/>
                            <a:pt x="22576" y="59288"/>
                            <a:pt x="26155" y="55744"/>
                          </a:cubicBezTo>
                          <a:cubicBezTo>
                            <a:pt x="27745" y="61060"/>
                            <a:pt x="32914" y="61848"/>
                            <a:pt x="35299" y="61848"/>
                          </a:cubicBezTo>
                          <a:cubicBezTo>
                            <a:pt x="38480" y="61848"/>
                            <a:pt x="40666" y="60076"/>
                            <a:pt x="42257" y="57319"/>
                          </a:cubicBezTo>
                          <a:cubicBezTo>
                            <a:pt x="44245" y="53775"/>
                            <a:pt x="45438" y="48853"/>
                            <a:pt x="45438" y="48459"/>
                          </a:cubicBezTo>
                          <a:cubicBezTo>
                            <a:pt x="45438" y="47278"/>
                            <a:pt x="44245" y="47278"/>
                            <a:pt x="44046" y="47278"/>
                          </a:cubicBezTo>
                          <a:cubicBezTo>
                            <a:pt x="42654" y="47278"/>
                            <a:pt x="42654" y="47672"/>
                            <a:pt x="42058" y="50035"/>
                          </a:cubicBezTo>
                          <a:cubicBezTo>
                            <a:pt x="40865" y="54366"/>
                            <a:pt x="39275" y="59485"/>
                            <a:pt x="35498" y="59485"/>
                          </a:cubicBezTo>
                          <a:cubicBezTo>
                            <a:pt x="33311" y="59485"/>
                            <a:pt x="32516" y="57516"/>
                            <a:pt x="32516" y="55154"/>
                          </a:cubicBezTo>
                          <a:cubicBezTo>
                            <a:pt x="32516" y="53579"/>
                            <a:pt x="32715" y="52791"/>
                            <a:pt x="33112" y="51610"/>
                          </a:cubicBezTo>
                          <a:close/>
                          <a:moveTo>
                            <a:pt x="26552" y="50035"/>
                          </a:moveTo>
                          <a:cubicBezTo>
                            <a:pt x="25956" y="52594"/>
                            <a:pt x="23968" y="54366"/>
                            <a:pt x="21980" y="55941"/>
                          </a:cubicBezTo>
                          <a:cubicBezTo>
                            <a:pt x="21185" y="56729"/>
                            <a:pt x="17606" y="59485"/>
                            <a:pt x="13829" y="59485"/>
                          </a:cubicBezTo>
                          <a:cubicBezTo>
                            <a:pt x="10450" y="59485"/>
                            <a:pt x="7269" y="57122"/>
                            <a:pt x="7269" y="51019"/>
                          </a:cubicBezTo>
                          <a:cubicBezTo>
                            <a:pt x="7269" y="46294"/>
                            <a:pt x="9853" y="36646"/>
                            <a:pt x="12040" y="33102"/>
                          </a:cubicBezTo>
                          <a:cubicBezTo>
                            <a:pt x="16016" y="26014"/>
                            <a:pt x="20588" y="24833"/>
                            <a:pt x="22974" y="24833"/>
                          </a:cubicBezTo>
                          <a:cubicBezTo>
                            <a:pt x="29136" y="24833"/>
                            <a:pt x="30926" y="31527"/>
                            <a:pt x="30926" y="32512"/>
                          </a:cubicBezTo>
                          <a:cubicBezTo>
                            <a:pt x="30926" y="32708"/>
                            <a:pt x="30727" y="33496"/>
                            <a:pt x="30727" y="33693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49" name="Freeform: Shape 648">
                      <a:extLst>
                        <a:ext uri="{FF2B5EF4-FFF2-40B4-BE49-F238E27FC236}">
                          <a16:creationId xmlns:a16="http://schemas.microsoft.com/office/drawing/2014/main" id="{FFD34D35-A5F4-F750-2E96-A7A9899EF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3269" y="4612594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44 h 39574"/>
                        <a:gd name="connsiteX1" fmla="*/ 28939 w 38367"/>
                        <a:gd name="connsiteY1" fmla="*/ 10066 h 39574"/>
                        <a:gd name="connsiteX2" fmla="*/ 32319 w 38367"/>
                        <a:gd name="connsiteY2" fmla="*/ 13413 h 39574"/>
                        <a:gd name="connsiteX3" fmla="*/ 37289 w 38367"/>
                        <a:gd name="connsiteY3" fmla="*/ 7703 h 39574"/>
                        <a:gd name="connsiteX4" fmla="*/ 25759 w 38367"/>
                        <a:gd name="connsiteY4" fmla="*/ 25 h 39574"/>
                        <a:gd name="connsiteX5" fmla="*/ 114 w 38367"/>
                        <a:gd name="connsiteY5" fmla="*/ 24439 h 39574"/>
                        <a:gd name="connsiteX6" fmla="*/ 16415 w 38367"/>
                        <a:gd name="connsiteY6" fmla="*/ 39599 h 39574"/>
                        <a:gd name="connsiteX7" fmla="*/ 38481 w 38367"/>
                        <a:gd name="connsiteY7" fmla="*/ 29755 h 39574"/>
                        <a:gd name="connsiteX8" fmla="*/ 36891 w 38367"/>
                        <a:gd name="connsiteY8" fmla="*/ 28179 h 39574"/>
                        <a:gd name="connsiteX9" fmla="*/ 35499 w 38367"/>
                        <a:gd name="connsiteY9" fmla="*/ 29164 h 39574"/>
                        <a:gd name="connsiteX10" fmla="*/ 16614 w 38367"/>
                        <a:gd name="connsiteY10" fmla="*/ 37236 h 39574"/>
                        <a:gd name="connsiteX11" fmla="*/ 7469 w 38367"/>
                        <a:gd name="connsiteY11" fmla="*/ 27392 h 39574"/>
                        <a:gd name="connsiteX12" fmla="*/ 13235 w 38367"/>
                        <a:gd name="connsiteY12" fmla="*/ 9278 h 39574"/>
                        <a:gd name="connsiteX13" fmla="*/ 25759 w 38367"/>
                        <a:gd name="connsiteY13" fmla="*/ 2584 h 39574"/>
                        <a:gd name="connsiteX14" fmla="*/ 33313 w 38367"/>
                        <a:gd name="connsiteY14" fmla="*/ 5144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44"/>
                          </a:moveTo>
                          <a:cubicBezTo>
                            <a:pt x="30132" y="5734"/>
                            <a:pt x="28939" y="8097"/>
                            <a:pt x="28939" y="10066"/>
                          </a:cubicBezTo>
                          <a:cubicBezTo>
                            <a:pt x="28939" y="12429"/>
                            <a:pt x="30728" y="13413"/>
                            <a:pt x="32319" y="13413"/>
                          </a:cubicBezTo>
                          <a:cubicBezTo>
                            <a:pt x="34307" y="13413"/>
                            <a:pt x="37289" y="12035"/>
                            <a:pt x="37289" y="7703"/>
                          </a:cubicBezTo>
                          <a:cubicBezTo>
                            <a:pt x="37289" y="1797"/>
                            <a:pt x="30530" y="25"/>
                            <a:pt x="25759" y="25"/>
                          </a:cubicBezTo>
                          <a:cubicBezTo>
                            <a:pt x="12439" y="25"/>
                            <a:pt x="114" y="12232"/>
                            <a:pt x="114" y="24439"/>
                          </a:cubicBezTo>
                          <a:cubicBezTo>
                            <a:pt x="114" y="31920"/>
                            <a:pt x="5283" y="39599"/>
                            <a:pt x="16415" y="39599"/>
                          </a:cubicBezTo>
                          <a:cubicBezTo>
                            <a:pt x="31524" y="39599"/>
                            <a:pt x="38481" y="30936"/>
                            <a:pt x="38481" y="29755"/>
                          </a:cubicBezTo>
                          <a:cubicBezTo>
                            <a:pt x="38481" y="29164"/>
                            <a:pt x="37686" y="28179"/>
                            <a:pt x="36891" y="28179"/>
                          </a:cubicBezTo>
                          <a:cubicBezTo>
                            <a:pt x="36493" y="28179"/>
                            <a:pt x="36295" y="28376"/>
                            <a:pt x="35499" y="29164"/>
                          </a:cubicBezTo>
                          <a:cubicBezTo>
                            <a:pt x="28542" y="37236"/>
                            <a:pt x="18204" y="37236"/>
                            <a:pt x="16614" y="37236"/>
                          </a:cubicBezTo>
                          <a:cubicBezTo>
                            <a:pt x="10253" y="37236"/>
                            <a:pt x="7469" y="32905"/>
                            <a:pt x="7469" y="27392"/>
                          </a:cubicBezTo>
                          <a:cubicBezTo>
                            <a:pt x="7469" y="25029"/>
                            <a:pt x="8662" y="15382"/>
                            <a:pt x="13235" y="9278"/>
                          </a:cubicBezTo>
                          <a:cubicBezTo>
                            <a:pt x="16614" y="4947"/>
                            <a:pt x="21186" y="2584"/>
                            <a:pt x="25759" y="2584"/>
                          </a:cubicBezTo>
                          <a:cubicBezTo>
                            <a:pt x="26951" y="2584"/>
                            <a:pt x="31126" y="2781"/>
                            <a:pt x="33313" y="514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44" name="Freeform: Shape 643">
                    <a:extLst>
                      <a:ext uri="{FF2B5EF4-FFF2-40B4-BE49-F238E27FC236}">
                        <a16:creationId xmlns:a16="http://schemas.microsoft.com/office/drawing/2014/main" id="{451E97A5-05A7-2BD4-1B50-5FCE3A06C24B}"/>
                      </a:ext>
                    </a:extLst>
                  </p:cNvPr>
                  <p:cNvSpPr/>
                  <p:nvPr/>
                </p:nvSpPr>
                <p:spPr>
                  <a:xfrm>
                    <a:off x="6867276" y="4706506"/>
                    <a:ext cx="55662" cy="56900"/>
                  </a:xfrm>
                  <a:custGeom>
                    <a:avLst/>
                    <a:gdLst>
                      <a:gd name="connsiteX0" fmla="*/ 55773 w 55662"/>
                      <a:gd name="connsiteY0" fmla="*/ 8888 h 56900"/>
                      <a:gd name="connsiteX1" fmla="*/ 50207 w 55662"/>
                      <a:gd name="connsiteY1" fmla="*/ 28 h 56900"/>
                      <a:gd name="connsiteX2" fmla="*/ 43845 w 55662"/>
                      <a:gd name="connsiteY2" fmla="*/ 6132 h 56900"/>
                      <a:gd name="connsiteX3" fmla="*/ 45833 w 55662"/>
                      <a:gd name="connsiteY3" fmla="*/ 9872 h 56900"/>
                      <a:gd name="connsiteX4" fmla="*/ 50207 w 55662"/>
                      <a:gd name="connsiteY4" fmla="*/ 20111 h 56900"/>
                      <a:gd name="connsiteX5" fmla="*/ 27743 w 55662"/>
                      <a:gd name="connsiteY5" fmla="*/ 54172 h 56900"/>
                      <a:gd name="connsiteX6" fmla="*/ 18201 w 55662"/>
                      <a:gd name="connsiteY6" fmla="*/ 43146 h 56900"/>
                      <a:gd name="connsiteX7" fmla="*/ 25556 w 55662"/>
                      <a:gd name="connsiteY7" fmla="*/ 16567 h 56900"/>
                      <a:gd name="connsiteX8" fmla="*/ 27147 w 55662"/>
                      <a:gd name="connsiteY8" fmla="*/ 10266 h 56900"/>
                      <a:gd name="connsiteX9" fmla="*/ 16809 w 55662"/>
                      <a:gd name="connsiteY9" fmla="*/ 28 h 56900"/>
                      <a:gd name="connsiteX10" fmla="*/ 111 w 55662"/>
                      <a:gd name="connsiteY10" fmla="*/ 19323 h 56900"/>
                      <a:gd name="connsiteX11" fmla="*/ 1502 w 55662"/>
                      <a:gd name="connsiteY11" fmla="*/ 20701 h 56900"/>
                      <a:gd name="connsiteX12" fmla="*/ 3490 w 55662"/>
                      <a:gd name="connsiteY12" fmla="*/ 18339 h 56900"/>
                      <a:gd name="connsiteX13" fmla="*/ 16412 w 55662"/>
                      <a:gd name="connsiteY13" fmla="*/ 2785 h 56900"/>
                      <a:gd name="connsiteX14" fmla="*/ 19592 w 55662"/>
                      <a:gd name="connsiteY14" fmla="*/ 6722 h 56900"/>
                      <a:gd name="connsiteX15" fmla="*/ 17406 w 55662"/>
                      <a:gd name="connsiteY15" fmla="*/ 15582 h 56900"/>
                      <a:gd name="connsiteX16" fmla="*/ 10249 w 55662"/>
                      <a:gd name="connsiteY16" fmla="*/ 41374 h 56900"/>
                      <a:gd name="connsiteX17" fmla="*/ 27147 w 55662"/>
                      <a:gd name="connsiteY17" fmla="*/ 56929 h 56900"/>
                      <a:gd name="connsiteX18" fmla="*/ 55773 w 55662"/>
                      <a:gd name="connsiteY18" fmla="*/ 8888 h 5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662" h="56900">
                        <a:moveTo>
                          <a:pt x="55773" y="8888"/>
                        </a:moveTo>
                        <a:cubicBezTo>
                          <a:pt x="55773" y="1997"/>
                          <a:pt x="52393" y="28"/>
                          <a:pt x="50207" y="28"/>
                        </a:cubicBezTo>
                        <a:cubicBezTo>
                          <a:pt x="47026" y="28"/>
                          <a:pt x="43845" y="3375"/>
                          <a:pt x="43845" y="6132"/>
                        </a:cubicBezTo>
                        <a:cubicBezTo>
                          <a:pt x="43845" y="7707"/>
                          <a:pt x="44442" y="8494"/>
                          <a:pt x="45833" y="9872"/>
                        </a:cubicBezTo>
                        <a:cubicBezTo>
                          <a:pt x="48616" y="12432"/>
                          <a:pt x="50207" y="15582"/>
                          <a:pt x="50207" y="20111"/>
                        </a:cubicBezTo>
                        <a:cubicBezTo>
                          <a:pt x="50207" y="25427"/>
                          <a:pt x="42454" y="54172"/>
                          <a:pt x="27743" y="54172"/>
                        </a:cubicBezTo>
                        <a:cubicBezTo>
                          <a:pt x="21183" y="54172"/>
                          <a:pt x="18201" y="49841"/>
                          <a:pt x="18201" y="43146"/>
                        </a:cubicBezTo>
                        <a:cubicBezTo>
                          <a:pt x="18201" y="36255"/>
                          <a:pt x="21779" y="27002"/>
                          <a:pt x="25556" y="16567"/>
                        </a:cubicBezTo>
                        <a:cubicBezTo>
                          <a:pt x="26550" y="14401"/>
                          <a:pt x="27147" y="12629"/>
                          <a:pt x="27147" y="10266"/>
                        </a:cubicBezTo>
                        <a:cubicBezTo>
                          <a:pt x="27147" y="4753"/>
                          <a:pt x="23171" y="28"/>
                          <a:pt x="16809" y="28"/>
                        </a:cubicBezTo>
                        <a:cubicBezTo>
                          <a:pt x="4882" y="28"/>
                          <a:pt x="111" y="18339"/>
                          <a:pt x="111" y="19323"/>
                        </a:cubicBezTo>
                        <a:cubicBezTo>
                          <a:pt x="111" y="20701"/>
                          <a:pt x="1303" y="20701"/>
                          <a:pt x="1502" y="20701"/>
                        </a:cubicBezTo>
                        <a:cubicBezTo>
                          <a:pt x="2894" y="20701"/>
                          <a:pt x="2894" y="20308"/>
                          <a:pt x="3490" y="18339"/>
                        </a:cubicBezTo>
                        <a:cubicBezTo>
                          <a:pt x="7267" y="5738"/>
                          <a:pt x="12635" y="2785"/>
                          <a:pt x="16412" y="2785"/>
                        </a:cubicBezTo>
                        <a:cubicBezTo>
                          <a:pt x="17406" y="2785"/>
                          <a:pt x="19592" y="2785"/>
                          <a:pt x="19592" y="6722"/>
                        </a:cubicBezTo>
                        <a:cubicBezTo>
                          <a:pt x="19592" y="9872"/>
                          <a:pt x="18201" y="13416"/>
                          <a:pt x="17406" y="15582"/>
                        </a:cubicBezTo>
                        <a:cubicBezTo>
                          <a:pt x="11839" y="30152"/>
                          <a:pt x="10249" y="35862"/>
                          <a:pt x="10249" y="41374"/>
                        </a:cubicBezTo>
                        <a:cubicBezTo>
                          <a:pt x="10249" y="54960"/>
                          <a:pt x="21382" y="56929"/>
                          <a:pt x="27147" y="56929"/>
                        </a:cubicBezTo>
                        <a:cubicBezTo>
                          <a:pt x="48418" y="56929"/>
                          <a:pt x="55773" y="15385"/>
                          <a:pt x="55773" y="888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45" name="Graphic 9">
                    <a:extLst>
                      <a:ext uri="{FF2B5EF4-FFF2-40B4-BE49-F238E27FC236}">
                        <a16:creationId xmlns:a16="http://schemas.microsoft.com/office/drawing/2014/main" id="{668FFF5B-AC8B-026F-9A99-E685A48141AF}"/>
                      </a:ext>
                    </a:extLst>
                  </p:cNvPr>
                  <p:cNvGrpSpPr/>
                  <p:nvPr/>
                </p:nvGrpSpPr>
                <p:grpSpPr>
                  <a:xfrm>
                    <a:off x="6930305" y="4719831"/>
                    <a:ext cx="91331" cy="61822"/>
                    <a:chOff x="6930305" y="4719831"/>
                    <a:chExt cx="91331" cy="61822"/>
                  </a:xfrm>
                  <a:solidFill>
                    <a:srgbClr val="000000"/>
                  </a:solidFill>
                </p:grpSpPr>
                <p:sp>
                  <p:nvSpPr>
                    <p:cNvPr id="646" name="Freeform: Shape 645">
                      <a:extLst>
                        <a:ext uri="{FF2B5EF4-FFF2-40B4-BE49-F238E27FC236}">
                          <a16:creationId xmlns:a16="http://schemas.microsoft.com/office/drawing/2014/main" id="{85D6A45C-787E-DD1E-18A9-342835E1B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30305" y="4719831"/>
                      <a:ext cx="45523" cy="61822"/>
                    </a:xfrm>
                    <a:custGeom>
                      <a:avLst/>
                      <a:gdLst>
                        <a:gd name="connsiteX0" fmla="*/ 45438 w 45523"/>
                        <a:gd name="connsiteY0" fmla="*/ 2785 h 61822"/>
                        <a:gd name="connsiteX1" fmla="*/ 45636 w 45523"/>
                        <a:gd name="connsiteY1" fmla="*/ 1407 h 61822"/>
                        <a:gd name="connsiteX2" fmla="*/ 44245 w 45523"/>
                        <a:gd name="connsiteY2" fmla="*/ 29 h 61822"/>
                        <a:gd name="connsiteX3" fmla="*/ 32914 w 45523"/>
                        <a:gd name="connsiteY3" fmla="*/ 1013 h 61822"/>
                        <a:gd name="connsiteX4" fmla="*/ 30926 w 45523"/>
                        <a:gd name="connsiteY4" fmla="*/ 2982 h 61822"/>
                        <a:gd name="connsiteX5" fmla="*/ 33311 w 45523"/>
                        <a:gd name="connsiteY5" fmla="*/ 4163 h 61822"/>
                        <a:gd name="connsiteX6" fmla="*/ 37486 w 45523"/>
                        <a:gd name="connsiteY6" fmla="*/ 5542 h 61822"/>
                        <a:gd name="connsiteX7" fmla="*/ 37287 w 45523"/>
                        <a:gd name="connsiteY7" fmla="*/ 7511 h 61822"/>
                        <a:gd name="connsiteX8" fmla="*/ 32118 w 45523"/>
                        <a:gd name="connsiteY8" fmla="*/ 27593 h 61822"/>
                        <a:gd name="connsiteX9" fmla="*/ 22974 w 45523"/>
                        <a:gd name="connsiteY9" fmla="*/ 22277 h 61822"/>
                        <a:gd name="connsiteX10" fmla="*/ 112 w 45523"/>
                        <a:gd name="connsiteY10" fmla="*/ 47282 h 61822"/>
                        <a:gd name="connsiteX11" fmla="*/ 13630 w 45523"/>
                        <a:gd name="connsiteY11" fmla="*/ 61851 h 61822"/>
                        <a:gd name="connsiteX12" fmla="*/ 26155 w 45523"/>
                        <a:gd name="connsiteY12" fmla="*/ 55748 h 61822"/>
                        <a:gd name="connsiteX13" fmla="*/ 35299 w 45523"/>
                        <a:gd name="connsiteY13" fmla="*/ 61851 h 61822"/>
                        <a:gd name="connsiteX14" fmla="*/ 42257 w 45523"/>
                        <a:gd name="connsiteY14" fmla="*/ 57323 h 61822"/>
                        <a:gd name="connsiteX15" fmla="*/ 45438 w 45523"/>
                        <a:gd name="connsiteY15" fmla="*/ 48463 h 61822"/>
                        <a:gd name="connsiteX16" fmla="*/ 44046 w 45523"/>
                        <a:gd name="connsiteY16" fmla="*/ 47282 h 61822"/>
                        <a:gd name="connsiteX17" fmla="*/ 42058 w 45523"/>
                        <a:gd name="connsiteY17" fmla="*/ 50038 h 61822"/>
                        <a:gd name="connsiteX18" fmla="*/ 35498 w 45523"/>
                        <a:gd name="connsiteY18" fmla="*/ 59489 h 61822"/>
                        <a:gd name="connsiteX19" fmla="*/ 32516 w 45523"/>
                        <a:gd name="connsiteY19" fmla="*/ 55157 h 61822"/>
                        <a:gd name="connsiteX20" fmla="*/ 33112 w 45523"/>
                        <a:gd name="connsiteY20" fmla="*/ 51613 h 61822"/>
                        <a:gd name="connsiteX21" fmla="*/ 26552 w 45523"/>
                        <a:gd name="connsiteY21" fmla="*/ 50038 h 61822"/>
                        <a:gd name="connsiteX22" fmla="*/ 21980 w 45523"/>
                        <a:gd name="connsiteY22" fmla="*/ 55945 h 61822"/>
                        <a:gd name="connsiteX23" fmla="*/ 13829 w 45523"/>
                        <a:gd name="connsiteY23" fmla="*/ 59489 h 61822"/>
                        <a:gd name="connsiteX24" fmla="*/ 7269 w 45523"/>
                        <a:gd name="connsiteY24" fmla="*/ 51023 h 61822"/>
                        <a:gd name="connsiteX25" fmla="*/ 12040 w 45523"/>
                        <a:gd name="connsiteY25" fmla="*/ 33106 h 61822"/>
                        <a:gd name="connsiteX26" fmla="*/ 22974 w 45523"/>
                        <a:gd name="connsiteY26" fmla="*/ 24837 h 61822"/>
                        <a:gd name="connsiteX27" fmla="*/ 30926 w 45523"/>
                        <a:gd name="connsiteY27" fmla="*/ 32515 h 61822"/>
                        <a:gd name="connsiteX28" fmla="*/ 30727 w 45523"/>
                        <a:gd name="connsiteY28" fmla="*/ 33697 h 618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45523" h="61822">
                          <a:moveTo>
                            <a:pt x="45438" y="2785"/>
                          </a:moveTo>
                          <a:cubicBezTo>
                            <a:pt x="45438" y="2588"/>
                            <a:pt x="45636" y="1407"/>
                            <a:pt x="45636" y="1407"/>
                          </a:cubicBezTo>
                          <a:cubicBezTo>
                            <a:pt x="45636" y="816"/>
                            <a:pt x="45438" y="29"/>
                            <a:pt x="44245" y="29"/>
                          </a:cubicBezTo>
                          <a:cubicBezTo>
                            <a:pt x="42456" y="29"/>
                            <a:pt x="35100" y="816"/>
                            <a:pt x="32914" y="1013"/>
                          </a:cubicBezTo>
                          <a:cubicBezTo>
                            <a:pt x="32317" y="1013"/>
                            <a:pt x="30926" y="1210"/>
                            <a:pt x="30926" y="2982"/>
                          </a:cubicBezTo>
                          <a:cubicBezTo>
                            <a:pt x="30926" y="4163"/>
                            <a:pt x="32317" y="4163"/>
                            <a:pt x="33311" y="4163"/>
                          </a:cubicBezTo>
                          <a:cubicBezTo>
                            <a:pt x="37486" y="4163"/>
                            <a:pt x="37486" y="4951"/>
                            <a:pt x="37486" y="5542"/>
                          </a:cubicBezTo>
                          <a:cubicBezTo>
                            <a:pt x="37486" y="6132"/>
                            <a:pt x="37486" y="6723"/>
                            <a:pt x="37287" y="7511"/>
                          </a:cubicBezTo>
                          <a:lnTo>
                            <a:pt x="32118" y="27593"/>
                          </a:lnTo>
                          <a:cubicBezTo>
                            <a:pt x="30329" y="24640"/>
                            <a:pt x="27347" y="22277"/>
                            <a:pt x="22974" y="22277"/>
                          </a:cubicBezTo>
                          <a:cubicBezTo>
                            <a:pt x="11643" y="22277"/>
                            <a:pt x="112" y="34681"/>
                            <a:pt x="112" y="47282"/>
                          </a:cubicBezTo>
                          <a:cubicBezTo>
                            <a:pt x="112" y="55945"/>
                            <a:pt x="5877" y="61851"/>
                            <a:pt x="13630" y="61851"/>
                          </a:cubicBezTo>
                          <a:cubicBezTo>
                            <a:pt x="18402" y="61851"/>
                            <a:pt x="22576" y="59292"/>
                            <a:pt x="26155" y="55748"/>
                          </a:cubicBezTo>
                          <a:cubicBezTo>
                            <a:pt x="27745" y="61064"/>
                            <a:pt x="32914" y="61851"/>
                            <a:pt x="35299" y="61851"/>
                          </a:cubicBezTo>
                          <a:cubicBezTo>
                            <a:pt x="38480" y="61851"/>
                            <a:pt x="40666" y="60079"/>
                            <a:pt x="42257" y="57323"/>
                          </a:cubicBezTo>
                          <a:cubicBezTo>
                            <a:pt x="44245" y="53779"/>
                            <a:pt x="45438" y="48857"/>
                            <a:pt x="45438" y="48463"/>
                          </a:cubicBezTo>
                          <a:cubicBezTo>
                            <a:pt x="45438" y="47282"/>
                            <a:pt x="44245" y="47282"/>
                            <a:pt x="44046" y="47282"/>
                          </a:cubicBezTo>
                          <a:cubicBezTo>
                            <a:pt x="42654" y="47282"/>
                            <a:pt x="42654" y="47676"/>
                            <a:pt x="42058" y="50038"/>
                          </a:cubicBezTo>
                          <a:cubicBezTo>
                            <a:pt x="40865" y="54370"/>
                            <a:pt x="39275" y="59489"/>
                            <a:pt x="35498" y="59489"/>
                          </a:cubicBezTo>
                          <a:cubicBezTo>
                            <a:pt x="33311" y="59489"/>
                            <a:pt x="32516" y="57520"/>
                            <a:pt x="32516" y="55157"/>
                          </a:cubicBezTo>
                          <a:cubicBezTo>
                            <a:pt x="32516" y="53582"/>
                            <a:pt x="32715" y="52795"/>
                            <a:pt x="33112" y="51613"/>
                          </a:cubicBezTo>
                          <a:close/>
                          <a:moveTo>
                            <a:pt x="26552" y="50038"/>
                          </a:moveTo>
                          <a:cubicBezTo>
                            <a:pt x="25956" y="52598"/>
                            <a:pt x="23968" y="54370"/>
                            <a:pt x="21980" y="55945"/>
                          </a:cubicBezTo>
                          <a:cubicBezTo>
                            <a:pt x="21185" y="56732"/>
                            <a:pt x="17606" y="59489"/>
                            <a:pt x="13829" y="59489"/>
                          </a:cubicBezTo>
                          <a:cubicBezTo>
                            <a:pt x="10450" y="59489"/>
                            <a:pt x="7269" y="57126"/>
                            <a:pt x="7269" y="51023"/>
                          </a:cubicBezTo>
                          <a:cubicBezTo>
                            <a:pt x="7269" y="46297"/>
                            <a:pt x="9853" y="36650"/>
                            <a:pt x="12040" y="33106"/>
                          </a:cubicBezTo>
                          <a:cubicBezTo>
                            <a:pt x="16016" y="26018"/>
                            <a:pt x="20588" y="24837"/>
                            <a:pt x="22974" y="24837"/>
                          </a:cubicBezTo>
                          <a:cubicBezTo>
                            <a:pt x="29136" y="24837"/>
                            <a:pt x="30926" y="31531"/>
                            <a:pt x="30926" y="32515"/>
                          </a:cubicBezTo>
                          <a:cubicBezTo>
                            <a:pt x="30926" y="32712"/>
                            <a:pt x="30727" y="33500"/>
                            <a:pt x="30727" y="3369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47" name="Freeform: Shape 646">
                      <a:extLst>
                        <a:ext uri="{FF2B5EF4-FFF2-40B4-BE49-F238E27FC236}">
                          <a16:creationId xmlns:a16="http://schemas.microsoft.com/office/drawing/2014/main" id="{C5F8B26F-0D88-88D1-87AE-8DCF939DC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83269" y="4742079"/>
                      <a:ext cx="38367" cy="39574"/>
                    </a:xfrm>
                    <a:custGeom>
                      <a:avLst/>
                      <a:gdLst>
                        <a:gd name="connsiteX0" fmla="*/ 33313 w 38367"/>
                        <a:gd name="connsiteY0" fmla="*/ 5147 h 39574"/>
                        <a:gd name="connsiteX1" fmla="*/ 28939 w 38367"/>
                        <a:gd name="connsiteY1" fmla="*/ 10069 h 39574"/>
                        <a:gd name="connsiteX2" fmla="*/ 32319 w 38367"/>
                        <a:gd name="connsiteY2" fmla="*/ 13417 h 39574"/>
                        <a:gd name="connsiteX3" fmla="*/ 37289 w 38367"/>
                        <a:gd name="connsiteY3" fmla="*/ 7707 h 39574"/>
                        <a:gd name="connsiteX4" fmla="*/ 25759 w 38367"/>
                        <a:gd name="connsiteY4" fmla="*/ 28 h 39574"/>
                        <a:gd name="connsiteX5" fmla="*/ 114 w 38367"/>
                        <a:gd name="connsiteY5" fmla="*/ 24442 h 39574"/>
                        <a:gd name="connsiteX6" fmla="*/ 16415 w 38367"/>
                        <a:gd name="connsiteY6" fmla="*/ 39603 h 39574"/>
                        <a:gd name="connsiteX7" fmla="*/ 38481 w 38367"/>
                        <a:gd name="connsiteY7" fmla="*/ 29758 h 39574"/>
                        <a:gd name="connsiteX8" fmla="*/ 36891 w 38367"/>
                        <a:gd name="connsiteY8" fmla="*/ 28183 h 39574"/>
                        <a:gd name="connsiteX9" fmla="*/ 35499 w 38367"/>
                        <a:gd name="connsiteY9" fmla="*/ 29168 h 39574"/>
                        <a:gd name="connsiteX10" fmla="*/ 16614 w 38367"/>
                        <a:gd name="connsiteY10" fmla="*/ 37240 h 39574"/>
                        <a:gd name="connsiteX11" fmla="*/ 7469 w 38367"/>
                        <a:gd name="connsiteY11" fmla="*/ 27396 h 39574"/>
                        <a:gd name="connsiteX12" fmla="*/ 13235 w 38367"/>
                        <a:gd name="connsiteY12" fmla="*/ 9282 h 39574"/>
                        <a:gd name="connsiteX13" fmla="*/ 25759 w 38367"/>
                        <a:gd name="connsiteY13" fmla="*/ 2588 h 39574"/>
                        <a:gd name="connsiteX14" fmla="*/ 33313 w 38367"/>
                        <a:gd name="connsiteY14" fmla="*/ 5147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313" y="5147"/>
                          </a:moveTo>
                          <a:cubicBezTo>
                            <a:pt x="30132" y="5738"/>
                            <a:pt x="28939" y="8101"/>
                            <a:pt x="28939" y="10069"/>
                          </a:cubicBezTo>
                          <a:cubicBezTo>
                            <a:pt x="28939" y="12432"/>
                            <a:pt x="30728" y="13417"/>
                            <a:pt x="32319" y="13417"/>
                          </a:cubicBezTo>
                          <a:cubicBezTo>
                            <a:pt x="34307" y="13417"/>
                            <a:pt x="37289" y="12038"/>
                            <a:pt x="37289" y="7707"/>
                          </a:cubicBezTo>
                          <a:cubicBezTo>
                            <a:pt x="37289" y="1800"/>
                            <a:pt x="30530" y="28"/>
                            <a:pt x="25759" y="28"/>
                          </a:cubicBezTo>
                          <a:cubicBezTo>
                            <a:pt x="12439" y="28"/>
                            <a:pt x="114" y="12235"/>
                            <a:pt x="114" y="24442"/>
                          </a:cubicBezTo>
                          <a:cubicBezTo>
                            <a:pt x="114" y="31924"/>
                            <a:pt x="5283" y="39603"/>
                            <a:pt x="16415" y="39603"/>
                          </a:cubicBezTo>
                          <a:cubicBezTo>
                            <a:pt x="31524" y="39603"/>
                            <a:pt x="38481" y="30940"/>
                            <a:pt x="38481" y="29758"/>
                          </a:cubicBezTo>
                          <a:cubicBezTo>
                            <a:pt x="38481" y="29168"/>
                            <a:pt x="37686" y="28183"/>
                            <a:pt x="36891" y="28183"/>
                          </a:cubicBezTo>
                          <a:cubicBezTo>
                            <a:pt x="36493" y="28183"/>
                            <a:pt x="36295" y="28380"/>
                            <a:pt x="35499" y="29168"/>
                          </a:cubicBezTo>
                          <a:cubicBezTo>
                            <a:pt x="28542" y="37240"/>
                            <a:pt x="18204" y="37240"/>
                            <a:pt x="16614" y="37240"/>
                          </a:cubicBezTo>
                          <a:cubicBezTo>
                            <a:pt x="10253" y="37240"/>
                            <a:pt x="7469" y="32908"/>
                            <a:pt x="7469" y="27396"/>
                          </a:cubicBezTo>
                          <a:cubicBezTo>
                            <a:pt x="7469" y="25033"/>
                            <a:pt x="8662" y="15385"/>
                            <a:pt x="13235" y="9282"/>
                          </a:cubicBezTo>
                          <a:cubicBezTo>
                            <a:pt x="16614" y="4950"/>
                            <a:pt x="21186" y="2588"/>
                            <a:pt x="25759" y="2588"/>
                          </a:cubicBezTo>
                          <a:cubicBezTo>
                            <a:pt x="26951" y="2588"/>
                            <a:pt x="31126" y="2785"/>
                            <a:pt x="33313" y="514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73DDBDD1-C1AD-EAF5-0B41-A38282E0AF66}"/>
                    </a:ext>
                  </a:extLst>
                </p:cNvPr>
                <p:cNvSpPr/>
                <p:nvPr/>
              </p:nvSpPr>
              <p:spPr>
                <a:xfrm>
                  <a:off x="4558971" y="3755159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E627EBC1-81DB-4E39-7C37-7C5111D795F4}"/>
                    </a:ext>
                  </a:extLst>
                </p:cNvPr>
                <p:cNvSpPr/>
                <p:nvPr/>
              </p:nvSpPr>
              <p:spPr>
                <a:xfrm>
                  <a:off x="4558971" y="4028894"/>
                  <a:ext cx="45719" cy="45719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33" name="Connector: Elbow 632">
                  <a:extLst>
                    <a:ext uri="{FF2B5EF4-FFF2-40B4-BE49-F238E27FC236}">
                      <a16:creationId xmlns:a16="http://schemas.microsoft.com/office/drawing/2014/main" id="{E32190A2-D2E6-F0BE-D78D-75293AB55ABC}"/>
                    </a:ext>
                  </a:extLst>
                </p:cNvPr>
                <p:cNvCxnSpPr>
                  <a:endCxn id="632" idx="4"/>
                </p:cNvCxnSpPr>
                <p:nvPr/>
              </p:nvCxnSpPr>
              <p:spPr>
                <a:xfrm rot="10800000">
                  <a:off x="4581831" y="4074614"/>
                  <a:ext cx="378222" cy="190997"/>
                </a:xfrm>
                <a:prstGeom prst="bentConnector2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4" name="Straight Connector 633">
                  <a:extLst>
                    <a:ext uri="{FF2B5EF4-FFF2-40B4-BE49-F238E27FC236}">
                      <a16:creationId xmlns:a16="http://schemas.microsoft.com/office/drawing/2014/main" id="{8B593076-D580-D75A-2A8D-969F5584E470}"/>
                    </a:ext>
                  </a:extLst>
                </p:cNvPr>
                <p:cNvCxnSpPr>
                  <a:stCxn id="631" idx="6"/>
                </p:cNvCxnSpPr>
                <p:nvPr/>
              </p:nvCxnSpPr>
              <p:spPr>
                <a:xfrm flipV="1">
                  <a:off x="4604690" y="3776349"/>
                  <a:ext cx="355363" cy="167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5" name="Straight Arrow Connector 634">
                  <a:extLst>
                    <a:ext uri="{FF2B5EF4-FFF2-40B4-BE49-F238E27FC236}">
                      <a16:creationId xmlns:a16="http://schemas.microsoft.com/office/drawing/2014/main" id="{813A4168-AA9C-28FC-1DC6-527D2F2E8F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1230" y="3714288"/>
                  <a:ext cx="476554" cy="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6" name="Straight Arrow Connector 635">
                  <a:extLst>
                    <a:ext uri="{FF2B5EF4-FFF2-40B4-BE49-F238E27FC236}">
                      <a16:creationId xmlns:a16="http://schemas.microsoft.com/office/drawing/2014/main" id="{1B7ED4D7-0BF9-A17C-A3D1-35A323149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31230" y="3862814"/>
                  <a:ext cx="476554" cy="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7" name="Straight Arrow Connector 636">
                  <a:extLst>
                    <a:ext uri="{FF2B5EF4-FFF2-40B4-BE49-F238E27FC236}">
                      <a16:creationId xmlns:a16="http://schemas.microsoft.com/office/drawing/2014/main" id="{4E836CC4-13DF-91F1-C35D-F6531DEA3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48680" y="4188367"/>
                  <a:ext cx="559104" cy="36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8" name="Straight Arrow Connector 637">
                  <a:extLst>
                    <a:ext uri="{FF2B5EF4-FFF2-40B4-BE49-F238E27FC236}">
                      <a16:creationId xmlns:a16="http://schemas.microsoft.com/office/drawing/2014/main" id="{BF036CFE-8344-C153-C661-EE4531C20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48680" y="4337253"/>
                  <a:ext cx="559104" cy="0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9" name="Straight Arrow Connector 638">
                  <a:extLst>
                    <a:ext uri="{FF2B5EF4-FFF2-40B4-BE49-F238E27FC236}">
                      <a16:creationId xmlns:a16="http://schemas.microsoft.com/office/drawing/2014/main" id="{639BD932-3AD5-486A-323F-3ECF199C71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66761" y="4711693"/>
                  <a:ext cx="359554" cy="243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0" name="Straight Arrow Connector 639">
                  <a:extLst>
                    <a:ext uri="{FF2B5EF4-FFF2-40B4-BE49-F238E27FC236}">
                      <a16:creationId xmlns:a16="http://schemas.microsoft.com/office/drawing/2014/main" id="{A8B8B4CA-9AE5-5061-CB9E-B08D7F4ABD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66761" y="4868769"/>
                  <a:ext cx="359554" cy="2431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D70FA644-A2AD-BABF-23D8-9F345781EF38}"/>
                  </a:ext>
                </a:extLst>
              </p:cNvPr>
              <p:cNvGrpSpPr/>
              <p:nvPr/>
            </p:nvGrpSpPr>
            <p:grpSpPr>
              <a:xfrm>
                <a:off x="2204978" y="4764992"/>
                <a:ext cx="1865288" cy="340620"/>
                <a:chOff x="2204978" y="4764992"/>
                <a:chExt cx="1865288" cy="340620"/>
              </a:xfrm>
            </p:grpSpPr>
            <p:grpSp>
              <p:nvGrpSpPr>
                <p:cNvPr id="594" name="Graphic 9">
                  <a:extLst>
                    <a:ext uri="{FF2B5EF4-FFF2-40B4-BE49-F238E27FC236}">
                      <a16:creationId xmlns:a16="http://schemas.microsoft.com/office/drawing/2014/main" id="{7CD96242-74FF-BB8A-0DB9-B92654359EA3}"/>
                    </a:ext>
                  </a:extLst>
                </p:cNvPr>
                <p:cNvGrpSpPr/>
                <p:nvPr/>
              </p:nvGrpSpPr>
              <p:grpSpPr>
                <a:xfrm>
                  <a:off x="2766534" y="4764992"/>
                  <a:ext cx="662934" cy="340620"/>
                  <a:chOff x="3588140" y="5305802"/>
                  <a:chExt cx="662934" cy="340620"/>
                </a:xfrm>
              </p:grpSpPr>
              <p:sp>
                <p:nvSpPr>
                  <p:cNvPr id="619" name="Freeform: Shape 618">
                    <a:extLst>
                      <a:ext uri="{FF2B5EF4-FFF2-40B4-BE49-F238E27FC236}">
                        <a16:creationId xmlns:a16="http://schemas.microsoft.com/office/drawing/2014/main" id="{202D1294-7A0F-F151-6695-EE1ABCED9E9B}"/>
                      </a:ext>
                    </a:extLst>
                  </p:cNvPr>
                  <p:cNvSpPr/>
                  <p:nvPr/>
                </p:nvSpPr>
                <p:spPr>
                  <a:xfrm>
                    <a:off x="3588140" y="5305802"/>
                    <a:ext cx="662934" cy="340620"/>
                  </a:xfrm>
                  <a:custGeom>
                    <a:avLst/>
                    <a:gdLst>
                      <a:gd name="connsiteX0" fmla="*/ 636290 w 662934"/>
                      <a:gd name="connsiteY0" fmla="*/ -90 h 340620"/>
                      <a:gd name="connsiteX1" fmla="*/ 26601 w 662934"/>
                      <a:gd name="connsiteY1" fmla="*/ -90 h 340620"/>
                      <a:gd name="connsiteX2" fmla="*/ -22 w 662934"/>
                      <a:gd name="connsiteY2" fmla="*/ 39808 h 340620"/>
                      <a:gd name="connsiteX3" fmla="*/ -22 w 662934"/>
                      <a:gd name="connsiteY3" fmla="*/ 300593 h 340620"/>
                      <a:gd name="connsiteX4" fmla="*/ 26601 w 662934"/>
                      <a:gd name="connsiteY4" fmla="*/ 340530 h 340620"/>
                      <a:gd name="connsiteX5" fmla="*/ 636290 w 662934"/>
                      <a:gd name="connsiteY5" fmla="*/ 340530 h 340620"/>
                      <a:gd name="connsiteX6" fmla="*/ 662913 w 662934"/>
                      <a:gd name="connsiteY6" fmla="*/ 300593 h 340620"/>
                      <a:gd name="connsiteX7" fmla="*/ 662913 w 662934"/>
                      <a:gd name="connsiteY7" fmla="*/ 39808 h 340620"/>
                      <a:gd name="connsiteX8" fmla="*/ 636290 w 662934"/>
                      <a:gd name="connsiteY8" fmla="*/ -90 h 340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2934" h="340620">
                        <a:moveTo>
                          <a:pt x="636290" y="-90"/>
                        </a:moveTo>
                        <a:lnTo>
                          <a:pt x="26601" y="-90"/>
                        </a:lnTo>
                        <a:cubicBezTo>
                          <a:pt x="11906" y="-90"/>
                          <a:pt x="-22" y="17747"/>
                          <a:pt x="-22" y="39808"/>
                        </a:cubicBezTo>
                        <a:lnTo>
                          <a:pt x="-22" y="300593"/>
                        </a:lnTo>
                        <a:cubicBezTo>
                          <a:pt x="-22" y="322655"/>
                          <a:pt x="11906" y="340530"/>
                          <a:pt x="26601" y="340530"/>
                        </a:cubicBezTo>
                        <a:lnTo>
                          <a:pt x="636290" y="340530"/>
                        </a:lnTo>
                        <a:cubicBezTo>
                          <a:pt x="650985" y="340530"/>
                          <a:pt x="662913" y="322655"/>
                          <a:pt x="662913" y="300593"/>
                        </a:cubicBezTo>
                        <a:lnTo>
                          <a:pt x="662913" y="39808"/>
                        </a:lnTo>
                        <a:cubicBezTo>
                          <a:pt x="662913" y="17747"/>
                          <a:pt x="650985" y="-90"/>
                          <a:pt x="636290" y="-90"/>
                        </a:cubicBezTo>
                        <a:close/>
                      </a:path>
                    </a:pathLst>
                  </a:custGeom>
                  <a:noFill/>
                  <a:ln w="3275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20" name="Graphic 9">
                    <a:extLst>
                      <a:ext uri="{FF2B5EF4-FFF2-40B4-BE49-F238E27FC236}">
                        <a16:creationId xmlns:a16="http://schemas.microsoft.com/office/drawing/2014/main" id="{6A643743-CEB7-51AC-E786-16640284C7C9}"/>
                      </a:ext>
                    </a:extLst>
                  </p:cNvPr>
                  <p:cNvGrpSpPr/>
                  <p:nvPr/>
                </p:nvGrpSpPr>
                <p:grpSpPr>
                  <a:xfrm>
                    <a:off x="3787124" y="5435253"/>
                    <a:ext cx="263850" cy="86236"/>
                    <a:chOff x="3787124" y="5435253"/>
                    <a:chExt cx="263850" cy="86236"/>
                  </a:xfrm>
                  <a:solidFill>
                    <a:srgbClr val="000000"/>
                  </a:solidFill>
                </p:grpSpPr>
                <p:sp>
                  <p:nvSpPr>
                    <p:cNvPr id="621" name="Freeform: Shape 620">
                      <a:extLst>
                        <a:ext uri="{FF2B5EF4-FFF2-40B4-BE49-F238E27FC236}">
                          <a16:creationId xmlns:a16="http://schemas.microsoft.com/office/drawing/2014/main" id="{23740210-C02C-89ED-56BB-EB54B4979D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7124" y="5435253"/>
                      <a:ext cx="86475" cy="86236"/>
                    </a:xfrm>
                    <a:custGeom>
                      <a:avLst/>
                      <a:gdLst>
                        <a:gd name="connsiteX0" fmla="*/ 31633 w 86475"/>
                        <a:gd name="connsiteY0" fmla="*/ 48288 h 86236"/>
                        <a:gd name="connsiteX1" fmla="*/ 54096 w 86475"/>
                        <a:gd name="connsiteY1" fmla="*/ 48288 h 86236"/>
                        <a:gd name="connsiteX2" fmla="*/ 86500 w 86475"/>
                        <a:gd name="connsiteY2" fmla="*/ 24661 h 86236"/>
                        <a:gd name="connsiteX3" fmla="*/ 52904 w 86475"/>
                        <a:gd name="connsiteY3" fmla="*/ 50 h 86236"/>
                        <a:gd name="connsiteX4" fmla="*/ 24 w 86475"/>
                        <a:gd name="connsiteY4" fmla="*/ 50 h 86236"/>
                        <a:gd name="connsiteX5" fmla="*/ 24 w 86475"/>
                        <a:gd name="connsiteY5" fmla="*/ 5957 h 86236"/>
                        <a:gd name="connsiteX6" fmla="*/ 13741 w 86475"/>
                        <a:gd name="connsiteY6" fmla="*/ 5957 h 86236"/>
                        <a:gd name="connsiteX7" fmla="*/ 13741 w 86475"/>
                        <a:gd name="connsiteY7" fmla="*/ 80380 h 86236"/>
                        <a:gd name="connsiteX8" fmla="*/ 24 w 86475"/>
                        <a:gd name="connsiteY8" fmla="*/ 80380 h 86236"/>
                        <a:gd name="connsiteX9" fmla="*/ 24 w 86475"/>
                        <a:gd name="connsiteY9" fmla="*/ 86287 h 86236"/>
                        <a:gd name="connsiteX10" fmla="*/ 22687 w 86475"/>
                        <a:gd name="connsiteY10" fmla="*/ 85893 h 86236"/>
                        <a:gd name="connsiteX11" fmla="*/ 45349 w 86475"/>
                        <a:gd name="connsiteY11" fmla="*/ 86287 h 86236"/>
                        <a:gd name="connsiteX12" fmla="*/ 45349 w 86475"/>
                        <a:gd name="connsiteY12" fmla="*/ 80380 h 86236"/>
                        <a:gd name="connsiteX13" fmla="*/ 31633 w 86475"/>
                        <a:gd name="connsiteY13" fmla="*/ 80380 h 86236"/>
                        <a:gd name="connsiteX14" fmla="*/ 47934 w 86475"/>
                        <a:gd name="connsiteY14" fmla="*/ 43169 h 86236"/>
                        <a:gd name="connsiteX15" fmla="*/ 31036 w 86475"/>
                        <a:gd name="connsiteY15" fmla="*/ 43169 h 86236"/>
                        <a:gd name="connsiteX16" fmla="*/ 31036 w 86475"/>
                        <a:gd name="connsiteY16" fmla="*/ 5957 h 86236"/>
                        <a:gd name="connsiteX17" fmla="*/ 48133 w 86475"/>
                        <a:gd name="connsiteY17" fmla="*/ 5957 h 86236"/>
                        <a:gd name="connsiteX18" fmla="*/ 67018 w 86475"/>
                        <a:gd name="connsiteY18" fmla="*/ 24661 h 86236"/>
                        <a:gd name="connsiteX19" fmla="*/ 47934 w 86475"/>
                        <a:gd name="connsiteY19" fmla="*/ 43169 h 86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86475" h="86236">
                          <a:moveTo>
                            <a:pt x="31633" y="48288"/>
                          </a:moveTo>
                          <a:lnTo>
                            <a:pt x="54096" y="48288"/>
                          </a:lnTo>
                          <a:cubicBezTo>
                            <a:pt x="71789" y="48288"/>
                            <a:pt x="86500" y="39231"/>
                            <a:pt x="86500" y="24661"/>
                          </a:cubicBezTo>
                          <a:cubicBezTo>
                            <a:pt x="86500" y="10879"/>
                            <a:pt x="73976" y="50"/>
                            <a:pt x="52904" y="50"/>
                          </a:cubicBezTo>
                          <a:lnTo>
                            <a:pt x="24" y="50"/>
                          </a:lnTo>
                          <a:lnTo>
                            <a:pt x="24" y="5957"/>
                          </a:lnTo>
                          <a:lnTo>
                            <a:pt x="13741" y="5957"/>
                          </a:lnTo>
                          <a:lnTo>
                            <a:pt x="13741" y="80380"/>
                          </a:lnTo>
                          <a:lnTo>
                            <a:pt x="24" y="80380"/>
                          </a:lnTo>
                          <a:lnTo>
                            <a:pt x="24" y="86287"/>
                          </a:lnTo>
                          <a:cubicBezTo>
                            <a:pt x="4795" y="85893"/>
                            <a:pt x="17319" y="85893"/>
                            <a:pt x="22687" y="85893"/>
                          </a:cubicBezTo>
                          <a:cubicBezTo>
                            <a:pt x="28253" y="85893"/>
                            <a:pt x="40578" y="85893"/>
                            <a:pt x="45349" y="86287"/>
                          </a:cubicBezTo>
                          <a:lnTo>
                            <a:pt x="45349" y="80380"/>
                          </a:lnTo>
                          <a:lnTo>
                            <a:pt x="31633" y="80380"/>
                          </a:lnTo>
                          <a:close/>
                          <a:moveTo>
                            <a:pt x="47934" y="43169"/>
                          </a:moveTo>
                          <a:lnTo>
                            <a:pt x="31036" y="43169"/>
                          </a:lnTo>
                          <a:lnTo>
                            <a:pt x="31036" y="5957"/>
                          </a:lnTo>
                          <a:lnTo>
                            <a:pt x="48133" y="5957"/>
                          </a:lnTo>
                          <a:cubicBezTo>
                            <a:pt x="67018" y="5957"/>
                            <a:pt x="67018" y="15604"/>
                            <a:pt x="67018" y="24661"/>
                          </a:cubicBezTo>
                          <a:cubicBezTo>
                            <a:pt x="67018" y="33521"/>
                            <a:pt x="67018" y="43169"/>
                            <a:pt x="47934" y="431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22" name="Freeform: Shape 621">
                      <a:extLst>
                        <a:ext uri="{FF2B5EF4-FFF2-40B4-BE49-F238E27FC236}">
                          <a16:creationId xmlns:a16="http://schemas.microsoft.com/office/drawing/2014/main" id="{3B314727-DD23-FAB9-B496-58EC1ED9C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6764" y="5435253"/>
                      <a:ext cx="76535" cy="86236"/>
                    </a:xfrm>
                    <a:custGeom>
                      <a:avLst/>
                      <a:gdLst>
                        <a:gd name="connsiteX0" fmla="*/ 76563 w 76535"/>
                        <a:gd name="connsiteY0" fmla="*/ 51832 h 86236"/>
                        <a:gd name="connsiteX1" fmla="*/ 70599 w 76535"/>
                        <a:gd name="connsiteY1" fmla="*/ 51832 h 86236"/>
                        <a:gd name="connsiteX2" fmla="*/ 44756 w 76535"/>
                        <a:gd name="connsiteY2" fmla="*/ 80380 h 86236"/>
                        <a:gd name="connsiteX3" fmla="*/ 31636 w 76535"/>
                        <a:gd name="connsiteY3" fmla="*/ 80380 h 86236"/>
                        <a:gd name="connsiteX4" fmla="*/ 31636 w 76535"/>
                        <a:gd name="connsiteY4" fmla="*/ 5957 h 86236"/>
                        <a:gd name="connsiteX5" fmla="*/ 48931 w 76535"/>
                        <a:gd name="connsiteY5" fmla="*/ 5957 h 86236"/>
                        <a:gd name="connsiteX6" fmla="*/ 48931 w 76535"/>
                        <a:gd name="connsiteY6" fmla="*/ 50 h 86236"/>
                        <a:gd name="connsiteX7" fmla="*/ 23286 w 76535"/>
                        <a:gd name="connsiteY7" fmla="*/ 444 h 86236"/>
                        <a:gd name="connsiteX8" fmla="*/ 27 w 76535"/>
                        <a:gd name="connsiteY8" fmla="*/ 50 h 86236"/>
                        <a:gd name="connsiteX9" fmla="*/ 27 w 76535"/>
                        <a:gd name="connsiteY9" fmla="*/ 5957 h 86236"/>
                        <a:gd name="connsiteX10" fmla="*/ 13744 w 76535"/>
                        <a:gd name="connsiteY10" fmla="*/ 5957 h 86236"/>
                        <a:gd name="connsiteX11" fmla="*/ 13744 w 76535"/>
                        <a:gd name="connsiteY11" fmla="*/ 80380 h 86236"/>
                        <a:gd name="connsiteX12" fmla="*/ 27 w 76535"/>
                        <a:gd name="connsiteY12" fmla="*/ 80380 h 86236"/>
                        <a:gd name="connsiteX13" fmla="*/ 27 w 76535"/>
                        <a:gd name="connsiteY13" fmla="*/ 86287 h 86236"/>
                        <a:gd name="connsiteX14" fmla="*/ 72587 w 76535"/>
                        <a:gd name="connsiteY14" fmla="*/ 86287 h 86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76535" h="86236">
                          <a:moveTo>
                            <a:pt x="76563" y="51832"/>
                          </a:moveTo>
                          <a:lnTo>
                            <a:pt x="70599" y="51832"/>
                          </a:lnTo>
                          <a:cubicBezTo>
                            <a:pt x="69605" y="60495"/>
                            <a:pt x="67419" y="80380"/>
                            <a:pt x="44756" y="80380"/>
                          </a:cubicBezTo>
                          <a:lnTo>
                            <a:pt x="31636" y="80380"/>
                          </a:lnTo>
                          <a:lnTo>
                            <a:pt x="31636" y="5957"/>
                          </a:lnTo>
                          <a:lnTo>
                            <a:pt x="48931" y="5957"/>
                          </a:lnTo>
                          <a:lnTo>
                            <a:pt x="48931" y="50"/>
                          </a:lnTo>
                          <a:cubicBezTo>
                            <a:pt x="43166" y="444"/>
                            <a:pt x="29449" y="444"/>
                            <a:pt x="23286" y="444"/>
                          </a:cubicBezTo>
                          <a:cubicBezTo>
                            <a:pt x="17720" y="444"/>
                            <a:pt x="4798" y="444"/>
                            <a:pt x="27" y="50"/>
                          </a:cubicBezTo>
                          <a:lnTo>
                            <a:pt x="27" y="5957"/>
                          </a:lnTo>
                          <a:lnTo>
                            <a:pt x="13744" y="5957"/>
                          </a:lnTo>
                          <a:lnTo>
                            <a:pt x="13744" y="80380"/>
                          </a:lnTo>
                          <a:lnTo>
                            <a:pt x="27" y="80380"/>
                          </a:lnTo>
                          <a:lnTo>
                            <a:pt x="27" y="86287"/>
                          </a:lnTo>
                          <a:lnTo>
                            <a:pt x="72587" y="862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23" name="Freeform: Shape 622">
                      <a:extLst>
                        <a:ext uri="{FF2B5EF4-FFF2-40B4-BE49-F238E27FC236}">
                          <a16:creationId xmlns:a16="http://schemas.microsoft.com/office/drawing/2014/main" id="{AA8B1564-AA3A-0EB2-247E-9625062FD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74439" y="5435253"/>
                      <a:ext cx="76535" cy="86236"/>
                    </a:xfrm>
                    <a:custGeom>
                      <a:avLst/>
                      <a:gdLst>
                        <a:gd name="connsiteX0" fmla="*/ 76566 w 76535"/>
                        <a:gd name="connsiteY0" fmla="*/ 51832 h 86236"/>
                        <a:gd name="connsiteX1" fmla="*/ 70602 w 76535"/>
                        <a:gd name="connsiteY1" fmla="*/ 51832 h 86236"/>
                        <a:gd name="connsiteX2" fmla="*/ 44758 w 76535"/>
                        <a:gd name="connsiteY2" fmla="*/ 80380 h 86236"/>
                        <a:gd name="connsiteX3" fmla="*/ 31638 w 76535"/>
                        <a:gd name="connsiteY3" fmla="*/ 80380 h 86236"/>
                        <a:gd name="connsiteX4" fmla="*/ 31638 w 76535"/>
                        <a:gd name="connsiteY4" fmla="*/ 5957 h 86236"/>
                        <a:gd name="connsiteX5" fmla="*/ 48933 w 76535"/>
                        <a:gd name="connsiteY5" fmla="*/ 5957 h 86236"/>
                        <a:gd name="connsiteX6" fmla="*/ 48933 w 76535"/>
                        <a:gd name="connsiteY6" fmla="*/ 50 h 86236"/>
                        <a:gd name="connsiteX7" fmla="*/ 23289 w 76535"/>
                        <a:gd name="connsiteY7" fmla="*/ 444 h 86236"/>
                        <a:gd name="connsiteX8" fmla="*/ 30 w 76535"/>
                        <a:gd name="connsiteY8" fmla="*/ 50 h 86236"/>
                        <a:gd name="connsiteX9" fmla="*/ 30 w 76535"/>
                        <a:gd name="connsiteY9" fmla="*/ 5957 h 86236"/>
                        <a:gd name="connsiteX10" fmla="*/ 13747 w 76535"/>
                        <a:gd name="connsiteY10" fmla="*/ 5957 h 86236"/>
                        <a:gd name="connsiteX11" fmla="*/ 13747 w 76535"/>
                        <a:gd name="connsiteY11" fmla="*/ 80380 h 86236"/>
                        <a:gd name="connsiteX12" fmla="*/ 30 w 76535"/>
                        <a:gd name="connsiteY12" fmla="*/ 80380 h 86236"/>
                        <a:gd name="connsiteX13" fmla="*/ 30 w 76535"/>
                        <a:gd name="connsiteY13" fmla="*/ 86287 h 86236"/>
                        <a:gd name="connsiteX14" fmla="*/ 72590 w 76535"/>
                        <a:gd name="connsiteY14" fmla="*/ 86287 h 862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76535" h="86236">
                          <a:moveTo>
                            <a:pt x="76566" y="51832"/>
                          </a:moveTo>
                          <a:lnTo>
                            <a:pt x="70602" y="51832"/>
                          </a:lnTo>
                          <a:cubicBezTo>
                            <a:pt x="69608" y="60495"/>
                            <a:pt x="67421" y="80380"/>
                            <a:pt x="44758" y="80380"/>
                          </a:cubicBezTo>
                          <a:lnTo>
                            <a:pt x="31638" y="80380"/>
                          </a:lnTo>
                          <a:lnTo>
                            <a:pt x="31638" y="5957"/>
                          </a:lnTo>
                          <a:lnTo>
                            <a:pt x="48933" y="5957"/>
                          </a:lnTo>
                          <a:lnTo>
                            <a:pt x="48933" y="50"/>
                          </a:lnTo>
                          <a:cubicBezTo>
                            <a:pt x="43168" y="444"/>
                            <a:pt x="29451" y="444"/>
                            <a:pt x="23289" y="444"/>
                          </a:cubicBezTo>
                          <a:cubicBezTo>
                            <a:pt x="17722" y="444"/>
                            <a:pt x="4801" y="444"/>
                            <a:pt x="30" y="50"/>
                          </a:cubicBezTo>
                          <a:lnTo>
                            <a:pt x="30" y="5957"/>
                          </a:lnTo>
                          <a:lnTo>
                            <a:pt x="13747" y="5957"/>
                          </a:lnTo>
                          <a:lnTo>
                            <a:pt x="13747" y="80380"/>
                          </a:lnTo>
                          <a:lnTo>
                            <a:pt x="30" y="80380"/>
                          </a:lnTo>
                          <a:lnTo>
                            <a:pt x="30" y="86287"/>
                          </a:lnTo>
                          <a:lnTo>
                            <a:pt x="72590" y="8628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51DFDD25-C4E0-00D5-B06E-0AF0D962802A}"/>
                    </a:ext>
                  </a:extLst>
                </p:cNvPr>
                <p:cNvGrpSpPr/>
                <p:nvPr/>
              </p:nvGrpSpPr>
              <p:grpSpPr>
                <a:xfrm>
                  <a:off x="3821277" y="4787280"/>
                  <a:ext cx="248989" cy="318332"/>
                  <a:chOff x="4555154" y="5326160"/>
                  <a:chExt cx="248989" cy="318332"/>
                </a:xfrm>
              </p:grpSpPr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id="{30EE63DE-D684-EE03-DE86-8BDCCB8F6D18}"/>
                      </a:ext>
                    </a:extLst>
                  </p:cNvPr>
                  <p:cNvSpPr/>
                  <p:nvPr/>
                </p:nvSpPr>
                <p:spPr>
                  <a:xfrm>
                    <a:off x="4555154" y="5356946"/>
                    <a:ext cx="55662" cy="56900"/>
                  </a:xfrm>
                  <a:custGeom>
                    <a:avLst/>
                    <a:gdLst>
                      <a:gd name="connsiteX0" fmla="*/ 55709 w 55662"/>
                      <a:gd name="connsiteY0" fmla="*/ 8906 h 56900"/>
                      <a:gd name="connsiteX1" fmla="*/ 50143 w 55662"/>
                      <a:gd name="connsiteY1" fmla="*/ 46 h 56900"/>
                      <a:gd name="connsiteX2" fmla="*/ 43781 w 55662"/>
                      <a:gd name="connsiteY2" fmla="*/ 6150 h 56900"/>
                      <a:gd name="connsiteX3" fmla="*/ 45769 w 55662"/>
                      <a:gd name="connsiteY3" fmla="*/ 9891 h 56900"/>
                      <a:gd name="connsiteX4" fmla="*/ 50143 w 55662"/>
                      <a:gd name="connsiteY4" fmla="*/ 20129 h 56900"/>
                      <a:gd name="connsiteX5" fmla="*/ 27679 w 55662"/>
                      <a:gd name="connsiteY5" fmla="*/ 54190 h 56900"/>
                      <a:gd name="connsiteX6" fmla="*/ 18137 w 55662"/>
                      <a:gd name="connsiteY6" fmla="*/ 43165 h 56900"/>
                      <a:gd name="connsiteX7" fmla="*/ 25492 w 55662"/>
                      <a:gd name="connsiteY7" fmla="*/ 16585 h 56900"/>
                      <a:gd name="connsiteX8" fmla="*/ 27082 w 55662"/>
                      <a:gd name="connsiteY8" fmla="*/ 10284 h 56900"/>
                      <a:gd name="connsiteX9" fmla="*/ 16745 w 55662"/>
                      <a:gd name="connsiteY9" fmla="*/ 46 h 56900"/>
                      <a:gd name="connsiteX10" fmla="*/ 46 w 55662"/>
                      <a:gd name="connsiteY10" fmla="*/ 19341 h 56900"/>
                      <a:gd name="connsiteX11" fmla="*/ 1438 w 55662"/>
                      <a:gd name="connsiteY11" fmla="*/ 20719 h 56900"/>
                      <a:gd name="connsiteX12" fmla="*/ 3426 w 55662"/>
                      <a:gd name="connsiteY12" fmla="*/ 18357 h 56900"/>
                      <a:gd name="connsiteX13" fmla="*/ 16348 w 55662"/>
                      <a:gd name="connsiteY13" fmla="*/ 2803 h 56900"/>
                      <a:gd name="connsiteX14" fmla="*/ 19528 w 55662"/>
                      <a:gd name="connsiteY14" fmla="*/ 6740 h 56900"/>
                      <a:gd name="connsiteX15" fmla="*/ 17342 w 55662"/>
                      <a:gd name="connsiteY15" fmla="*/ 15600 h 56900"/>
                      <a:gd name="connsiteX16" fmla="*/ 10185 w 55662"/>
                      <a:gd name="connsiteY16" fmla="*/ 41393 h 56900"/>
                      <a:gd name="connsiteX17" fmla="*/ 27082 w 55662"/>
                      <a:gd name="connsiteY17" fmla="*/ 56947 h 56900"/>
                      <a:gd name="connsiteX18" fmla="*/ 55709 w 55662"/>
                      <a:gd name="connsiteY18" fmla="*/ 8906 h 5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662" h="56900">
                        <a:moveTo>
                          <a:pt x="55709" y="8906"/>
                        </a:moveTo>
                        <a:cubicBezTo>
                          <a:pt x="55709" y="2015"/>
                          <a:pt x="52329" y="46"/>
                          <a:pt x="50143" y="46"/>
                        </a:cubicBezTo>
                        <a:cubicBezTo>
                          <a:pt x="46962" y="46"/>
                          <a:pt x="43781" y="3393"/>
                          <a:pt x="43781" y="6150"/>
                        </a:cubicBezTo>
                        <a:cubicBezTo>
                          <a:pt x="43781" y="7725"/>
                          <a:pt x="44378" y="8512"/>
                          <a:pt x="45769" y="9891"/>
                        </a:cubicBezTo>
                        <a:cubicBezTo>
                          <a:pt x="48552" y="12450"/>
                          <a:pt x="50143" y="15600"/>
                          <a:pt x="50143" y="20129"/>
                        </a:cubicBezTo>
                        <a:cubicBezTo>
                          <a:pt x="50143" y="25445"/>
                          <a:pt x="42390" y="54190"/>
                          <a:pt x="27679" y="54190"/>
                        </a:cubicBezTo>
                        <a:cubicBezTo>
                          <a:pt x="21119" y="54190"/>
                          <a:pt x="18137" y="49859"/>
                          <a:pt x="18137" y="43165"/>
                        </a:cubicBezTo>
                        <a:cubicBezTo>
                          <a:pt x="18137" y="36274"/>
                          <a:pt x="21715" y="27020"/>
                          <a:pt x="25492" y="16585"/>
                        </a:cubicBezTo>
                        <a:cubicBezTo>
                          <a:pt x="26486" y="14419"/>
                          <a:pt x="27082" y="12647"/>
                          <a:pt x="27082" y="10284"/>
                        </a:cubicBezTo>
                        <a:cubicBezTo>
                          <a:pt x="27082" y="4772"/>
                          <a:pt x="23107" y="46"/>
                          <a:pt x="16745" y="46"/>
                        </a:cubicBezTo>
                        <a:cubicBezTo>
                          <a:pt x="4818" y="46"/>
                          <a:pt x="46" y="18357"/>
                          <a:pt x="46" y="19341"/>
                        </a:cubicBezTo>
                        <a:cubicBezTo>
                          <a:pt x="46" y="20719"/>
                          <a:pt x="1239" y="20719"/>
                          <a:pt x="1438" y="20719"/>
                        </a:cubicBezTo>
                        <a:cubicBezTo>
                          <a:pt x="2830" y="20719"/>
                          <a:pt x="2830" y="20326"/>
                          <a:pt x="3426" y="18357"/>
                        </a:cubicBezTo>
                        <a:cubicBezTo>
                          <a:pt x="7203" y="5756"/>
                          <a:pt x="12570" y="2803"/>
                          <a:pt x="16348" y="2803"/>
                        </a:cubicBezTo>
                        <a:cubicBezTo>
                          <a:pt x="17342" y="2803"/>
                          <a:pt x="19528" y="2803"/>
                          <a:pt x="19528" y="6740"/>
                        </a:cubicBezTo>
                        <a:cubicBezTo>
                          <a:pt x="19528" y="9891"/>
                          <a:pt x="18137" y="13435"/>
                          <a:pt x="17342" y="15600"/>
                        </a:cubicBezTo>
                        <a:cubicBezTo>
                          <a:pt x="11775" y="30170"/>
                          <a:pt x="10185" y="35880"/>
                          <a:pt x="10185" y="41393"/>
                        </a:cubicBezTo>
                        <a:cubicBezTo>
                          <a:pt x="10185" y="54978"/>
                          <a:pt x="21317" y="56947"/>
                          <a:pt x="27082" y="56947"/>
                        </a:cubicBezTo>
                        <a:cubicBezTo>
                          <a:pt x="48353" y="56947"/>
                          <a:pt x="55709" y="15404"/>
                          <a:pt x="55709" y="89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06" name="Graphic 9">
                    <a:extLst>
                      <a:ext uri="{FF2B5EF4-FFF2-40B4-BE49-F238E27FC236}">
                        <a16:creationId xmlns:a16="http://schemas.microsoft.com/office/drawing/2014/main" id="{1502273E-D711-E2FF-B891-FD7364DA4E8F}"/>
                      </a:ext>
                    </a:extLst>
                  </p:cNvPr>
                  <p:cNvGrpSpPr/>
                  <p:nvPr/>
                </p:nvGrpSpPr>
                <p:grpSpPr>
                  <a:xfrm>
                    <a:off x="4617370" y="5328129"/>
                    <a:ext cx="141480" cy="55915"/>
                    <a:chOff x="4617370" y="5328129"/>
                    <a:chExt cx="141480" cy="55915"/>
                  </a:xfrm>
                  <a:solidFill>
                    <a:srgbClr val="000000"/>
                  </a:solidFill>
                </p:grpSpPr>
                <p:sp>
                  <p:nvSpPr>
                    <p:cNvPr id="616" name="Freeform: Shape 615">
                      <a:extLst>
                        <a:ext uri="{FF2B5EF4-FFF2-40B4-BE49-F238E27FC236}">
                          <a16:creationId xmlns:a16="http://schemas.microsoft.com/office/drawing/2014/main" id="{A5AB7107-5FF2-EB5C-1FD4-12F1D680F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370" y="5328129"/>
                      <a:ext cx="49301" cy="55915"/>
                    </a:xfrm>
                    <a:custGeom>
                      <a:avLst/>
                      <a:gdLst>
                        <a:gd name="connsiteX0" fmla="*/ 6609 w 49301"/>
                        <a:gd name="connsiteY0" fmla="*/ 49463 h 55915"/>
                        <a:gd name="connsiteX1" fmla="*/ 2434 w 49301"/>
                        <a:gd name="connsiteY1" fmla="*/ 52613 h 55915"/>
                        <a:gd name="connsiteX2" fmla="*/ 49 w 49301"/>
                        <a:gd name="connsiteY2" fmla="*/ 54582 h 55915"/>
                        <a:gd name="connsiteX3" fmla="*/ 1241 w 49301"/>
                        <a:gd name="connsiteY3" fmla="*/ 55960 h 55915"/>
                        <a:gd name="connsiteX4" fmla="*/ 8796 w 49301"/>
                        <a:gd name="connsiteY4" fmla="*/ 55566 h 55915"/>
                        <a:gd name="connsiteX5" fmla="*/ 18139 w 49301"/>
                        <a:gd name="connsiteY5" fmla="*/ 55960 h 55915"/>
                        <a:gd name="connsiteX6" fmla="*/ 19928 w 49301"/>
                        <a:gd name="connsiteY6" fmla="*/ 53991 h 55915"/>
                        <a:gd name="connsiteX7" fmla="*/ 17543 w 49301"/>
                        <a:gd name="connsiteY7" fmla="*/ 52613 h 55915"/>
                        <a:gd name="connsiteX8" fmla="*/ 13169 w 49301"/>
                        <a:gd name="connsiteY8" fmla="*/ 51629 h 55915"/>
                        <a:gd name="connsiteX9" fmla="*/ 14163 w 49301"/>
                        <a:gd name="connsiteY9" fmla="*/ 47691 h 55915"/>
                        <a:gd name="connsiteX10" fmla="*/ 17543 w 49301"/>
                        <a:gd name="connsiteY10" fmla="*/ 34499 h 55915"/>
                        <a:gd name="connsiteX11" fmla="*/ 26687 w 49301"/>
                        <a:gd name="connsiteY11" fmla="*/ 39619 h 55915"/>
                        <a:gd name="connsiteX12" fmla="*/ 49350 w 49301"/>
                        <a:gd name="connsiteY12" fmla="*/ 14811 h 55915"/>
                        <a:gd name="connsiteX13" fmla="*/ 36229 w 49301"/>
                        <a:gd name="connsiteY13" fmla="*/ 44 h 55915"/>
                        <a:gd name="connsiteX14" fmla="*/ 23506 w 49301"/>
                        <a:gd name="connsiteY14" fmla="*/ 6345 h 55915"/>
                        <a:gd name="connsiteX15" fmla="*/ 14362 w 49301"/>
                        <a:gd name="connsiteY15" fmla="*/ 44 h 55915"/>
                        <a:gd name="connsiteX16" fmla="*/ 7404 w 49301"/>
                        <a:gd name="connsiteY16" fmla="*/ 4770 h 55915"/>
                        <a:gd name="connsiteX17" fmla="*/ 4223 w 49301"/>
                        <a:gd name="connsiteY17" fmla="*/ 13629 h 55915"/>
                        <a:gd name="connsiteX18" fmla="*/ 5814 w 49301"/>
                        <a:gd name="connsiteY18" fmla="*/ 14614 h 55915"/>
                        <a:gd name="connsiteX19" fmla="*/ 7603 w 49301"/>
                        <a:gd name="connsiteY19" fmla="*/ 12054 h 55915"/>
                        <a:gd name="connsiteX20" fmla="*/ 14163 w 49301"/>
                        <a:gd name="connsiteY20" fmla="*/ 2604 h 55915"/>
                        <a:gd name="connsiteX21" fmla="*/ 17145 w 49301"/>
                        <a:gd name="connsiteY21" fmla="*/ 6935 h 55915"/>
                        <a:gd name="connsiteX22" fmla="*/ 16747 w 49301"/>
                        <a:gd name="connsiteY22" fmla="*/ 9495 h 55915"/>
                        <a:gd name="connsiteX23" fmla="*/ 23506 w 49301"/>
                        <a:gd name="connsiteY23" fmla="*/ 10676 h 55915"/>
                        <a:gd name="connsiteX24" fmla="*/ 35832 w 49301"/>
                        <a:gd name="connsiteY24" fmla="*/ 2604 h 55915"/>
                        <a:gd name="connsiteX25" fmla="*/ 42392 w 49301"/>
                        <a:gd name="connsiteY25" fmla="*/ 11070 h 55915"/>
                        <a:gd name="connsiteX26" fmla="*/ 37820 w 49301"/>
                        <a:gd name="connsiteY26" fmla="*/ 28790 h 55915"/>
                        <a:gd name="connsiteX27" fmla="*/ 26687 w 49301"/>
                        <a:gd name="connsiteY27" fmla="*/ 37256 h 55915"/>
                        <a:gd name="connsiteX28" fmla="*/ 18735 w 49301"/>
                        <a:gd name="connsiteY28" fmla="*/ 29577 h 55915"/>
                        <a:gd name="connsiteX29" fmla="*/ 18934 w 49301"/>
                        <a:gd name="connsiteY29" fmla="*/ 28199 h 55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49301" h="55915">
                          <a:moveTo>
                            <a:pt x="6609" y="49463"/>
                          </a:moveTo>
                          <a:cubicBezTo>
                            <a:pt x="6012" y="52022"/>
                            <a:pt x="5814" y="52613"/>
                            <a:pt x="2434" y="52613"/>
                          </a:cubicBezTo>
                          <a:cubicBezTo>
                            <a:pt x="1241" y="52613"/>
                            <a:pt x="49" y="52613"/>
                            <a:pt x="49" y="54582"/>
                          </a:cubicBezTo>
                          <a:cubicBezTo>
                            <a:pt x="49" y="55566"/>
                            <a:pt x="844" y="55960"/>
                            <a:pt x="1241" y="55960"/>
                          </a:cubicBezTo>
                          <a:cubicBezTo>
                            <a:pt x="3428" y="55960"/>
                            <a:pt x="6410" y="55566"/>
                            <a:pt x="8796" y="55566"/>
                          </a:cubicBezTo>
                          <a:cubicBezTo>
                            <a:pt x="11777" y="55566"/>
                            <a:pt x="15157" y="55960"/>
                            <a:pt x="18139" y="55960"/>
                          </a:cubicBezTo>
                          <a:cubicBezTo>
                            <a:pt x="18934" y="55960"/>
                            <a:pt x="19928" y="55566"/>
                            <a:pt x="19928" y="53991"/>
                          </a:cubicBezTo>
                          <a:cubicBezTo>
                            <a:pt x="19928" y="52613"/>
                            <a:pt x="18735" y="52613"/>
                            <a:pt x="17543" y="52613"/>
                          </a:cubicBezTo>
                          <a:cubicBezTo>
                            <a:pt x="15555" y="52613"/>
                            <a:pt x="13169" y="52613"/>
                            <a:pt x="13169" y="51629"/>
                          </a:cubicBezTo>
                          <a:cubicBezTo>
                            <a:pt x="13169" y="51235"/>
                            <a:pt x="13964" y="48872"/>
                            <a:pt x="14163" y="47691"/>
                          </a:cubicBezTo>
                          <a:cubicBezTo>
                            <a:pt x="15356" y="42966"/>
                            <a:pt x="16549" y="38240"/>
                            <a:pt x="17543" y="34499"/>
                          </a:cubicBezTo>
                          <a:cubicBezTo>
                            <a:pt x="18537" y="36271"/>
                            <a:pt x="21320" y="39619"/>
                            <a:pt x="26687" y="39619"/>
                          </a:cubicBezTo>
                          <a:cubicBezTo>
                            <a:pt x="37422" y="39619"/>
                            <a:pt x="49350" y="27805"/>
                            <a:pt x="49350" y="14811"/>
                          </a:cubicBezTo>
                          <a:cubicBezTo>
                            <a:pt x="49350" y="4573"/>
                            <a:pt x="42193" y="44"/>
                            <a:pt x="36229" y="44"/>
                          </a:cubicBezTo>
                          <a:cubicBezTo>
                            <a:pt x="30663" y="44"/>
                            <a:pt x="25892" y="3785"/>
                            <a:pt x="23506" y="6345"/>
                          </a:cubicBezTo>
                          <a:cubicBezTo>
                            <a:pt x="22115" y="1226"/>
                            <a:pt x="17145" y="44"/>
                            <a:pt x="14362" y="44"/>
                          </a:cubicBezTo>
                          <a:cubicBezTo>
                            <a:pt x="10982" y="44"/>
                            <a:pt x="8796" y="2407"/>
                            <a:pt x="7404" y="4770"/>
                          </a:cubicBezTo>
                          <a:cubicBezTo>
                            <a:pt x="5615" y="7723"/>
                            <a:pt x="4223" y="13039"/>
                            <a:pt x="4223" y="13629"/>
                          </a:cubicBezTo>
                          <a:cubicBezTo>
                            <a:pt x="4223" y="14614"/>
                            <a:pt x="5416" y="14614"/>
                            <a:pt x="5814" y="14614"/>
                          </a:cubicBezTo>
                          <a:cubicBezTo>
                            <a:pt x="7006" y="14614"/>
                            <a:pt x="7006" y="14417"/>
                            <a:pt x="7603" y="12054"/>
                          </a:cubicBezTo>
                          <a:cubicBezTo>
                            <a:pt x="8994" y="6935"/>
                            <a:pt x="10784" y="2604"/>
                            <a:pt x="14163" y="2604"/>
                          </a:cubicBezTo>
                          <a:cubicBezTo>
                            <a:pt x="16549" y="2604"/>
                            <a:pt x="17145" y="4573"/>
                            <a:pt x="17145" y="6935"/>
                          </a:cubicBezTo>
                          <a:cubicBezTo>
                            <a:pt x="17145" y="7920"/>
                            <a:pt x="16946" y="8904"/>
                            <a:pt x="16747" y="9495"/>
                          </a:cubicBezTo>
                          <a:close/>
                          <a:moveTo>
                            <a:pt x="23506" y="10676"/>
                          </a:moveTo>
                          <a:cubicBezTo>
                            <a:pt x="28675" y="3785"/>
                            <a:pt x="33048" y="2604"/>
                            <a:pt x="35832" y="2604"/>
                          </a:cubicBezTo>
                          <a:cubicBezTo>
                            <a:pt x="39410" y="2604"/>
                            <a:pt x="42392" y="5163"/>
                            <a:pt x="42392" y="11070"/>
                          </a:cubicBezTo>
                          <a:cubicBezTo>
                            <a:pt x="42392" y="14614"/>
                            <a:pt x="40404" y="23671"/>
                            <a:pt x="37820" y="28790"/>
                          </a:cubicBezTo>
                          <a:cubicBezTo>
                            <a:pt x="35434" y="33121"/>
                            <a:pt x="31259" y="37256"/>
                            <a:pt x="26687" y="37256"/>
                          </a:cubicBezTo>
                          <a:cubicBezTo>
                            <a:pt x="20326" y="37256"/>
                            <a:pt x="18735" y="30562"/>
                            <a:pt x="18735" y="29577"/>
                          </a:cubicBezTo>
                          <a:cubicBezTo>
                            <a:pt x="18735" y="29184"/>
                            <a:pt x="18934" y="28593"/>
                            <a:pt x="18934" y="2819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17" name="Freeform: Shape 616">
                      <a:extLst>
                        <a:ext uri="{FF2B5EF4-FFF2-40B4-BE49-F238E27FC236}">
                          <a16:creationId xmlns:a16="http://schemas.microsoft.com/office/drawing/2014/main" id="{39E81C04-8DF6-0763-2CD7-C72BDD918A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5188" y="5328129"/>
                      <a:ext cx="38367" cy="39574"/>
                    </a:xfrm>
                    <a:custGeom>
                      <a:avLst/>
                      <a:gdLst>
                        <a:gd name="connsiteX0" fmla="*/ 33249 w 38367"/>
                        <a:gd name="connsiteY0" fmla="*/ 5164 h 39574"/>
                        <a:gd name="connsiteX1" fmla="*/ 28875 w 38367"/>
                        <a:gd name="connsiteY1" fmla="*/ 10086 h 39574"/>
                        <a:gd name="connsiteX2" fmla="*/ 32255 w 38367"/>
                        <a:gd name="connsiteY2" fmla="*/ 13433 h 39574"/>
                        <a:gd name="connsiteX3" fmla="*/ 37225 w 38367"/>
                        <a:gd name="connsiteY3" fmla="*/ 7723 h 39574"/>
                        <a:gd name="connsiteX4" fmla="*/ 25695 w 38367"/>
                        <a:gd name="connsiteY4" fmla="*/ 45 h 39574"/>
                        <a:gd name="connsiteX5" fmla="*/ 50 w 38367"/>
                        <a:gd name="connsiteY5" fmla="*/ 24459 h 39574"/>
                        <a:gd name="connsiteX6" fmla="*/ 16351 w 38367"/>
                        <a:gd name="connsiteY6" fmla="*/ 39619 h 39574"/>
                        <a:gd name="connsiteX7" fmla="*/ 38417 w 38367"/>
                        <a:gd name="connsiteY7" fmla="*/ 29775 h 39574"/>
                        <a:gd name="connsiteX8" fmla="*/ 36827 w 38367"/>
                        <a:gd name="connsiteY8" fmla="*/ 28200 h 39574"/>
                        <a:gd name="connsiteX9" fmla="*/ 35435 w 38367"/>
                        <a:gd name="connsiteY9" fmla="*/ 29184 h 39574"/>
                        <a:gd name="connsiteX10" fmla="*/ 16550 w 38367"/>
                        <a:gd name="connsiteY10" fmla="*/ 37256 h 39574"/>
                        <a:gd name="connsiteX11" fmla="*/ 7405 w 38367"/>
                        <a:gd name="connsiteY11" fmla="*/ 27412 h 39574"/>
                        <a:gd name="connsiteX12" fmla="*/ 13171 w 38367"/>
                        <a:gd name="connsiteY12" fmla="*/ 9298 h 39574"/>
                        <a:gd name="connsiteX13" fmla="*/ 25695 w 38367"/>
                        <a:gd name="connsiteY13" fmla="*/ 2604 h 39574"/>
                        <a:gd name="connsiteX14" fmla="*/ 33249 w 38367"/>
                        <a:gd name="connsiteY14" fmla="*/ 5164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249" y="5164"/>
                          </a:moveTo>
                          <a:cubicBezTo>
                            <a:pt x="30068" y="5754"/>
                            <a:pt x="28875" y="8117"/>
                            <a:pt x="28875" y="10086"/>
                          </a:cubicBezTo>
                          <a:cubicBezTo>
                            <a:pt x="28875" y="12449"/>
                            <a:pt x="30664" y="13433"/>
                            <a:pt x="32255" y="13433"/>
                          </a:cubicBezTo>
                          <a:cubicBezTo>
                            <a:pt x="34243" y="13433"/>
                            <a:pt x="37225" y="12055"/>
                            <a:pt x="37225" y="7723"/>
                          </a:cubicBezTo>
                          <a:cubicBezTo>
                            <a:pt x="37225" y="1817"/>
                            <a:pt x="30466" y="45"/>
                            <a:pt x="25695" y="45"/>
                          </a:cubicBezTo>
                          <a:cubicBezTo>
                            <a:pt x="12375" y="45"/>
                            <a:pt x="50" y="12252"/>
                            <a:pt x="50" y="24459"/>
                          </a:cubicBezTo>
                          <a:cubicBezTo>
                            <a:pt x="50" y="31940"/>
                            <a:pt x="5219" y="39619"/>
                            <a:pt x="16351" y="39619"/>
                          </a:cubicBezTo>
                          <a:cubicBezTo>
                            <a:pt x="31460" y="39619"/>
                            <a:pt x="38417" y="30956"/>
                            <a:pt x="38417" y="29775"/>
                          </a:cubicBezTo>
                          <a:cubicBezTo>
                            <a:pt x="38417" y="29184"/>
                            <a:pt x="37622" y="28200"/>
                            <a:pt x="36827" y="28200"/>
                          </a:cubicBezTo>
                          <a:cubicBezTo>
                            <a:pt x="36429" y="28200"/>
                            <a:pt x="36231" y="28396"/>
                            <a:pt x="35435" y="29184"/>
                          </a:cubicBezTo>
                          <a:cubicBezTo>
                            <a:pt x="28478" y="37256"/>
                            <a:pt x="18140" y="37256"/>
                            <a:pt x="16550" y="37256"/>
                          </a:cubicBezTo>
                          <a:cubicBezTo>
                            <a:pt x="10189" y="37256"/>
                            <a:pt x="7405" y="32925"/>
                            <a:pt x="7405" y="27412"/>
                          </a:cubicBezTo>
                          <a:cubicBezTo>
                            <a:pt x="7405" y="25049"/>
                            <a:pt x="8598" y="15402"/>
                            <a:pt x="13171" y="9298"/>
                          </a:cubicBezTo>
                          <a:cubicBezTo>
                            <a:pt x="16550" y="4967"/>
                            <a:pt x="21122" y="2604"/>
                            <a:pt x="25695" y="2604"/>
                          </a:cubicBezTo>
                          <a:cubicBezTo>
                            <a:pt x="26887" y="2604"/>
                            <a:pt x="31062" y="2801"/>
                            <a:pt x="33249" y="51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18" name="Freeform: Shape 617">
                      <a:extLst>
                        <a:ext uri="{FF2B5EF4-FFF2-40B4-BE49-F238E27FC236}">
                          <a16:creationId xmlns:a16="http://schemas.microsoft.com/office/drawing/2014/main" id="{5341328B-0C4B-A305-C700-B60C9F875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0483" y="5328129"/>
                      <a:ext cx="38367" cy="39574"/>
                    </a:xfrm>
                    <a:custGeom>
                      <a:avLst/>
                      <a:gdLst>
                        <a:gd name="connsiteX0" fmla="*/ 33250 w 38367"/>
                        <a:gd name="connsiteY0" fmla="*/ 5164 h 39574"/>
                        <a:gd name="connsiteX1" fmla="*/ 28877 w 38367"/>
                        <a:gd name="connsiteY1" fmla="*/ 10086 h 39574"/>
                        <a:gd name="connsiteX2" fmla="*/ 32256 w 38367"/>
                        <a:gd name="connsiteY2" fmla="*/ 13433 h 39574"/>
                        <a:gd name="connsiteX3" fmla="*/ 37226 w 38367"/>
                        <a:gd name="connsiteY3" fmla="*/ 7723 h 39574"/>
                        <a:gd name="connsiteX4" fmla="*/ 25696 w 38367"/>
                        <a:gd name="connsiteY4" fmla="*/ 45 h 39574"/>
                        <a:gd name="connsiteX5" fmla="*/ 51 w 38367"/>
                        <a:gd name="connsiteY5" fmla="*/ 24459 h 39574"/>
                        <a:gd name="connsiteX6" fmla="*/ 16352 w 38367"/>
                        <a:gd name="connsiteY6" fmla="*/ 39619 h 39574"/>
                        <a:gd name="connsiteX7" fmla="*/ 38419 w 38367"/>
                        <a:gd name="connsiteY7" fmla="*/ 29775 h 39574"/>
                        <a:gd name="connsiteX8" fmla="*/ 36828 w 38367"/>
                        <a:gd name="connsiteY8" fmla="*/ 28200 h 39574"/>
                        <a:gd name="connsiteX9" fmla="*/ 35437 w 38367"/>
                        <a:gd name="connsiteY9" fmla="*/ 29184 h 39574"/>
                        <a:gd name="connsiteX10" fmla="*/ 16551 w 38367"/>
                        <a:gd name="connsiteY10" fmla="*/ 37256 h 39574"/>
                        <a:gd name="connsiteX11" fmla="*/ 7407 w 38367"/>
                        <a:gd name="connsiteY11" fmla="*/ 27412 h 39574"/>
                        <a:gd name="connsiteX12" fmla="*/ 13172 w 38367"/>
                        <a:gd name="connsiteY12" fmla="*/ 9298 h 39574"/>
                        <a:gd name="connsiteX13" fmla="*/ 25696 w 38367"/>
                        <a:gd name="connsiteY13" fmla="*/ 2604 h 39574"/>
                        <a:gd name="connsiteX14" fmla="*/ 33250 w 38367"/>
                        <a:gd name="connsiteY14" fmla="*/ 5164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250" y="5164"/>
                          </a:moveTo>
                          <a:cubicBezTo>
                            <a:pt x="30069" y="5754"/>
                            <a:pt x="28877" y="8117"/>
                            <a:pt x="28877" y="10086"/>
                          </a:cubicBezTo>
                          <a:cubicBezTo>
                            <a:pt x="28877" y="12449"/>
                            <a:pt x="30666" y="13433"/>
                            <a:pt x="32256" y="13433"/>
                          </a:cubicBezTo>
                          <a:cubicBezTo>
                            <a:pt x="34244" y="13433"/>
                            <a:pt x="37226" y="12055"/>
                            <a:pt x="37226" y="7723"/>
                          </a:cubicBezTo>
                          <a:cubicBezTo>
                            <a:pt x="37226" y="1817"/>
                            <a:pt x="30467" y="45"/>
                            <a:pt x="25696" y="45"/>
                          </a:cubicBezTo>
                          <a:cubicBezTo>
                            <a:pt x="12377" y="45"/>
                            <a:pt x="51" y="12252"/>
                            <a:pt x="51" y="24459"/>
                          </a:cubicBezTo>
                          <a:cubicBezTo>
                            <a:pt x="51" y="31940"/>
                            <a:pt x="5220" y="39619"/>
                            <a:pt x="16352" y="39619"/>
                          </a:cubicBezTo>
                          <a:cubicBezTo>
                            <a:pt x="31461" y="39619"/>
                            <a:pt x="38419" y="30956"/>
                            <a:pt x="38419" y="29775"/>
                          </a:cubicBezTo>
                          <a:cubicBezTo>
                            <a:pt x="38419" y="29184"/>
                            <a:pt x="37623" y="28200"/>
                            <a:pt x="36828" y="28200"/>
                          </a:cubicBezTo>
                          <a:cubicBezTo>
                            <a:pt x="36431" y="28200"/>
                            <a:pt x="36232" y="28396"/>
                            <a:pt x="35437" y="29184"/>
                          </a:cubicBezTo>
                          <a:cubicBezTo>
                            <a:pt x="28479" y="37256"/>
                            <a:pt x="18142" y="37256"/>
                            <a:pt x="16551" y="37256"/>
                          </a:cubicBezTo>
                          <a:cubicBezTo>
                            <a:pt x="10190" y="37256"/>
                            <a:pt x="7407" y="32925"/>
                            <a:pt x="7407" y="27412"/>
                          </a:cubicBezTo>
                          <a:cubicBezTo>
                            <a:pt x="7407" y="25049"/>
                            <a:pt x="8599" y="15402"/>
                            <a:pt x="13172" y="9298"/>
                          </a:cubicBezTo>
                          <a:cubicBezTo>
                            <a:pt x="16551" y="4967"/>
                            <a:pt x="21124" y="2604"/>
                            <a:pt x="25696" y="2604"/>
                          </a:cubicBezTo>
                          <a:cubicBezTo>
                            <a:pt x="26889" y="2604"/>
                            <a:pt x="31063" y="2801"/>
                            <a:pt x="33250" y="516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id="{7CFAFFF2-8730-4CDB-B41A-3FC6630A1BBF}"/>
                      </a:ext>
                    </a:extLst>
                  </p:cNvPr>
                  <p:cNvSpPr/>
                  <p:nvPr/>
                </p:nvSpPr>
                <p:spPr>
                  <a:xfrm>
                    <a:off x="4768162" y="5326160"/>
                    <a:ext cx="35981" cy="37802"/>
                  </a:xfrm>
                  <a:custGeom>
                    <a:avLst/>
                    <a:gdLst>
                      <a:gd name="connsiteX0" fmla="*/ 20727 w 35981"/>
                      <a:gd name="connsiteY0" fmla="*/ 18946 h 37802"/>
                      <a:gd name="connsiteX1" fmla="*/ 33450 w 35981"/>
                      <a:gd name="connsiteY1" fmla="*/ 13433 h 37802"/>
                      <a:gd name="connsiteX2" fmla="*/ 36034 w 35981"/>
                      <a:gd name="connsiteY2" fmla="*/ 10677 h 37802"/>
                      <a:gd name="connsiteX3" fmla="*/ 33251 w 35981"/>
                      <a:gd name="connsiteY3" fmla="*/ 7920 h 37802"/>
                      <a:gd name="connsiteX4" fmla="*/ 31462 w 35981"/>
                      <a:gd name="connsiteY4" fmla="*/ 8708 h 37802"/>
                      <a:gd name="connsiteX5" fmla="*/ 19336 w 35981"/>
                      <a:gd name="connsiteY5" fmla="*/ 16780 h 37802"/>
                      <a:gd name="connsiteX6" fmla="*/ 20727 w 35981"/>
                      <a:gd name="connsiteY6" fmla="*/ 3786 h 37802"/>
                      <a:gd name="connsiteX7" fmla="*/ 17944 w 35981"/>
                      <a:gd name="connsiteY7" fmla="*/ 45 h 37802"/>
                      <a:gd name="connsiteX8" fmla="*/ 15161 w 35981"/>
                      <a:gd name="connsiteY8" fmla="*/ 2604 h 37802"/>
                      <a:gd name="connsiteX9" fmla="*/ 15757 w 35981"/>
                      <a:gd name="connsiteY9" fmla="*/ 6936 h 37802"/>
                      <a:gd name="connsiteX10" fmla="*/ 16751 w 35981"/>
                      <a:gd name="connsiteY10" fmla="*/ 16780 h 37802"/>
                      <a:gd name="connsiteX11" fmla="*/ 4625 w 35981"/>
                      <a:gd name="connsiteY11" fmla="*/ 8708 h 37802"/>
                      <a:gd name="connsiteX12" fmla="*/ 2836 w 35981"/>
                      <a:gd name="connsiteY12" fmla="*/ 7920 h 37802"/>
                      <a:gd name="connsiteX13" fmla="*/ 53 w 35981"/>
                      <a:gd name="connsiteY13" fmla="*/ 10677 h 37802"/>
                      <a:gd name="connsiteX14" fmla="*/ 1842 w 35981"/>
                      <a:gd name="connsiteY14" fmla="*/ 13236 h 37802"/>
                      <a:gd name="connsiteX15" fmla="*/ 15161 w 35981"/>
                      <a:gd name="connsiteY15" fmla="*/ 18946 h 37802"/>
                      <a:gd name="connsiteX16" fmla="*/ 2438 w 35981"/>
                      <a:gd name="connsiteY16" fmla="*/ 24262 h 37802"/>
                      <a:gd name="connsiteX17" fmla="*/ 53 w 35981"/>
                      <a:gd name="connsiteY17" fmla="*/ 27018 h 37802"/>
                      <a:gd name="connsiteX18" fmla="*/ 2836 w 35981"/>
                      <a:gd name="connsiteY18" fmla="*/ 29775 h 37802"/>
                      <a:gd name="connsiteX19" fmla="*/ 4625 w 35981"/>
                      <a:gd name="connsiteY19" fmla="*/ 28987 h 37802"/>
                      <a:gd name="connsiteX20" fmla="*/ 16751 w 35981"/>
                      <a:gd name="connsiteY20" fmla="*/ 21112 h 37802"/>
                      <a:gd name="connsiteX21" fmla="*/ 15161 w 35981"/>
                      <a:gd name="connsiteY21" fmla="*/ 35091 h 37802"/>
                      <a:gd name="connsiteX22" fmla="*/ 17944 w 35981"/>
                      <a:gd name="connsiteY22" fmla="*/ 37847 h 37802"/>
                      <a:gd name="connsiteX23" fmla="*/ 20727 w 35981"/>
                      <a:gd name="connsiteY23" fmla="*/ 35091 h 37802"/>
                      <a:gd name="connsiteX24" fmla="*/ 20330 w 35981"/>
                      <a:gd name="connsiteY24" fmla="*/ 30956 h 37802"/>
                      <a:gd name="connsiteX25" fmla="*/ 19336 w 35981"/>
                      <a:gd name="connsiteY25" fmla="*/ 21112 h 37802"/>
                      <a:gd name="connsiteX26" fmla="*/ 29872 w 35981"/>
                      <a:gd name="connsiteY26" fmla="*/ 28003 h 37802"/>
                      <a:gd name="connsiteX27" fmla="*/ 33251 w 35981"/>
                      <a:gd name="connsiteY27" fmla="*/ 29775 h 37802"/>
                      <a:gd name="connsiteX28" fmla="*/ 36034 w 35981"/>
                      <a:gd name="connsiteY28" fmla="*/ 27018 h 37802"/>
                      <a:gd name="connsiteX29" fmla="*/ 34046 w 35981"/>
                      <a:gd name="connsiteY29" fmla="*/ 24459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27" y="18946"/>
                        </a:moveTo>
                        <a:cubicBezTo>
                          <a:pt x="28083" y="15796"/>
                          <a:pt x="31263" y="14614"/>
                          <a:pt x="33450" y="13433"/>
                        </a:cubicBezTo>
                        <a:cubicBezTo>
                          <a:pt x="35239" y="12842"/>
                          <a:pt x="36034" y="12449"/>
                          <a:pt x="36034" y="10677"/>
                        </a:cubicBezTo>
                        <a:cubicBezTo>
                          <a:pt x="36034" y="9298"/>
                          <a:pt x="34842" y="7920"/>
                          <a:pt x="33251" y="7920"/>
                        </a:cubicBezTo>
                        <a:cubicBezTo>
                          <a:pt x="32655" y="7920"/>
                          <a:pt x="32456" y="7920"/>
                          <a:pt x="31462" y="8708"/>
                        </a:cubicBezTo>
                        <a:lnTo>
                          <a:pt x="19336" y="16780"/>
                        </a:lnTo>
                        <a:lnTo>
                          <a:pt x="20727" y="3786"/>
                        </a:lnTo>
                        <a:cubicBezTo>
                          <a:pt x="20926" y="2211"/>
                          <a:pt x="20727" y="45"/>
                          <a:pt x="17944" y="45"/>
                        </a:cubicBezTo>
                        <a:cubicBezTo>
                          <a:pt x="16950" y="45"/>
                          <a:pt x="15161" y="635"/>
                          <a:pt x="15161" y="2604"/>
                        </a:cubicBezTo>
                        <a:cubicBezTo>
                          <a:pt x="15161" y="3392"/>
                          <a:pt x="15558" y="5951"/>
                          <a:pt x="15757" y="6936"/>
                        </a:cubicBezTo>
                        <a:cubicBezTo>
                          <a:pt x="15956" y="8314"/>
                          <a:pt x="16552" y="14811"/>
                          <a:pt x="16751" y="16780"/>
                        </a:cubicBezTo>
                        <a:lnTo>
                          <a:pt x="4625" y="8708"/>
                        </a:lnTo>
                        <a:cubicBezTo>
                          <a:pt x="3830" y="8314"/>
                          <a:pt x="3631" y="7920"/>
                          <a:pt x="2836" y="7920"/>
                        </a:cubicBezTo>
                        <a:cubicBezTo>
                          <a:pt x="1046" y="7920"/>
                          <a:pt x="53" y="9298"/>
                          <a:pt x="53" y="10677"/>
                        </a:cubicBezTo>
                        <a:cubicBezTo>
                          <a:pt x="53" y="12449"/>
                          <a:pt x="1046" y="13039"/>
                          <a:pt x="1842" y="13236"/>
                        </a:cubicBezTo>
                        <a:lnTo>
                          <a:pt x="15161" y="18946"/>
                        </a:lnTo>
                        <a:cubicBezTo>
                          <a:pt x="8004" y="22096"/>
                          <a:pt x="4625" y="23277"/>
                          <a:pt x="2438" y="24262"/>
                        </a:cubicBezTo>
                        <a:cubicBezTo>
                          <a:pt x="848" y="25049"/>
                          <a:pt x="53" y="25443"/>
                          <a:pt x="53" y="27018"/>
                        </a:cubicBezTo>
                        <a:cubicBezTo>
                          <a:pt x="53" y="28593"/>
                          <a:pt x="1046" y="29775"/>
                          <a:pt x="2836" y="29775"/>
                        </a:cubicBezTo>
                        <a:cubicBezTo>
                          <a:pt x="3432" y="29775"/>
                          <a:pt x="3631" y="29775"/>
                          <a:pt x="4625" y="28987"/>
                        </a:cubicBezTo>
                        <a:lnTo>
                          <a:pt x="16751" y="21112"/>
                        </a:lnTo>
                        <a:lnTo>
                          <a:pt x="15161" y="35091"/>
                        </a:lnTo>
                        <a:cubicBezTo>
                          <a:pt x="15161" y="37060"/>
                          <a:pt x="16950" y="37847"/>
                          <a:pt x="17944" y="37847"/>
                        </a:cubicBezTo>
                        <a:cubicBezTo>
                          <a:pt x="19137" y="37847"/>
                          <a:pt x="20727" y="37060"/>
                          <a:pt x="20727" y="35091"/>
                        </a:cubicBezTo>
                        <a:cubicBezTo>
                          <a:pt x="20727" y="34303"/>
                          <a:pt x="20330" y="31744"/>
                          <a:pt x="20330" y="30956"/>
                        </a:cubicBezTo>
                        <a:cubicBezTo>
                          <a:pt x="20131" y="29381"/>
                          <a:pt x="19534" y="23081"/>
                          <a:pt x="19336" y="21112"/>
                        </a:cubicBezTo>
                        <a:lnTo>
                          <a:pt x="29872" y="28003"/>
                        </a:lnTo>
                        <a:cubicBezTo>
                          <a:pt x="32257" y="29775"/>
                          <a:pt x="32456" y="29775"/>
                          <a:pt x="33251" y="29775"/>
                        </a:cubicBezTo>
                        <a:cubicBezTo>
                          <a:pt x="34842" y="29775"/>
                          <a:pt x="36034" y="28593"/>
                          <a:pt x="36034" y="27018"/>
                        </a:cubicBezTo>
                        <a:cubicBezTo>
                          <a:pt x="36034" y="25246"/>
                          <a:pt x="34842" y="24853"/>
                          <a:pt x="34046" y="244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id="{8592152E-35A1-C13B-C19C-780711BE09F8}"/>
                      </a:ext>
                    </a:extLst>
                  </p:cNvPr>
                  <p:cNvSpPr/>
                  <p:nvPr/>
                </p:nvSpPr>
                <p:spPr>
                  <a:xfrm>
                    <a:off x="4618183" y="5404717"/>
                    <a:ext cx="39957" cy="55915"/>
                  </a:xfrm>
                  <a:custGeom>
                    <a:avLst/>
                    <a:gdLst>
                      <a:gd name="connsiteX0" fmla="*/ 39807 w 39957"/>
                      <a:gd name="connsiteY0" fmla="*/ 2606 h 55915"/>
                      <a:gd name="connsiteX1" fmla="*/ 40006 w 39957"/>
                      <a:gd name="connsiteY1" fmla="*/ 1425 h 55915"/>
                      <a:gd name="connsiteX2" fmla="*/ 38813 w 39957"/>
                      <a:gd name="connsiteY2" fmla="*/ 46 h 55915"/>
                      <a:gd name="connsiteX3" fmla="*/ 32452 w 39957"/>
                      <a:gd name="connsiteY3" fmla="*/ 5953 h 55915"/>
                      <a:gd name="connsiteX4" fmla="*/ 22910 w 39957"/>
                      <a:gd name="connsiteY4" fmla="*/ 46 h 55915"/>
                      <a:gd name="connsiteX5" fmla="*/ 48 w 39957"/>
                      <a:gd name="connsiteY5" fmla="*/ 25051 h 55915"/>
                      <a:gd name="connsiteX6" fmla="*/ 13566 w 39957"/>
                      <a:gd name="connsiteY6" fmla="*/ 39621 h 55915"/>
                      <a:gd name="connsiteX7" fmla="*/ 24699 w 39957"/>
                      <a:gd name="connsiteY7" fmla="*/ 34895 h 55915"/>
                      <a:gd name="connsiteX8" fmla="*/ 21518 w 39957"/>
                      <a:gd name="connsiteY8" fmla="*/ 47693 h 55915"/>
                      <a:gd name="connsiteX9" fmla="*/ 14560 w 39957"/>
                      <a:gd name="connsiteY9" fmla="*/ 52615 h 55915"/>
                      <a:gd name="connsiteX10" fmla="*/ 12374 w 39957"/>
                      <a:gd name="connsiteY10" fmla="*/ 54584 h 55915"/>
                      <a:gd name="connsiteX11" fmla="*/ 13566 w 39957"/>
                      <a:gd name="connsiteY11" fmla="*/ 55962 h 55915"/>
                      <a:gd name="connsiteX12" fmla="*/ 22910 w 39957"/>
                      <a:gd name="connsiteY12" fmla="*/ 55569 h 55915"/>
                      <a:gd name="connsiteX13" fmla="*/ 32452 w 39957"/>
                      <a:gd name="connsiteY13" fmla="*/ 55962 h 55915"/>
                      <a:gd name="connsiteX14" fmla="*/ 34042 w 39957"/>
                      <a:gd name="connsiteY14" fmla="*/ 53993 h 55915"/>
                      <a:gd name="connsiteX15" fmla="*/ 31856 w 39957"/>
                      <a:gd name="connsiteY15" fmla="*/ 52615 h 55915"/>
                      <a:gd name="connsiteX16" fmla="*/ 27482 w 39957"/>
                      <a:gd name="connsiteY16" fmla="*/ 51631 h 55915"/>
                      <a:gd name="connsiteX17" fmla="*/ 27880 w 39957"/>
                      <a:gd name="connsiteY17" fmla="*/ 49662 h 55915"/>
                      <a:gd name="connsiteX18" fmla="*/ 26488 w 39957"/>
                      <a:gd name="connsiteY18" fmla="*/ 27807 h 55915"/>
                      <a:gd name="connsiteX19" fmla="*/ 24898 w 39957"/>
                      <a:gd name="connsiteY19" fmla="*/ 30761 h 55915"/>
                      <a:gd name="connsiteX20" fmla="*/ 13765 w 39957"/>
                      <a:gd name="connsiteY20" fmla="*/ 37258 h 55915"/>
                      <a:gd name="connsiteX21" fmla="*/ 7205 w 39957"/>
                      <a:gd name="connsiteY21" fmla="*/ 28792 h 55915"/>
                      <a:gd name="connsiteX22" fmla="*/ 11976 w 39957"/>
                      <a:gd name="connsiteY22" fmla="*/ 10875 h 55915"/>
                      <a:gd name="connsiteX23" fmla="*/ 22910 w 39957"/>
                      <a:gd name="connsiteY23" fmla="*/ 2606 h 55915"/>
                      <a:gd name="connsiteX24" fmla="*/ 30862 w 39957"/>
                      <a:gd name="connsiteY24" fmla="*/ 10284 h 55915"/>
                      <a:gd name="connsiteX25" fmla="*/ 30663 w 39957"/>
                      <a:gd name="connsiteY25" fmla="*/ 11466 h 55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39957" h="55915">
                        <a:moveTo>
                          <a:pt x="39807" y="2606"/>
                        </a:moveTo>
                        <a:cubicBezTo>
                          <a:pt x="39807" y="2212"/>
                          <a:pt x="40006" y="1818"/>
                          <a:pt x="40006" y="1425"/>
                        </a:cubicBezTo>
                        <a:cubicBezTo>
                          <a:pt x="40006" y="834"/>
                          <a:pt x="39609" y="46"/>
                          <a:pt x="38813" y="46"/>
                        </a:cubicBezTo>
                        <a:cubicBezTo>
                          <a:pt x="38018" y="46"/>
                          <a:pt x="34241" y="3000"/>
                          <a:pt x="32452" y="5953"/>
                        </a:cubicBezTo>
                        <a:cubicBezTo>
                          <a:pt x="31657" y="4181"/>
                          <a:pt x="28675" y="46"/>
                          <a:pt x="22910" y="46"/>
                        </a:cubicBezTo>
                        <a:cubicBezTo>
                          <a:pt x="11579" y="46"/>
                          <a:pt x="48" y="12450"/>
                          <a:pt x="48" y="25051"/>
                        </a:cubicBezTo>
                        <a:cubicBezTo>
                          <a:pt x="48" y="33714"/>
                          <a:pt x="5814" y="39621"/>
                          <a:pt x="13566" y="39621"/>
                        </a:cubicBezTo>
                        <a:cubicBezTo>
                          <a:pt x="18536" y="39621"/>
                          <a:pt x="22711" y="36470"/>
                          <a:pt x="24699" y="34895"/>
                        </a:cubicBezTo>
                        <a:cubicBezTo>
                          <a:pt x="24500" y="35092"/>
                          <a:pt x="21717" y="46118"/>
                          <a:pt x="21518" y="47693"/>
                        </a:cubicBezTo>
                        <a:cubicBezTo>
                          <a:pt x="20127" y="52615"/>
                          <a:pt x="20127" y="52615"/>
                          <a:pt x="14560" y="52615"/>
                        </a:cubicBezTo>
                        <a:cubicBezTo>
                          <a:pt x="13566" y="52615"/>
                          <a:pt x="12374" y="52615"/>
                          <a:pt x="12374" y="54584"/>
                        </a:cubicBezTo>
                        <a:cubicBezTo>
                          <a:pt x="12374" y="55175"/>
                          <a:pt x="12771" y="55962"/>
                          <a:pt x="13566" y="55962"/>
                        </a:cubicBezTo>
                        <a:cubicBezTo>
                          <a:pt x="16548" y="55962"/>
                          <a:pt x="19928" y="55569"/>
                          <a:pt x="22910" y="55569"/>
                        </a:cubicBezTo>
                        <a:cubicBezTo>
                          <a:pt x="25892" y="55569"/>
                          <a:pt x="29669" y="55962"/>
                          <a:pt x="32452" y="55962"/>
                        </a:cubicBezTo>
                        <a:cubicBezTo>
                          <a:pt x="33247" y="55962"/>
                          <a:pt x="34042" y="55569"/>
                          <a:pt x="34042" y="53993"/>
                        </a:cubicBezTo>
                        <a:cubicBezTo>
                          <a:pt x="34042" y="52615"/>
                          <a:pt x="32850" y="52615"/>
                          <a:pt x="31856" y="52615"/>
                        </a:cubicBezTo>
                        <a:cubicBezTo>
                          <a:pt x="29868" y="52615"/>
                          <a:pt x="27482" y="52615"/>
                          <a:pt x="27482" y="51631"/>
                        </a:cubicBezTo>
                        <a:cubicBezTo>
                          <a:pt x="27482" y="51434"/>
                          <a:pt x="27482" y="51237"/>
                          <a:pt x="27880" y="49662"/>
                        </a:cubicBezTo>
                        <a:close/>
                        <a:moveTo>
                          <a:pt x="26488" y="27807"/>
                        </a:moveTo>
                        <a:cubicBezTo>
                          <a:pt x="25892" y="29186"/>
                          <a:pt x="25892" y="29383"/>
                          <a:pt x="24898" y="30761"/>
                        </a:cubicBezTo>
                        <a:cubicBezTo>
                          <a:pt x="21319" y="34895"/>
                          <a:pt x="17145" y="37258"/>
                          <a:pt x="13765" y="37258"/>
                        </a:cubicBezTo>
                        <a:cubicBezTo>
                          <a:pt x="10386" y="37258"/>
                          <a:pt x="7205" y="34895"/>
                          <a:pt x="7205" y="28792"/>
                        </a:cubicBezTo>
                        <a:cubicBezTo>
                          <a:pt x="7205" y="24067"/>
                          <a:pt x="9789" y="14419"/>
                          <a:pt x="11976" y="10875"/>
                        </a:cubicBezTo>
                        <a:cubicBezTo>
                          <a:pt x="15952" y="3787"/>
                          <a:pt x="20524" y="2606"/>
                          <a:pt x="22910" y="2606"/>
                        </a:cubicBezTo>
                        <a:cubicBezTo>
                          <a:pt x="29072" y="2606"/>
                          <a:pt x="30862" y="9300"/>
                          <a:pt x="30862" y="10284"/>
                        </a:cubicBezTo>
                        <a:cubicBezTo>
                          <a:pt x="30862" y="10678"/>
                          <a:pt x="30663" y="11269"/>
                          <a:pt x="30663" y="1146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id="{A27802CD-B743-EB38-F5A6-052C1034E3EE}"/>
                      </a:ext>
                    </a:extLst>
                  </p:cNvPr>
                  <p:cNvSpPr/>
                  <p:nvPr/>
                </p:nvSpPr>
                <p:spPr>
                  <a:xfrm>
                    <a:off x="4555154" y="5550317"/>
                    <a:ext cx="55662" cy="56900"/>
                  </a:xfrm>
                  <a:custGeom>
                    <a:avLst/>
                    <a:gdLst>
                      <a:gd name="connsiteX0" fmla="*/ 55709 w 55662"/>
                      <a:gd name="connsiteY0" fmla="*/ 8912 h 56900"/>
                      <a:gd name="connsiteX1" fmla="*/ 50143 w 55662"/>
                      <a:gd name="connsiteY1" fmla="*/ 52 h 56900"/>
                      <a:gd name="connsiteX2" fmla="*/ 43781 w 55662"/>
                      <a:gd name="connsiteY2" fmla="*/ 6155 h 56900"/>
                      <a:gd name="connsiteX3" fmla="*/ 45769 w 55662"/>
                      <a:gd name="connsiteY3" fmla="*/ 9896 h 56900"/>
                      <a:gd name="connsiteX4" fmla="*/ 50143 w 55662"/>
                      <a:gd name="connsiteY4" fmla="*/ 20134 h 56900"/>
                      <a:gd name="connsiteX5" fmla="*/ 27679 w 55662"/>
                      <a:gd name="connsiteY5" fmla="*/ 54196 h 56900"/>
                      <a:gd name="connsiteX6" fmla="*/ 18137 w 55662"/>
                      <a:gd name="connsiteY6" fmla="*/ 43170 h 56900"/>
                      <a:gd name="connsiteX7" fmla="*/ 25492 w 55662"/>
                      <a:gd name="connsiteY7" fmla="*/ 16590 h 56900"/>
                      <a:gd name="connsiteX8" fmla="*/ 27082 w 55662"/>
                      <a:gd name="connsiteY8" fmla="*/ 10290 h 56900"/>
                      <a:gd name="connsiteX9" fmla="*/ 16745 w 55662"/>
                      <a:gd name="connsiteY9" fmla="*/ 52 h 56900"/>
                      <a:gd name="connsiteX10" fmla="*/ 46 w 55662"/>
                      <a:gd name="connsiteY10" fmla="*/ 19347 h 56900"/>
                      <a:gd name="connsiteX11" fmla="*/ 1438 w 55662"/>
                      <a:gd name="connsiteY11" fmla="*/ 20725 h 56900"/>
                      <a:gd name="connsiteX12" fmla="*/ 3426 w 55662"/>
                      <a:gd name="connsiteY12" fmla="*/ 18362 h 56900"/>
                      <a:gd name="connsiteX13" fmla="*/ 16348 w 55662"/>
                      <a:gd name="connsiteY13" fmla="*/ 2808 h 56900"/>
                      <a:gd name="connsiteX14" fmla="*/ 19528 w 55662"/>
                      <a:gd name="connsiteY14" fmla="*/ 6746 h 56900"/>
                      <a:gd name="connsiteX15" fmla="*/ 17342 w 55662"/>
                      <a:gd name="connsiteY15" fmla="*/ 15606 h 56900"/>
                      <a:gd name="connsiteX16" fmla="*/ 10185 w 55662"/>
                      <a:gd name="connsiteY16" fmla="*/ 41398 h 56900"/>
                      <a:gd name="connsiteX17" fmla="*/ 27082 w 55662"/>
                      <a:gd name="connsiteY17" fmla="*/ 56952 h 56900"/>
                      <a:gd name="connsiteX18" fmla="*/ 55709 w 55662"/>
                      <a:gd name="connsiteY18" fmla="*/ 8912 h 56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5662" h="56900">
                        <a:moveTo>
                          <a:pt x="55709" y="8912"/>
                        </a:moveTo>
                        <a:cubicBezTo>
                          <a:pt x="55709" y="2021"/>
                          <a:pt x="52329" y="52"/>
                          <a:pt x="50143" y="52"/>
                        </a:cubicBezTo>
                        <a:cubicBezTo>
                          <a:pt x="46962" y="52"/>
                          <a:pt x="43781" y="3399"/>
                          <a:pt x="43781" y="6155"/>
                        </a:cubicBezTo>
                        <a:cubicBezTo>
                          <a:pt x="43781" y="7730"/>
                          <a:pt x="44378" y="8518"/>
                          <a:pt x="45769" y="9896"/>
                        </a:cubicBezTo>
                        <a:cubicBezTo>
                          <a:pt x="48552" y="12456"/>
                          <a:pt x="50143" y="15606"/>
                          <a:pt x="50143" y="20134"/>
                        </a:cubicBezTo>
                        <a:cubicBezTo>
                          <a:pt x="50143" y="25450"/>
                          <a:pt x="42390" y="54196"/>
                          <a:pt x="27679" y="54196"/>
                        </a:cubicBezTo>
                        <a:cubicBezTo>
                          <a:pt x="21119" y="54196"/>
                          <a:pt x="18137" y="49864"/>
                          <a:pt x="18137" y="43170"/>
                        </a:cubicBezTo>
                        <a:cubicBezTo>
                          <a:pt x="18137" y="36279"/>
                          <a:pt x="21715" y="27025"/>
                          <a:pt x="25492" y="16590"/>
                        </a:cubicBezTo>
                        <a:cubicBezTo>
                          <a:pt x="26486" y="14425"/>
                          <a:pt x="27082" y="12653"/>
                          <a:pt x="27082" y="10290"/>
                        </a:cubicBezTo>
                        <a:cubicBezTo>
                          <a:pt x="27082" y="4777"/>
                          <a:pt x="23107" y="52"/>
                          <a:pt x="16745" y="52"/>
                        </a:cubicBezTo>
                        <a:cubicBezTo>
                          <a:pt x="4818" y="52"/>
                          <a:pt x="46" y="18362"/>
                          <a:pt x="46" y="19347"/>
                        </a:cubicBezTo>
                        <a:cubicBezTo>
                          <a:pt x="46" y="20725"/>
                          <a:pt x="1239" y="20725"/>
                          <a:pt x="1438" y="20725"/>
                        </a:cubicBezTo>
                        <a:cubicBezTo>
                          <a:pt x="2830" y="20725"/>
                          <a:pt x="2830" y="20331"/>
                          <a:pt x="3426" y="18362"/>
                        </a:cubicBezTo>
                        <a:cubicBezTo>
                          <a:pt x="7203" y="5761"/>
                          <a:pt x="12570" y="2808"/>
                          <a:pt x="16348" y="2808"/>
                        </a:cubicBezTo>
                        <a:cubicBezTo>
                          <a:pt x="17342" y="2808"/>
                          <a:pt x="19528" y="2808"/>
                          <a:pt x="19528" y="6746"/>
                        </a:cubicBezTo>
                        <a:cubicBezTo>
                          <a:pt x="19528" y="9896"/>
                          <a:pt x="18137" y="13440"/>
                          <a:pt x="17342" y="15606"/>
                        </a:cubicBezTo>
                        <a:cubicBezTo>
                          <a:pt x="11775" y="30175"/>
                          <a:pt x="10185" y="35885"/>
                          <a:pt x="10185" y="41398"/>
                        </a:cubicBezTo>
                        <a:cubicBezTo>
                          <a:pt x="10185" y="54983"/>
                          <a:pt x="21317" y="56952"/>
                          <a:pt x="27082" y="56952"/>
                        </a:cubicBezTo>
                        <a:cubicBezTo>
                          <a:pt x="48353" y="56952"/>
                          <a:pt x="55709" y="15409"/>
                          <a:pt x="55709" y="89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10" name="Graphic 9">
                    <a:extLst>
                      <a:ext uri="{FF2B5EF4-FFF2-40B4-BE49-F238E27FC236}">
                        <a16:creationId xmlns:a16="http://schemas.microsoft.com/office/drawing/2014/main" id="{E18F7C70-3D5F-FFBC-2DA2-8574A8B1F656}"/>
                      </a:ext>
                    </a:extLst>
                  </p:cNvPr>
                  <p:cNvGrpSpPr/>
                  <p:nvPr/>
                </p:nvGrpSpPr>
                <p:grpSpPr>
                  <a:xfrm>
                    <a:off x="4617370" y="5506720"/>
                    <a:ext cx="141480" cy="55915"/>
                    <a:chOff x="4617370" y="5506720"/>
                    <a:chExt cx="141480" cy="55915"/>
                  </a:xfrm>
                  <a:solidFill>
                    <a:srgbClr val="000000"/>
                  </a:solidFill>
                </p:grpSpPr>
                <p:sp>
                  <p:nvSpPr>
                    <p:cNvPr id="613" name="Freeform: Shape 612">
                      <a:extLst>
                        <a:ext uri="{FF2B5EF4-FFF2-40B4-BE49-F238E27FC236}">
                          <a16:creationId xmlns:a16="http://schemas.microsoft.com/office/drawing/2014/main" id="{71FB2EBC-F14D-49D9-4748-CF46E06F2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17370" y="5506720"/>
                      <a:ext cx="49301" cy="55915"/>
                    </a:xfrm>
                    <a:custGeom>
                      <a:avLst/>
                      <a:gdLst>
                        <a:gd name="connsiteX0" fmla="*/ 6609 w 49301"/>
                        <a:gd name="connsiteY0" fmla="*/ 49468 h 55915"/>
                        <a:gd name="connsiteX1" fmla="*/ 2434 w 49301"/>
                        <a:gd name="connsiteY1" fmla="*/ 52618 h 55915"/>
                        <a:gd name="connsiteX2" fmla="*/ 49 w 49301"/>
                        <a:gd name="connsiteY2" fmla="*/ 54587 h 55915"/>
                        <a:gd name="connsiteX3" fmla="*/ 1241 w 49301"/>
                        <a:gd name="connsiteY3" fmla="*/ 55965 h 55915"/>
                        <a:gd name="connsiteX4" fmla="*/ 8796 w 49301"/>
                        <a:gd name="connsiteY4" fmla="*/ 55571 h 55915"/>
                        <a:gd name="connsiteX5" fmla="*/ 18139 w 49301"/>
                        <a:gd name="connsiteY5" fmla="*/ 55965 h 55915"/>
                        <a:gd name="connsiteX6" fmla="*/ 19928 w 49301"/>
                        <a:gd name="connsiteY6" fmla="*/ 53996 h 55915"/>
                        <a:gd name="connsiteX7" fmla="*/ 17543 w 49301"/>
                        <a:gd name="connsiteY7" fmla="*/ 52618 h 55915"/>
                        <a:gd name="connsiteX8" fmla="*/ 13169 w 49301"/>
                        <a:gd name="connsiteY8" fmla="*/ 51634 h 55915"/>
                        <a:gd name="connsiteX9" fmla="*/ 14163 w 49301"/>
                        <a:gd name="connsiteY9" fmla="*/ 47696 h 55915"/>
                        <a:gd name="connsiteX10" fmla="*/ 17543 w 49301"/>
                        <a:gd name="connsiteY10" fmla="*/ 34504 h 55915"/>
                        <a:gd name="connsiteX11" fmla="*/ 26687 w 49301"/>
                        <a:gd name="connsiteY11" fmla="*/ 39624 h 55915"/>
                        <a:gd name="connsiteX12" fmla="*/ 49350 w 49301"/>
                        <a:gd name="connsiteY12" fmla="*/ 14816 h 55915"/>
                        <a:gd name="connsiteX13" fmla="*/ 36229 w 49301"/>
                        <a:gd name="connsiteY13" fmla="*/ 49 h 55915"/>
                        <a:gd name="connsiteX14" fmla="*/ 23506 w 49301"/>
                        <a:gd name="connsiteY14" fmla="*/ 6350 h 55915"/>
                        <a:gd name="connsiteX15" fmla="*/ 14362 w 49301"/>
                        <a:gd name="connsiteY15" fmla="*/ 49 h 55915"/>
                        <a:gd name="connsiteX16" fmla="*/ 7404 w 49301"/>
                        <a:gd name="connsiteY16" fmla="*/ 4775 h 55915"/>
                        <a:gd name="connsiteX17" fmla="*/ 4223 w 49301"/>
                        <a:gd name="connsiteY17" fmla="*/ 13634 h 55915"/>
                        <a:gd name="connsiteX18" fmla="*/ 5814 w 49301"/>
                        <a:gd name="connsiteY18" fmla="*/ 14619 h 55915"/>
                        <a:gd name="connsiteX19" fmla="*/ 7603 w 49301"/>
                        <a:gd name="connsiteY19" fmla="*/ 12059 h 55915"/>
                        <a:gd name="connsiteX20" fmla="*/ 14163 w 49301"/>
                        <a:gd name="connsiteY20" fmla="*/ 2609 h 55915"/>
                        <a:gd name="connsiteX21" fmla="*/ 17145 w 49301"/>
                        <a:gd name="connsiteY21" fmla="*/ 6940 h 55915"/>
                        <a:gd name="connsiteX22" fmla="*/ 16747 w 49301"/>
                        <a:gd name="connsiteY22" fmla="*/ 9500 h 55915"/>
                        <a:gd name="connsiteX23" fmla="*/ 23506 w 49301"/>
                        <a:gd name="connsiteY23" fmla="*/ 10681 h 55915"/>
                        <a:gd name="connsiteX24" fmla="*/ 35832 w 49301"/>
                        <a:gd name="connsiteY24" fmla="*/ 2609 h 55915"/>
                        <a:gd name="connsiteX25" fmla="*/ 42392 w 49301"/>
                        <a:gd name="connsiteY25" fmla="*/ 11075 h 55915"/>
                        <a:gd name="connsiteX26" fmla="*/ 37820 w 49301"/>
                        <a:gd name="connsiteY26" fmla="*/ 28795 h 55915"/>
                        <a:gd name="connsiteX27" fmla="*/ 26687 w 49301"/>
                        <a:gd name="connsiteY27" fmla="*/ 37261 h 55915"/>
                        <a:gd name="connsiteX28" fmla="*/ 18735 w 49301"/>
                        <a:gd name="connsiteY28" fmla="*/ 29582 h 55915"/>
                        <a:gd name="connsiteX29" fmla="*/ 18934 w 49301"/>
                        <a:gd name="connsiteY29" fmla="*/ 28204 h 55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49301" h="55915">
                          <a:moveTo>
                            <a:pt x="6609" y="49468"/>
                          </a:moveTo>
                          <a:cubicBezTo>
                            <a:pt x="6012" y="52027"/>
                            <a:pt x="5814" y="52618"/>
                            <a:pt x="2434" y="52618"/>
                          </a:cubicBezTo>
                          <a:cubicBezTo>
                            <a:pt x="1241" y="52618"/>
                            <a:pt x="49" y="52618"/>
                            <a:pt x="49" y="54587"/>
                          </a:cubicBezTo>
                          <a:cubicBezTo>
                            <a:pt x="49" y="55571"/>
                            <a:pt x="844" y="55965"/>
                            <a:pt x="1241" y="55965"/>
                          </a:cubicBezTo>
                          <a:cubicBezTo>
                            <a:pt x="3428" y="55965"/>
                            <a:pt x="6410" y="55571"/>
                            <a:pt x="8796" y="55571"/>
                          </a:cubicBezTo>
                          <a:cubicBezTo>
                            <a:pt x="11777" y="55571"/>
                            <a:pt x="15157" y="55965"/>
                            <a:pt x="18139" y="55965"/>
                          </a:cubicBezTo>
                          <a:cubicBezTo>
                            <a:pt x="18934" y="55965"/>
                            <a:pt x="19928" y="55571"/>
                            <a:pt x="19928" y="53996"/>
                          </a:cubicBezTo>
                          <a:cubicBezTo>
                            <a:pt x="19928" y="52618"/>
                            <a:pt x="18735" y="52618"/>
                            <a:pt x="17543" y="52618"/>
                          </a:cubicBezTo>
                          <a:cubicBezTo>
                            <a:pt x="15555" y="52618"/>
                            <a:pt x="13169" y="52618"/>
                            <a:pt x="13169" y="51634"/>
                          </a:cubicBezTo>
                          <a:cubicBezTo>
                            <a:pt x="13169" y="51240"/>
                            <a:pt x="13964" y="48877"/>
                            <a:pt x="14163" y="47696"/>
                          </a:cubicBezTo>
                          <a:cubicBezTo>
                            <a:pt x="15356" y="42971"/>
                            <a:pt x="16549" y="38245"/>
                            <a:pt x="17543" y="34504"/>
                          </a:cubicBezTo>
                          <a:cubicBezTo>
                            <a:pt x="18537" y="36276"/>
                            <a:pt x="21320" y="39624"/>
                            <a:pt x="26687" y="39624"/>
                          </a:cubicBezTo>
                          <a:cubicBezTo>
                            <a:pt x="37422" y="39624"/>
                            <a:pt x="49350" y="27810"/>
                            <a:pt x="49350" y="14816"/>
                          </a:cubicBezTo>
                          <a:cubicBezTo>
                            <a:pt x="49350" y="4578"/>
                            <a:pt x="42193" y="49"/>
                            <a:pt x="36229" y="49"/>
                          </a:cubicBezTo>
                          <a:cubicBezTo>
                            <a:pt x="30663" y="49"/>
                            <a:pt x="25892" y="3790"/>
                            <a:pt x="23506" y="6350"/>
                          </a:cubicBezTo>
                          <a:cubicBezTo>
                            <a:pt x="22115" y="1231"/>
                            <a:pt x="17145" y="49"/>
                            <a:pt x="14362" y="49"/>
                          </a:cubicBezTo>
                          <a:cubicBezTo>
                            <a:pt x="10982" y="49"/>
                            <a:pt x="8796" y="2412"/>
                            <a:pt x="7404" y="4775"/>
                          </a:cubicBezTo>
                          <a:cubicBezTo>
                            <a:pt x="5615" y="7728"/>
                            <a:pt x="4223" y="13044"/>
                            <a:pt x="4223" y="13634"/>
                          </a:cubicBezTo>
                          <a:cubicBezTo>
                            <a:pt x="4223" y="14619"/>
                            <a:pt x="5416" y="14619"/>
                            <a:pt x="5814" y="14619"/>
                          </a:cubicBezTo>
                          <a:cubicBezTo>
                            <a:pt x="7006" y="14619"/>
                            <a:pt x="7006" y="14422"/>
                            <a:pt x="7603" y="12059"/>
                          </a:cubicBezTo>
                          <a:cubicBezTo>
                            <a:pt x="8994" y="6940"/>
                            <a:pt x="10784" y="2609"/>
                            <a:pt x="14163" y="2609"/>
                          </a:cubicBezTo>
                          <a:cubicBezTo>
                            <a:pt x="16549" y="2609"/>
                            <a:pt x="17145" y="4578"/>
                            <a:pt x="17145" y="6940"/>
                          </a:cubicBezTo>
                          <a:cubicBezTo>
                            <a:pt x="17145" y="7925"/>
                            <a:pt x="16946" y="8909"/>
                            <a:pt x="16747" y="9500"/>
                          </a:cubicBezTo>
                          <a:close/>
                          <a:moveTo>
                            <a:pt x="23506" y="10681"/>
                          </a:moveTo>
                          <a:cubicBezTo>
                            <a:pt x="28675" y="3790"/>
                            <a:pt x="33048" y="2609"/>
                            <a:pt x="35832" y="2609"/>
                          </a:cubicBezTo>
                          <a:cubicBezTo>
                            <a:pt x="39410" y="2609"/>
                            <a:pt x="42392" y="5168"/>
                            <a:pt x="42392" y="11075"/>
                          </a:cubicBezTo>
                          <a:cubicBezTo>
                            <a:pt x="42392" y="14619"/>
                            <a:pt x="40404" y="23676"/>
                            <a:pt x="37820" y="28795"/>
                          </a:cubicBezTo>
                          <a:cubicBezTo>
                            <a:pt x="35434" y="33126"/>
                            <a:pt x="31259" y="37261"/>
                            <a:pt x="26687" y="37261"/>
                          </a:cubicBezTo>
                          <a:cubicBezTo>
                            <a:pt x="20326" y="37261"/>
                            <a:pt x="18735" y="30567"/>
                            <a:pt x="18735" y="29582"/>
                          </a:cubicBezTo>
                          <a:cubicBezTo>
                            <a:pt x="18735" y="29189"/>
                            <a:pt x="18934" y="28598"/>
                            <a:pt x="18934" y="282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14" name="Freeform: Shape 613">
                      <a:extLst>
                        <a:ext uri="{FF2B5EF4-FFF2-40B4-BE49-F238E27FC236}">
                          <a16:creationId xmlns:a16="http://schemas.microsoft.com/office/drawing/2014/main" id="{9619227D-0A67-9DDD-64BC-A2573059E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75188" y="5506720"/>
                      <a:ext cx="38367" cy="39574"/>
                    </a:xfrm>
                    <a:custGeom>
                      <a:avLst/>
                      <a:gdLst>
                        <a:gd name="connsiteX0" fmla="*/ 33249 w 38367"/>
                        <a:gd name="connsiteY0" fmla="*/ 5169 h 39574"/>
                        <a:gd name="connsiteX1" fmla="*/ 28875 w 38367"/>
                        <a:gd name="connsiteY1" fmla="*/ 10091 h 39574"/>
                        <a:gd name="connsiteX2" fmla="*/ 32255 w 38367"/>
                        <a:gd name="connsiteY2" fmla="*/ 13438 h 39574"/>
                        <a:gd name="connsiteX3" fmla="*/ 37225 w 38367"/>
                        <a:gd name="connsiteY3" fmla="*/ 7728 h 39574"/>
                        <a:gd name="connsiteX4" fmla="*/ 25695 w 38367"/>
                        <a:gd name="connsiteY4" fmla="*/ 50 h 39574"/>
                        <a:gd name="connsiteX5" fmla="*/ 50 w 38367"/>
                        <a:gd name="connsiteY5" fmla="*/ 24464 h 39574"/>
                        <a:gd name="connsiteX6" fmla="*/ 16351 w 38367"/>
                        <a:gd name="connsiteY6" fmla="*/ 39624 h 39574"/>
                        <a:gd name="connsiteX7" fmla="*/ 38417 w 38367"/>
                        <a:gd name="connsiteY7" fmla="*/ 29780 h 39574"/>
                        <a:gd name="connsiteX8" fmla="*/ 36827 w 38367"/>
                        <a:gd name="connsiteY8" fmla="*/ 28205 h 39574"/>
                        <a:gd name="connsiteX9" fmla="*/ 35435 w 38367"/>
                        <a:gd name="connsiteY9" fmla="*/ 29189 h 39574"/>
                        <a:gd name="connsiteX10" fmla="*/ 16550 w 38367"/>
                        <a:gd name="connsiteY10" fmla="*/ 37261 h 39574"/>
                        <a:gd name="connsiteX11" fmla="*/ 7405 w 38367"/>
                        <a:gd name="connsiteY11" fmla="*/ 27417 h 39574"/>
                        <a:gd name="connsiteX12" fmla="*/ 13171 w 38367"/>
                        <a:gd name="connsiteY12" fmla="*/ 9303 h 39574"/>
                        <a:gd name="connsiteX13" fmla="*/ 25695 w 38367"/>
                        <a:gd name="connsiteY13" fmla="*/ 2609 h 39574"/>
                        <a:gd name="connsiteX14" fmla="*/ 33249 w 38367"/>
                        <a:gd name="connsiteY14" fmla="*/ 5169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249" y="5169"/>
                          </a:moveTo>
                          <a:cubicBezTo>
                            <a:pt x="30068" y="5759"/>
                            <a:pt x="28875" y="8122"/>
                            <a:pt x="28875" y="10091"/>
                          </a:cubicBezTo>
                          <a:cubicBezTo>
                            <a:pt x="28875" y="12454"/>
                            <a:pt x="30664" y="13438"/>
                            <a:pt x="32255" y="13438"/>
                          </a:cubicBezTo>
                          <a:cubicBezTo>
                            <a:pt x="34243" y="13438"/>
                            <a:pt x="37225" y="12060"/>
                            <a:pt x="37225" y="7728"/>
                          </a:cubicBezTo>
                          <a:cubicBezTo>
                            <a:pt x="37225" y="1822"/>
                            <a:pt x="30466" y="50"/>
                            <a:pt x="25695" y="50"/>
                          </a:cubicBezTo>
                          <a:cubicBezTo>
                            <a:pt x="12375" y="50"/>
                            <a:pt x="50" y="12257"/>
                            <a:pt x="50" y="24464"/>
                          </a:cubicBezTo>
                          <a:cubicBezTo>
                            <a:pt x="50" y="31945"/>
                            <a:pt x="5219" y="39624"/>
                            <a:pt x="16351" y="39624"/>
                          </a:cubicBezTo>
                          <a:cubicBezTo>
                            <a:pt x="31460" y="39624"/>
                            <a:pt x="38417" y="30961"/>
                            <a:pt x="38417" y="29780"/>
                          </a:cubicBezTo>
                          <a:cubicBezTo>
                            <a:pt x="38417" y="29189"/>
                            <a:pt x="37622" y="28205"/>
                            <a:pt x="36827" y="28205"/>
                          </a:cubicBezTo>
                          <a:cubicBezTo>
                            <a:pt x="36429" y="28205"/>
                            <a:pt x="36231" y="28401"/>
                            <a:pt x="35435" y="29189"/>
                          </a:cubicBezTo>
                          <a:cubicBezTo>
                            <a:pt x="28478" y="37261"/>
                            <a:pt x="18140" y="37261"/>
                            <a:pt x="16550" y="37261"/>
                          </a:cubicBezTo>
                          <a:cubicBezTo>
                            <a:pt x="10189" y="37261"/>
                            <a:pt x="7405" y="32930"/>
                            <a:pt x="7405" y="27417"/>
                          </a:cubicBezTo>
                          <a:cubicBezTo>
                            <a:pt x="7405" y="25054"/>
                            <a:pt x="8598" y="15407"/>
                            <a:pt x="13171" y="9303"/>
                          </a:cubicBezTo>
                          <a:cubicBezTo>
                            <a:pt x="16550" y="4972"/>
                            <a:pt x="21122" y="2609"/>
                            <a:pt x="25695" y="2609"/>
                          </a:cubicBezTo>
                          <a:cubicBezTo>
                            <a:pt x="26887" y="2609"/>
                            <a:pt x="31062" y="2806"/>
                            <a:pt x="33249" y="51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15" name="Freeform: Shape 614">
                      <a:extLst>
                        <a:ext uri="{FF2B5EF4-FFF2-40B4-BE49-F238E27FC236}">
                          <a16:creationId xmlns:a16="http://schemas.microsoft.com/office/drawing/2014/main" id="{90425DB7-1DA5-983F-48E4-DD766D110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0483" y="5506720"/>
                      <a:ext cx="38367" cy="39574"/>
                    </a:xfrm>
                    <a:custGeom>
                      <a:avLst/>
                      <a:gdLst>
                        <a:gd name="connsiteX0" fmla="*/ 33250 w 38367"/>
                        <a:gd name="connsiteY0" fmla="*/ 5169 h 39574"/>
                        <a:gd name="connsiteX1" fmla="*/ 28877 w 38367"/>
                        <a:gd name="connsiteY1" fmla="*/ 10091 h 39574"/>
                        <a:gd name="connsiteX2" fmla="*/ 32256 w 38367"/>
                        <a:gd name="connsiteY2" fmla="*/ 13438 h 39574"/>
                        <a:gd name="connsiteX3" fmla="*/ 37226 w 38367"/>
                        <a:gd name="connsiteY3" fmla="*/ 7728 h 39574"/>
                        <a:gd name="connsiteX4" fmla="*/ 25696 w 38367"/>
                        <a:gd name="connsiteY4" fmla="*/ 50 h 39574"/>
                        <a:gd name="connsiteX5" fmla="*/ 51 w 38367"/>
                        <a:gd name="connsiteY5" fmla="*/ 24464 h 39574"/>
                        <a:gd name="connsiteX6" fmla="*/ 16352 w 38367"/>
                        <a:gd name="connsiteY6" fmla="*/ 39624 h 39574"/>
                        <a:gd name="connsiteX7" fmla="*/ 38419 w 38367"/>
                        <a:gd name="connsiteY7" fmla="*/ 29780 h 39574"/>
                        <a:gd name="connsiteX8" fmla="*/ 36828 w 38367"/>
                        <a:gd name="connsiteY8" fmla="*/ 28205 h 39574"/>
                        <a:gd name="connsiteX9" fmla="*/ 35437 w 38367"/>
                        <a:gd name="connsiteY9" fmla="*/ 29189 h 39574"/>
                        <a:gd name="connsiteX10" fmla="*/ 16551 w 38367"/>
                        <a:gd name="connsiteY10" fmla="*/ 37261 h 39574"/>
                        <a:gd name="connsiteX11" fmla="*/ 7407 w 38367"/>
                        <a:gd name="connsiteY11" fmla="*/ 27417 h 39574"/>
                        <a:gd name="connsiteX12" fmla="*/ 13172 w 38367"/>
                        <a:gd name="connsiteY12" fmla="*/ 9303 h 39574"/>
                        <a:gd name="connsiteX13" fmla="*/ 25696 w 38367"/>
                        <a:gd name="connsiteY13" fmla="*/ 2609 h 39574"/>
                        <a:gd name="connsiteX14" fmla="*/ 33250 w 38367"/>
                        <a:gd name="connsiteY14" fmla="*/ 5169 h 395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38367" h="39574">
                          <a:moveTo>
                            <a:pt x="33250" y="5169"/>
                          </a:moveTo>
                          <a:cubicBezTo>
                            <a:pt x="30069" y="5759"/>
                            <a:pt x="28877" y="8122"/>
                            <a:pt x="28877" y="10091"/>
                          </a:cubicBezTo>
                          <a:cubicBezTo>
                            <a:pt x="28877" y="12454"/>
                            <a:pt x="30666" y="13438"/>
                            <a:pt x="32256" y="13438"/>
                          </a:cubicBezTo>
                          <a:cubicBezTo>
                            <a:pt x="34244" y="13438"/>
                            <a:pt x="37226" y="12060"/>
                            <a:pt x="37226" y="7728"/>
                          </a:cubicBezTo>
                          <a:cubicBezTo>
                            <a:pt x="37226" y="1822"/>
                            <a:pt x="30467" y="50"/>
                            <a:pt x="25696" y="50"/>
                          </a:cubicBezTo>
                          <a:cubicBezTo>
                            <a:pt x="12377" y="50"/>
                            <a:pt x="51" y="12257"/>
                            <a:pt x="51" y="24464"/>
                          </a:cubicBezTo>
                          <a:cubicBezTo>
                            <a:pt x="51" y="31945"/>
                            <a:pt x="5220" y="39624"/>
                            <a:pt x="16352" y="39624"/>
                          </a:cubicBezTo>
                          <a:cubicBezTo>
                            <a:pt x="31461" y="39624"/>
                            <a:pt x="38419" y="30961"/>
                            <a:pt x="38419" y="29780"/>
                          </a:cubicBezTo>
                          <a:cubicBezTo>
                            <a:pt x="38419" y="29189"/>
                            <a:pt x="37623" y="28205"/>
                            <a:pt x="36828" y="28205"/>
                          </a:cubicBezTo>
                          <a:cubicBezTo>
                            <a:pt x="36431" y="28205"/>
                            <a:pt x="36232" y="28401"/>
                            <a:pt x="35437" y="29189"/>
                          </a:cubicBezTo>
                          <a:cubicBezTo>
                            <a:pt x="28479" y="37261"/>
                            <a:pt x="18142" y="37261"/>
                            <a:pt x="16551" y="37261"/>
                          </a:cubicBezTo>
                          <a:cubicBezTo>
                            <a:pt x="10190" y="37261"/>
                            <a:pt x="7407" y="32930"/>
                            <a:pt x="7407" y="27417"/>
                          </a:cubicBezTo>
                          <a:cubicBezTo>
                            <a:pt x="7407" y="25054"/>
                            <a:pt x="8599" y="15407"/>
                            <a:pt x="13172" y="9303"/>
                          </a:cubicBezTo>
                          <a:cubicBezTo>
                            <a:pt x="16551" y="4972"/>
                            <a:pt x="21124" y="2609"/>
                            <a:pt x="25696" y="2609"/>
                          </a:cubicBezTo>
                          <a:cubicBezTo>
                            <a:pt x="26889" y="2609"/>
                            <a:pt x="31063" y="2806"/>
                            <a:pt x="33250" y="5169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id="{5B6121D6-B19F-5B1F-4694-40C3D699F2C3}"/>
                      </a:ext>
                    </a:extLst>
                  </p:cNvPr>
                  <p:cNvSpPr/>
                  <p:nvPr/>
                </p:nvSpPr>
                <p:spPr>
                  <a:xfrm>
                    <a:off x="4768162" y="5504751"/>
                    <a:ext cx="35981" cy="37802"/>
                  </a:xfrm>
                  <a:custGeom>
                    <a:avLst/>
                    <a:gdLst>
                      <a:gd name="connsiteX0" fmla="*/ 20727 w 35981"/>
                      <a:gd name="connsiteY0" fmla="*/ 18951 h 37802"/>
                      <a:gd name="connsiteX1" fmla="*/ 33450 w 35981"/>
                      <a:gd name="connsiteY1" fmla="*/ 13438 h 37802"/>
                      <a:gd name="connsiteX2" fmla="*/ 36034 w 35981"/>
                      <a:gd name="connsiteY2" fmla="*/ 10682 h 37802"/>
                      <a:gd name="connsiteX3" fmla="*/ 33251 w 35981"/>
                      <a:gd name="connsiteY3" fmla="*/ 7925 h 37802"/>
                      <a:gd name="connsiteX4" fmla="*/ 31462 w 35981"/>
                      <a:gd name="connsiteY4" fmla="*/ 8713 h 37802"/>
                      <a:gd name="connsiteX5" fmla="*/ 19336 w 35981"/>
                      <a:gd name="connsiteY5" fmla="*/ 16785 h 37802"/>
                      <a:gd name="connsiteX6" fmla="*/ 20727 w 35981"/>
                      <a:gd name="connsiteY6" fmla="*/ 3791 h 37802"/>
                      <a:gd name="connsiteX7" fmla="*/ 17944 w 35981"/>
                      <a:gd name="connsiteY7" fmla="*/ 50 h 37802"/>
                      <a:gd name="connsiteX8" fmla="*/ 15161 w 35981"/>
                      <a:gd name="connsiteY8" fmla="*/ 2609 h 37802"/>
                      <a:gd name="connsiteX9" fmla="*/ 15757 w 35981"/>
                      <a:gd name="connsiteY9" fmla="*/ 6941 h 37802"/>
                      <a:gd name="connsiteX10" fmla="*/ 16751 w 35981"/>
                      <a:gd name="connsiteY10" fmla="*/ 16785 h 37802"/>
                      <a:gd name="connsiteX11" fmla="*/ 4625 w 35981"/>
                      <a:gd name="connsiteY11" fmla="*/ 8713 h 37802"/>
                      <a:gd name="connsiteX12" fmla="*/ 2836 w 35981"/>
                      <a:gd name="connsiteY12" fmla="*/ 7925 h 37802"/>
                      <a:gd name="connsiteX13" fmla="*/ 53 w 35981"/>
                      <a:gd name="connsiteY13" fmla="*/ 10682 h 37802"/>
                      <a:gd name="connsiteX14" fmla="*/ 1842 w 35981"/>
                      <a:gd name="connsiteY14" fmla="*/ 13241 h 37802"/>
                      <a:gd name="connsiteX15" fmla="*/ 15161 w 35981"/>
                      <a:gd name="connsiteY15" fmla="*/ 18951 h 37802"/>
                      <a:gd name="connsiteX16" fmla="*/ 2438 w 35981"/>
                      <a:gd name="connsiteY16" fmla="*/ 24267 h 37802"/>
                      <a:gd name="connsiteX17" fmla="*/ 53 w 35981"/>
                      <a:gd name="connsiteY17" fmla="*/ 27023 h 37802"/>
                      <a:gd name="connsiteX18" fmla="*/ 2836 w 35981"/>
                      <a:gd name="connsiteY18" fmla="*/ 29780 h 37802"/>
                      <a:gd name="connsiteX19" fmla="*/ 4625 w 35981"/>
                      <a:gd name="connsiteY19" fmla="*/ 28992 h 37802"/>
                      <a:gd name="connsiteX20" fmla="*/ 16751 w 35981"/>
                      <a:gd name="connsiteY20" fmla="*/ 21117 h 37802"/>
                      <a:gd name="connsiteX21" fmla="*/ 15161 w 35981"/>
                      <a:gd name="connsiteY21" fmla="*/ 35096 h 37802"/>
                      <a:gd name="connsiteX22" fmla="*/ 17944 w 35981"/>
                      <a:gd name="connsiteY22" fmla="*/ 37852 h 37802"/>
                      <a:gd name="connsiteX23" fmla="*/ 20727 w 35981"/>
                      <a:gd name="connsiteY23" fmla="*/ 35096 h 37802"/>
                      <a:gd name="connsiteX24" fmla="*/ 20330 w 35981"/>
                      <a:gd name="connsiteY24" fmla="*/ 30961 h 37802"/>
                      <a:gd name="connsiteX25" fmla="*/ 19336 w 35981"/>
                      <a:gd name="connsiteY25" fmla="*/ 21117 h 37802"/>
                      <a:gd name="connsiteX26" fmla="*/ 29872 w 35981"/>
                      <a:gd name="connsiteY26" fmla="*/ 28008 h 37802"/>
                      <a:gd name="connsiteX27" fmla="*/ 33251 w 35981"/>
                      <a:gd name="connsiteY27" fmla="*/ 29780 h 37802"/>
                      <a:gd name="connsiteX28" fmla="*/ 36034 w 35981"/>
                      <a:gd name="connsiteY28" fmla="*/ 27023 h 37802"/>
                      <a:gd name="connsiteX29" fmla="*/ 34046 w 35981"/>
                      <a:gd name="connsiteY29" fmla="*/ 24464 h 37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35981" h="37802">
                        <a:moveTo>
                          <a:pt x="20727" y="18951"/>
                        </a:moveTo>
                        <a:cubicBezTo>
                          <a:pt x="28083" y="15801"/>
                          <a:pt x="31263" y="14619"/>
                          <a:pt x="33450" y="13438"/>
                        </a:cubicBezTo>
                        <a:cubicBezTo>
                          <a:pt x="35239" y="12847"/>
                          <a:pt x="36034" y="12454"/>
                          <a:pt x="36034" y="10682"/>
                        </a:cubicBezTo>
                        <a:cubicBezTo>
                          <a:pt x="36034" y="9303"/>
                          <a:pt x="34842" y="7925"/>
                          <a:pt x="33251" y="7925"/>
                        </a:cubicBezTo>
                        <a:cubicBezTo>
                          <a:pt x="32655" y="7925"/>
                          <a:pt x="32456" y="7925"/>
                          <a:pt x="31462" y="8713"/>
                        </a:cubicBezTo>
                        <a:lnTo>
                          <a:pt x="19336" y="16785"/>
                        </a:lnTo>
                        <a:lnTo>
                          <a:pt x="20727" y="3791"/>
                        </a:lnTo>
                        <a:cubicBezTo>
                          <a:pt x="20926" y="2216"/>
                          <a:pt x="20727" y="50"/>
                          <a:pt x="17944" y="50"/>
                        </a:cubicBezTo>
                        <a:cubicBezTo>
                          <a:pt x="16950" y="50"/>
                          <a:pt x="15161" y="640"/>
                          <a:pt x="15161" y="2609"/>
                        </a:cubicBezTo>
                        <a:cubicBezTo>
                          <a:pt x="15161" y="3397"/>
                          <a:pt x="15558" y="5956"/>
                          <a:pt x="15757" y="6941"/>
                        </a:cubicBezTo>
                        <a:cubicBezTo>
                          <a:pt x="15956" y="8319"/>
                          <a:pt x="16552" y="14816"/>
                          <a:pt x="16751" y="16785"/>
                        </a:cubicBezTo>
                        <a:lnTo>
                          <a:pt x="4625" y="8713"/>
                        </a:lnTo>
                        <a:cubicBezTo>
                          <a:pt x="3830" y="8319"/>
                          <a:pt x="3631" y="7925"/>
                          <a:pt x="2836" y="7925"/>
                        </a:cubicBezTo>
                        <a:cubicBezTo>
                          <a:pt x="1046" y="7925"/>
                          <a:pt x="53" y="9303"/>
                          <a:pt x="53" y="10682"/>
                        </a:cubicBezTo>
                        <a:cubicBezTo>
                          <a:pt x="53" y="12454"/>
                          <a:pt x="1046" y="13044"/>
                          <a:pt x="1842" y="13241"/>
                        </a:cubicBezTo>
                        <a:lnTo>
                          <a:pt x="15161" y="18951"/>
                        </a:lnTo>
                        <a:cubicBezTo>
                          <a:pt x="8004" y="22101"/>
                          <a:pt x="4625" y="23282"/>
                          <a:pt x="2438" y="24267"/>
                        </a:cubicBezTo>
                        <a:cubicBezTo>
                          <a:pt x="848" y="25054"/>
                          <a:pt x="53" y="25448"/>
                          <a:pt x="53" y="27023"/>
                        </a:cubicBezTo>
                        <a:cubicBezTo>
                          <a:pt x="53" y="28598"/>
                          <a:pt x="1046" y="29780"/>
                          <a:pt x="2836" y="29780"/>
                        </a:cubicBezTo>
                        <a:cubicBezTo>
                          <a:pt x="3432" y="29780"/>
                          <a:pt x="3631" y="29780"/>
                          <a:pt x="4625" y="28992"/>
                        </a:cubicBezTo>
                        <a:lnTo>
                          <a:pt x="16751" y="21117"/>
                        </a:lnTo>
                        <a:lnTo>
                          <a:pt x="15161" y="35096"/>
                        </a:lnTo>
                        <a:cubicBezTo>
                          <a:pt x="15161" y="37065"/>
                          <a:pt x="16950" y="37852"/>
                          <a:pt x="17944" y="37852"/>
                        </a:cubicBezTo>
                        <a:cubicBezTo>
                          <a:pt x="19137" y="37852"/>
                          <a:pt x="20727" y="37065"/>
                          <a:pt x="20727" y="35096"/>
                        </a:cubicBezTo>
                        <a:cubicBezTo>
                          <a:pt x="20727" y="34308"/>
                          <a:pt x="20330" y="31749"/>
                          <a:pt x="20330" y="30961"/>
                        </a:cubicBezTo>
                        <a:cubicBezTo>
                          <a:pt x="20131" y="29386"/>
                          <a:pt x="19534" y="23086"/>
                          <a:pt x="19336" y="21117"/>
                        </a:cubicBezTo>
                        <a:lnTo>
                          <a:pt x="29872" y="28008"/>
                        </a:lnTo>
                        <a:cubicBezTo>
                          <a:pt x="32257" y="29780"/>
                          <a:pt x="32456" y="29780"/>
                          <a:pt x="33251" y="29780"/>
                        </a:cubicBezTo>
                        <a:cubicBezTo>
                          <a:pt x="34842" y="29780"/>
                          <a:pt x="36034" y="28598"/>
                          <a:pt x="36034" y="27023"/>
                        </a:cubicBezTo>
                        <a:cubicBezTo>
                          <a:pt x="36034" y="25251"/>
                          <a:pt x="34842" y="24858"/>
                          <a:pt x="34046" y="244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id="{5D9C5F1E-98F3-DD8C-17B1-FE220FF34BC1}"/>
                      </a:ext>
                    </a:extLst>
                  </p:cNvPr>
                  <p:cNvSpPr/>
                  <p:nvPr/>
                </p:nvSpPr>
                <p:spPr>
                  <a:xfrm>
                    <a:off x="4618183" y="5582670"/>
                    <a:ext cx="45523" cy="61822"/>
                  </a:xfrm>
                  <a:custGeom>
                    <a:avLst/>
                    <a:gdLst>
                      <a:gd name="connsiteX0" fmla="*/ 45373 w 45523"/>
                      <a:gd name="connsiteY0" fmla="*/ 2809 h 61822"/>
                      <a:gd name="connsiteX1" fmla="*/ 45572 w 45523"/>
                      <a:gd name="connsiteY1" fmla="*/ 1431 h 61822"/>
                      <a:gd name="connsiteX2" fmla="*/ 44181 w 45523"/>
                      <a:gd name="connsiteY2" fmla="*/ 53 h 61822"/>
                      <a:gd name="connsiteX3" fmla="*/ 32849 w 45523"/>
                      <a:gd name="connsiteY3" fmla="*/ 1037 h 61822"/>
                      <a:gd name="connsiteX4" fmla="*/ 30861 w 45523"/>
                      <a:gd name="connsiteY4" fmla="*/ 3006 h 61822"/>
                      <a:gd name="connsiteX5" fmla="*/ 33247 w 45523"/>
                      <a:gd name="connsiteY5" fmla="*/ 4188 h 61822"/>
                      <a:gd name="connsiteX6" fmla="*/ 37422 w 45523"/>
                      <a:gd name="connsiteY6" fmla="*/ 5566 h 61822"/>
                      <a:gd name="connsiteX7" fmla="*/ 37223 w 45523"/>
                      <a:gd name="connsiteY7" fmla="*/ 7535 h 61822"/>
                      <a:gd name="connsiteX8" fmla="*/ 32054 w 45523"/>
                      <a:gd name="connsiteY8" fmla="*/ 27617 h 61822"/>
                      <a:gd name="connsiteX9" fmla="*/ 22910 w 45523"/>
                      <a:gd name="connsiteY9" fmla="*/ 22301 h 61822"/>
                      <a:gd name="connsiteX10" fmla="*/ 48 w 45523"/>
                      <a:gd name="connsiteY10" fmla="*/ 47306 h 61822"/>
                      <a:gd name="connsiteX11" fmla="*/ 13566 w 45523"/>
                      <a:gd name="connsiteY11" fmla="*/ 61876 h 61822"/>
                      <a:gd name="connsiteX12" fmla="*/ 26090 w 45523"/>
                      <a:gd name="connsiteY12" fmla="*/ 55772 h 61822"/>
                      <a:gd name="connsiteX13" fmla="*/ 35235 w 45523"/>
                      <a:gd name="connsiteY13" fmla="*/ 61876 h 61822"/>
                      <a:gd name="connsiteX14" fmla="*/ 42193 w 45523"/>
                      <a:gd name="connsiteY14" fmla="*/ 57347 h 61822"/>
                      <a:gd name="connsiteX15" fmla="*/ 45373 w 45523"/>
                      <a:gd name="connsiteY15" fmla="*/ 48487 h 61822"/>
                      <a:gd name="connsiteX16" fmla="*/ 43982 w 45523"/>
                      <a:gd name="connsiteY16" fmla="*/ 47306 h 61822"/>
                      <a:gd name="connsiteX17" fmla="*/ 41994 w 45523"/>
                      <a:gd name="connsiteY17" fmla="*/ 50062 h 61822"/>
                      <a:gd name="connsiteX18" fmla="*/ 35434 w 45523"/>
                      <a:gd name="connsiteY18" fmla="*/ 59513 h 61822"/>
                      <a:gd name="connsiteX19" fmla="*/ 32452 w 45523"/>
                      <a:gd name="connsiteY19" fmla="*/ 55181 h 61822"/>
                      <a:gd name="connsiteX20" fmla="*/ 33048 w 45523"/>
                      <a:gd name="connsiteY20" fmla="*/ 51637 h 61822"/>
                      <a:gd name="connsiteX21" fmla="*/ 26488 w 45523"/>
                      <a:gd name="connsiteY21" fmla="*/ 50062 h 61822"/>
                      <a:gd name="connsiteX22" fmla="*/ 21916 w 45523"/>
                      <a:gd name="connsiteY22" fmla="*/ 55969 h 61822"/>
                      <a:gd name="connsiteX23" fmla="*/ 13765 w 45523"/>
                      <a:gd name="connsiteY23" fmla="*/ 59513 h 61822"/>
                      <a:gd name="connsiteX24" fmla="*/ 7205 w 45523"/>
                      <a:gd name="connsiteY24" fmla="*/ 51047 h 61822"/>
                      <a:gd name="connsiteX25" fmla="*/ 11976 w 45523"/>
                      <a:gd name="connsiteY25" fmla="*/ 33130 h 61822"/>
                      <a:gd name="connsiteX26" fmla="*/ 22910 w 45523"/>
                      <a:gd name="connsiteY26" fmla="*/ 24861 h 61822"/>
                      <a:gd name="connsiteX27" fmla="*/ 30861 w 45523"/>
                      <a:gd name="connsiteY27" fmla="*/ 32539 h 61822"/>
                      <a:gd name="connsiteX28" fmla="*/ 30663 w 45523"/>
                      <a:gd name="connsiteY28" fmla="*/ 33721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5523" h="61822">
                        <a:moveTo>
                          <a:pt x="45373" y="2809"/>
                        </a:moveTo>
                        <a:cubicBezTo>
                          <a:pt x="45373" y="2612"/>
                          <a:pt x="45572" y="1431"/>
                          <a:pt x="45572" y="1431"/>
                        </a:cubicBezTo>
                        <a:cubicBezTo>
                          <a:pt x="45572" y="841"/>
                          <a:pt x="45373" y="53"/>
                          <a:pt x="44181" y="53"/>
                        </a:cubicBezTo>
                        <a:cubicBezTo>
                          <a:pt x="42392" y="53"/>
                          <a:pt x="35036" y="841"/>
                          <a:pt x="32849" y="1037"/>
                        </a:cubicBezTo>
                        <a:cubicBezTo>
                          <a:pt x="32253" y="1037"/>
                          <a:pt x="30861" y="1234"/>
                          <a:pt x="30861" y="3006"/>
                        </a:cubicBezTo>
                        <a:cubicBezTo>
                          <a:pt x="30861" y="4188"/>
                          <a:pt x="32253" y="4188"/>
                          <a:pt x="33247" y="4188"/>
                        </a:cubicBezTo>
                        <a:cubicBezTo>
                          <a:pt x="37422" y="4188"/>
                          <a:pt x="37422" y="4975"/>
                          <a:pt x="37422" y="5566"/>
                        </a:cubicBezTo>
                        <a:cubicBezTo>
                          <a:pt x="37422" y="6156"/>
                          <a:pt x="37422" y="6747"/>
                          <a:pt x="37223" y="7535"/>
                        </a:cubicBezTo>
                        <a:lnTo>
                          <a:pt x="32054" y="27617"/>
                        </a:lnTo>
                        <a:cubicBezTo>
                          <a:pt x="30265" y="24664"/>
                          <a:pt x="27283" y="22301"/>
                          <a:pt x="22910" y="22301"/>
                        </a:cubicBezTo>
                        <a:cubicBezTo>
                          <a:pt x="11578" y="22301"/>
                          <a:pt x="48" y="34705"/>
                          <a:pt x="48" y="47306"/>
                        </a:cubicBezTo>
                        <a:cubicBezTo>
                          <a:pt x="48" y="55969"/>
                          <a:pt x="5813" y="61876"/>
                          <a:pt x="13566" y="61876"/>
                        </a:cubicBezTo>
                        <a:cubicBezTo>
                          <a:pt x="18337" y="61876"/>
                          <a:pt x="22512" y="59316"/>
                          <a:pt x="26090" y="55772"/>
                        </a:cubicBezTo>
                        <a:cubicBezTo>
                          <a:pt x="27681" y="61088"/>
                          <a:pt x="32849" y="61876"/>
                          <a:pt x="35235" y="61876"/>
                        </a:cubicBezTo>
                        <a:cubicBezTo>
                          <a:pt x="38416" y="61876"/>
                          <a:pt x="40602" y="60104"/>
                          <a:pt x="42193" y="57347"/>
                        </a:cubicBezTo>
                        <a:cubicBezTo>
                          <a:pt x="44181" y="53803"/>
                          <a:pt x="45373" y="48881"/>
                          <a:pt x="45373" y="48487"/>
                        </a:cubicBezTo>
                        <a:cubicBezTo>
                          <a:pt x="45373" y="47306"/>
                          <a:pt x="44181" y="47306"/>
                          <a:pt x="43982" y="47306"/>
                        </a:cubicBezTo>
                        <a:cubicBezTo>
                          <a:pt x="42590" y="47306"/>
                          <a:pt x="42590" y="47700"/>
                          <a:pt x="41994" y="50062"/>
                        </a:cubicBezTo>
                        <a:cubicBezTo>
                          <a:pt x="40801" y="54394"/>
                          <a:pt x="39211" y="59513"/>
                          <a:pt x="35434" y="59513"/>
                        </a:cubicBezTo>
                        <a:cubicBezTo>
                          <a:pt x="33247" y="59513"/>
                          <a:pt x="32452" y="57544"/>
                          <a:pt x="32452" y="55181"/>
                        </a:cubicBezTo>
                        <a:cubicBezTo>
                          <a:pt x="32452" y="53606"/>
                          <a:pt x="32651" y="52819"/>
                          <a:pt x="33048" y="51637"/>
                        </a:cubicBezTo>
                        <a:close/>
                        <a:moveTo>
                          <a:pt x="26488" y="50062"/>
                        </a:moveTo>
                        <a:cubicBezTo>
                          <a:pt x="25892" y="52622"/>
                          <a:pt x="23904" y="54394"/>
                          <a:pt x="21916" y="55969"/>
                        </a:cubicBezTo>
                        <a:cubicBezTo>
                          <a:pt x="21121" y="56756"/>
                          <a:pt x="17542" y="59513"/>
                          <a:pt x="13765" y="59513"/>
                        </a:cubicBezTo>
                        <a:cubicBezTo>
                          <a:pt x="10386" y="59513"/>
                          <a:pt x="7205" y="57150"/>
                          <a:pt x="7205" y="51047"/>
                        </a:cubicBezTo>
                        <a:cubicBezTo>
                          <a:pt x="7205" y="46321"/>
                          <a:pt x="9789" y="36674"/>
                          <a:pt x="11976" y="33130"/>
                        </a:cubicBezTo>
                        <a:cubicBezTo>
                          <a:pt x="15952" y="26042"/>
                          <a:pt x="20524" y="24861"/>
                          <a:pt x="22910" y="24861"/>
                        </a:cubicBezTo>
                        <a:cubicBezTo>
                          <a:pt x="29072" y="24861"/>
                          <a:pt x="30861" y="31555"/>
                          <a:pt x="30861" y="32539"/>
                        </a:cubicBezTo>
                        <a:cubicBezTo>
                          <a:pt x="30861" y="32736"/>
                          <a:pt x="30663" y="33524"/>
                          <a:pt x="30663" y="3372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A89E79B1-FD28-3ABA-0285-DFC7CD91585B}"/>
                    </a:ext>
                  </a:extLst>
                </p:cNvPr>
                <p:cNvGrpSpPr/>
                <p:nvPr/>
              </p:nvGrpSpPr>
              <p:grpSpPr>
                <a:xfrm>
                  <a:off x="2204978" y="4868769"/>
                  <a:ext cx="164423" cy="124566"/>
                  <a:chOff x="3243697" y="5434138"/>
                  <a:chExt cx="164423" cy="124566"/>
                </a:xfrm>
              </p:grpSpPr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id="{E0DF9EF4-85AD-268C-96B5-26E83BC79188}"/>
                      </a:ext>
                    </a:extLst>
                  </p:cNvPr>
                  <p:cNvSpPr/>
                  <p:nvPr/>
                </p:nvSpPr>
                <p:spPr>
                  <a:xfrm>
                    <a:off x="3243697" y="5434138"/>
                    <a:ext cx="52282" cy="89977"/>
                  </a:xfrm>
                  <a:custGeom>
                    <a:avLst/>
                    <a:gdLst>
                      <a:gd name="connsiteX0" fmla="*/ 52293 w 52282"/>
                      <a:gd name="connsiteY0" fmla="*/ 25842 h 89977"/>
                      <a:gd name="connsiteX1" fmla="*/ 37185 w 52282"/>
                      <a:gd name="connsiteY1" fmla="*/ 50 h 89977"/>
                      <a:gd name="connsiteX2" fmla="*/ 10 w 52282"/>
                      <a:gd name="connsiteY2" fmla="*/ 64235 h 89977"/>
                      <a:gd name="connsiteX3" fmla="*/ 15118 w 52282"/>
                      <a:gd name="connsiteY3" fmla="*/ 90028 h 89977"/>
                      <a:gd name="connsiteX4" fmla="*/ 52293 w 52282"/>
                      <a:gd name="connsiteY4" fmla="*/ 25842 h 89977"/>
                      <a:gd name="connsiteX5" fmla="*/ 13329 w 52282"/>
                      <a:gd name="connsiteY5" fmla="*/ 42972 h 89977"/>
                      <a:gd name="connsiteX6" fmla="*/ 23269 w 52282"/>
                      <a:gd name="connsiteY6" fmla="*/ 15998 h 89977"/>
                      <a:gd name="connsiteX7" fmla="*/ 36986 w 52282"/>
                      <a:gd name="connsiteY7" fmla="*/ 2807 h 89977"/>
                      <a:gd name="connsiteX8" fmla="*/ 43944 w 52282"/>
                      <a:gd name="connsiteY8" fmla="*/ 17967 h 89977"/>
                      <a:gd name="connsiteX9" fmla="*/ 39968 w 52282"/>
                      <a:gd name="connsiteY9" fmla="*/ 42972 h 89977"/>
                      <a:gd name="connsiteX10" fmla="*/ 38775 w 52282"/>
                      <a:gd name="connsiteY10" fmla="*/ 47106 h 89977"/>
                      <a:gd name="connsiteX11" fmla="*/ 29829 w 52282"/>
                      <a:gd name="connsiteY11" fmla="*/ 72505 h 89977"/>
                      <a:gd name="connsiteX12" fmla="*/ 15118 w 52282"/>
                      <a:gd name="connsiteY12" fmla="*/ 87271 h 89977"/>
                      <a:gd name="connsiteX13" fmla="*/ 8359 w 52282"/>
                      <a:gd name="connsiteY13" fmla="*/ 71914 h 89977"/>
                      <a:gd name="connsiteX14" fmla="*/ 12335 w 52282"/>
                      <a:gd name="connsiteY14" fmla="*/ 47106 h 89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282" h="89977">
                        <a:moveTo>
                          <a:pt x="52293" y="25842"/>
                        </a:moveTo>
                        <a:cubicBezTo>
                          <a:pt x="52293" y="17573"/>
                          <a:pt x="50106" y="50"/>
                          <a:pt x="37185" y="50"/>
                        </a:cubicBezTo>
                        <a:cubicBezTo>
                          <a:pt x="19492" y="50"/>
                          <a:pt x="10" y="35490"/>
                          <a:pt x="10" y="64235"/>
                        </a:cubicBezTo>
                        <a:cubicBezTo>
                          <a:pt x="10" y="76049"/>
                          <a:pt x="3588" y="90028"/>
                          <a:pt x="15118" y="90028"/>
                        </a:cubicBezTo>
                        <a:cubicBezTo>
                          <a:pt x="33010" y="90028"/>
                          <a:pt x="52293" y="53997"/>
                          <a:pt x="52293" y="25842"/>
                        </a:cubicBezTo>
                        <a:close/>
                        <a:moveTo>
                          <a:pt x="13329" y="42972"/>
                        </a:moveTo>
                        <a:cubicBezTo>
                          <a:pt x="15516" y="35096"/>
                          <a:pt x="18100" y="25055"/>
                          <a:pt x="23269" y="15998"/>
                        </a:cubicBezTo>
                        <a:cubicBezTo>
                          <a:pt x="26648" y="9895"/>
                          <a:pt x="31221" y="2807"/>
                          <a:pt x="36986" y="2807"/>
                        </a:cubicBezTo>
                        <a:cubicBezTo>
                          <a:pt x="43148" y="2807"/>
                          <a:pt x="43944" y="10879"/>
                          <a:pt x="43944" y="17967"/>
                        </a:cubicBezTo>
                        <a:cubicBezTo>
                          <a:pt x="43944" y="24267"/>
                          <a:pt x="42950" y="30568"/>
                          <a:pt x="39968" y="42972"/>
                        </a:cubicBezTo>
                        <a:close/>
                        <a:moveTo>
                          <a:pt x="38775" y="47106"/>
                        </a:moveTo>
                        <a:cubicBezTo>
                          <a:pt x="37383" y="52816"/>
                          <a:pt x="34799" y="63448"/>
                          <a:pt x="29829" y="72505"/>
                        </a:cubicBezTo>
                        <a:cubicBezTo>
                          <a:pt x="25456" y="81168"/>
                          <a:pt x="20685" y="87271"/>
                          <a:pt x="15118" y="87271"/>
                        </a:cubicBezTo>
                        <a:cubicBezTo>
                          <a:pt x="10944" y="87271"/>
                          <a:pt x="8359" y="83530"/>
                          <a:pt x="8359" y="71914"/>
                        </a:cubicBezTo>
                        <a:cubicBezTo>
                          <a:pt x="8359" y="66598"/>
                          <a:pt x="9155" y="59313"/>
                          <a:pt x="12335" y="471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01" name="Graphic 9">
                    <a:extLst>
                      <a:ext uri="{FF2B5EF4-FFF2-40B4-BE49-F238E27FC236}">
                        <a16:creationId xmlns:a16="http://schemas.microsoft.com/office/drawing/2014/main" id="{BBB04873-5F6F-E0BE-E3F0-A68C0E69A476}"/>
                      </a:ext>
                    </a:extLst>
                  </p:cNvPr>
                  <p:cNvGrpSpPr/>
                  <p:nvPr/>
                </p:nvGrpSpPr>
                <p:grpSpPr>
                  <a:xfrm>
                    <a:off x="3297834" y="5480540"/>
                    <a:ext cx="77696" cy="78164"/>
                    <a:chOff x="3297834" y="5480540"/>
                    <a:chExt cx="77696" cy="78164"/>
                  </a:xfrm>
                  <a:solidFill>
                    <a:srgbClr val="000000"/>
                  </a:solidFill>
                </p:grpSpPr>
                <p:sp>
                  <p:nvSpPr>
                    <p:cNvPr id="603" name="Freeform: Shape 602">
                      <a:extLst>
                        <a:ext uri="{FF2B5EF4-FFF2-40B4-BE49-F238E27FC236}">
                          <a16:creationId xmlns:a16="http://schemas.microsoft.com/office/drawing/2014/main" id="{1B8C33BD-CAD1-6B43-604F-0F5E40121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97834" y="5502789"/>
                      <a:ext cx="49301" cy="55915"/>
                    </a:xfrm>
                    <a:custGeom>
                      <a:avLst/>
                      <a:gdLst>
                        <a:gd name="connsiteX0" fmla="*/ 6572 w 49301"/>
                        <a:gd name="connsiteY0" fmla="*/ 49468 h 55915"/>
                        <a:gd name="connsiteX1" fmla="*/ 2398 w 49301"/>
                        <a:gd name="connsiteY1" fmla="*/ 52618 h 55915"/>
                        <a:gd name="connsiteX2" fmla="*/ 12 w 49301"/>
                        <a:gd name="connsiteY2" fmla="*/ 54587 h 55915"/>
                        <a:gd name="connsiteX3" fmla="*/ 1205 w 49301"/>
                        <a:gd name="connsiteY3" fmla="*/ 55965 h 55915"/>
                        <a:gd name="connsiteX4" fmla="*/ 8759 w 49301"/>
                        <a:gd name="connsiteY4" fmla="*/ 55571 h 55915"/>
                        <a:gd name="connsiteX5" fmla="*/ 18102 w 49301"/>
                        <a:gd name="connsiteY5" fmla="*/ 55965 h 55915"/>
                        <a:gd name="connsiteX6" fmla="*/ 19891 w 49301"/>
                        <a:gd name="connsiteY6" fmla="*/ 53996 h 55915"/>
                        <a:gd name="connsiteX7" fmla="*/ 17506 w 49301"/>
                        <a:gd name="connsiteY7" fmla="*/ 52618 h 55915"/>
                        <a:gd name="connsiteX8" fmla="*/ 13132 w 49301"/>
                        <a:gd name="connsiteY8" fmla="*/ 51634 h 55915"/>
                        <a:gd name="connsiteX9" fmla="*/ 14126 w 49301"/>
                        <a:gd name="connsiteY9" fmla="*/ 47696 h 55915"/>
                        <a:gd name="connsiteX10" fmla="*/ 17506 w 49301"/>
                        <a:gd name="connsiteY10" fmla="*/ 34504 h 55915"/>
                        <a:gd name="connsiteX11" fmla="*/ 26650 w 49301"/>
                        <a:gd name="connsiteY11" fmla="*/ 39623 h 55915"/>
                        <a:gd name="connsiteX12" fmla="*/ 49313 w 49301"/>
                        <a:gd name="connsiteY12" fmla="*/ 14816 h 55915"/>
                        <a:gd name="connsiteX13" fmla="*/ 36193 w 49301"/>
                        <a:gd name="connsiteY13" fmla="*/ 49 h 55915"/>
                        <a:gd name="connsiteX14" fmla="*/ 23470 w 49301"/>
                        <a:gd name="connsiteY14" fmla="*/ 6350 h 55915"/>
                        <a:gd name="connsiteX15" fmla="*/ 14325 w 49301"/>
                        <a:gd name="connsiteY15" fmla="*/ 49 h 55915"/>
                        <a:gd name="connsiteX16" fmla="*/ 7367 w 49301"/>
                        <a:gd name="connsiteY16" fmla="*/ 4774 h 55915"/>
                        <a:gd name="connsiteX17" fmla="*/ 4187 w 49301"/>
                        <a:gd name="connsiteY17" fmla="*/ 13634 h 55915"/>
                        <a:gd name="connsiteX18" fmla="*/ 5777 w 49301"/>
                        <a:gd name="connsiteY18" fmla="*/ 14619 h 55915"/>
                        <a:gd name="connsiteX19" fmla="*/ 7566 w 49301"/>
                        <a:gd name="connsiteY19" fmla="*/ 12059 h 55915"/>
                        <a:gd name="connsiteX20" fmla="*/ 14126 w 49301"/>
                        <a:gd name="connsiteY20" fmla="*/ 2609 h 55915"/>
                        <a:gd name="connsiteX21" fmla="*/ 17108 w 49301"/>
                        <a:gd name="connsiteY21" fmla="*/ 6940 h 55915"/>
                        <a:gd name="connsiteX22" fmla="*/ 16711 w 49301"/>
                        <a:gd name="connsiteY22" fmla="*/ 9500 h 55915"/>
                        <a:gd name="connsiteX23" fmla="*/ 23470 w 49301"/>
                        <a:gd name="connsiteY23" fmla="*/ 10681 h 55915"/>
                        <a:gd name="connsiteX24" fmla="*/ 35795 w 49301"/>
                        <a:gd name="connsiteY24" fmla="*/ 2609 h 55915"/>
                        <a:gd name="connsiteX25" fmla="*/ 42355 w 49301"/>
                        <a:gd name="connsiteY25" fmla="*/ 11075 h 55915"/>
                        <a:gd name="connsiteX26" fmla="*/ 37783 w 49301"/>
                        <a:gd name="connsiteY26" fmla="*/ 28795 h 55915"/>
                        <a:gd name="connsiteX27" fmla="*/ 26650 w 49301"/>
                        <a:gd name="connsiteY27" fmla="*/ 37261 h 55915"/>
                        <a:gd name="connsiteX28" fmla="*/ 18699 w 49301"/>
                        <a:gd name="connsiteY28" fmla="*/ 29582 h 55915"/>
                        <a:gd name="connsiteX29" fmla="*/ 18898 w 49301"/>
                        <a:gd name="connsiteY29" fmla="*/ 28204 h 55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</a:cxnLst>
                      <a:rect l="l" t="t" r="r" b="b"/>
                      <a:pathLst>
                        <a:path w="49301" h="55915">
                          <a:moveTo>
                            <a:pt x="6572" y="49468"/>
                          </a:moveTo>
                          <a:cubicBezTo>
                            <a:pt x="5976" y="52027"/>
                            <a:pt x="5777" y="52618"/>
                            <a:pt x="2398" y="52618"/>
                          </a:cubicBezTo>
                          <a:cubicBezTo>
                            <a:pt x="1205" y="52618"/>
                            <a:pt x="12" y="52618"/>
                            <a:pt x="12" y="54587"/>
                          </a:cubicBezTo>
                          <a:cubicBezTo>
                            <a:pt x="12" y="55571"/>
                            <a:pt x="807" y="55965"/>
                            <a:pt x="1205" y="55965"/>
                          </a:cubicBezTo>
                          <a:cubicBezTo>
                            <a:pt x="3392" y="55965"/>
                            <a:pt x="6373" y="55571"/>
                            <a:pt x="8759" y="55571"/>
                          </a:cubicBezTo>
                          <a:cubicBezTo>
                            <a:pt x="11741" y="55571"/>
                            <a:pt x="15120" y="55965"/>
                            <a:pt x="18102" y="55965"/>
                          </a:cubicBezTo>
                          <a:cubicBezTo>
                            <a:pt x="18898" y="55965"/>
                            <a:pt x="19891" y="55571"/>
                            <a:pt x="19891" y="53996"/>
                          </a:cubicBezTo>
                          <a:cubicBezTo>
                            <a:pt x="19891" y="52618"/>
                            <a:pt x="18699" y="52618"/>
                            <a:pt x="17506" y="52618"/>
                          </a:cubicBezTo>
                          <a:cubicBezTo>
                            <a:pt x="15518" y="52618"/>
                            <a:pt x="13132" y="52618"/>
                            <a:pt x="13132" y="51634"/>
                          </a:cubicBezTo>
                          <a:cubicBezTo>
                            <a:pt x="13132" y="51240"/>
                            <a:pt x="13928" y="48877"/>
                            <a:pt x="14126" y="47696"/>
                          </a:cubicBezTo>
                          <a:cubicBezTo>
                            <a:pt x="15319" y="42971"/>
                            <a:pt x="16512" y="38245"/>
                            <a:pt x="17506" y="34504"/>
                          </a:cubicBezTo>
                          <a:cubicBezTo>
                            <a:pt x="18500" y="36276"/>
                            <a:pt x="21283" y="39623"/>
                            <a:pt x="26650" y="39623"/>
                          </a:cubicBezTo>
                          <a:cubicBezTo>
                            <a:pt x="37385" y="39623"/>
                            <a:pt x="49313" y="27810"/>
                            <a:pt x="49313" y="14816"/>
                          </a:cubicBezTo>
                          <a:cubicBezTo>
                            <a:pt x="49313" y="4578"/>
                            <a:pt x="42156" y="49"/>
                            <a:pt x="36193" y="49"/>
                          </a:cubicBezTo>
                          <a:cubicBezTo>
                            <a:pt x="30626" y="49"/>
                            <a:pt x="25855" y="3790"/>
                            <a:pt x="23470" y="6350"/>
                          </a:cubicBezTo>
                          <a:cubicBezTo>
                            <a:pt x="22078" y="1230"/>
                            <a:pt x="17108" y="49"/>
                            <a:pt x="14325" y="49"/>
                          </a:cubicBezTo>
                          <a:cubicBezTo>
                            <a:pt x="10946" y="49"/>
                            <a:pt x="8759" y="2412"/>
                            <a:pt x="7367" y="4774"/>
                          </a:cubicBezTo>
                          <a:cubicBezTo>
                            <a:pt x="5578" y="7728"/>
                            <a:pt x="4187" y="13044"/>
                            <a:pt x="4187" y="13634"/>
                          </a:cubicBezTo>
                          <a:cubicBezTo>
                            <a:pt x="4187" y="14619"/>
                            <a:pt x="5379" y="14619"/>
                            <a:pt x="5777" y="14619"/>
                          </a:cubicBezTo>
                          <a:cubicBezTo>
                            <a:pt x="6970" y="14619"/>
                            <a:pt x="6970" y="14422"/>
                            <a:pt x="7566" y="12059"/>
                          </a:cubicBezTo>
                          <a:cubicBezTo>
                            <a:pt x="8958" y="6940"/>
                            <a:pt x="10747" y="2609"/>
                            <a:pt x="14126" y="2609"/>
                          </a:cubicBezTo>
                          <a:cubicBezTo>
                            <a:pt x="16512" y="2609"/>
                            <a:pt x="17108" y="4578"/>
                            <a:pt x="17108" y="6940"/>
                          </a:cubicBezTo>
                          <a:cubicBezTo>
                            <a:pt x="17108" y="7925"/>
                            <a:pt x="16910" y="8909"/>
                            <a:pt x="16711" y="9500"/>
                          </a:cubicBezTo>
                          <a:close/>
                          <a:moveTo>
                            <a:pt x="23470" y="10681"/>
                          </a:moveTo>
                          <a:cubicBezTo>
                            <a:pt x="28638" y="3790"/>
                            <a:pt x="33012" y="2609"/>
                            <a:pt x="35795" y="2609"/>
                          </a:cubicBezTo>
                          <a:cubicBezTo>
                            <a:pt x="39373" y="2609"/>
                            <a:pt x="42355" y="5168"/>
                            <a:pt x="42355" y="11075"/>
                          </a:cubicBezTo>
                          <a:cubicBezTo>
                            <a:pt x="42355" y="14619"/>
                            <a:pt x="40367" y="23676"/>
                            <a:pt x="37783" y="28795"/>
                          </a:cubicBezTo>
                          <a:cubicBezTo>
                            <a:pt x="35397" y="33126"/>
                            <a:pt x="31223" y="37261"/>
                            <a:pt x="26650" y="37261"/>
                          </a:cubicBezTo>
                          <a:cubicBezTo>
                            <a:pt x="20289" y="37261"/>
                            <a:pt x="18699" y="30567"/>
                            <a:pt x="18699" y="29582"/>
                          </a:cubicBezTo>
                          <a:cubicBezTo>
                            <a:pt x="18699" y="29188"/>
                            <a:pt x="18898" y="28598"/>
                            <a:pt x="18898" y="28204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04" name="Freeform: Shape 603">
                      <a:extLst>
                        <a:ext uri="{FF2B5EF4-FFF2-40B4-BE49-F238E27FC236}">
                          <a16:creationId xmlns:a16="http://schemas.microsoft.com/office/drawing/2014/main" id="{3D9F0B31-72A6-4645-381A-31C56819E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5651" y="5480540"/>
                      <a:ext cx="19879" cy="61822"/>
                    </a:xfrm>
                    <a:custGeom>
                      <a:avLst/>
                      <a:gdLst>
                        <a:gd name="connsiteX0" fmla="*/ 19496 w 19879"/>
                        <a:gd name="connsiteY0" fmla="*/ 2807 h 61822"/>
                        <a:gd name="connsiteX1" fmla="*/ 19893 w 19879"/>
                        <a:gd name="connsiteY1" fmla="*/ 1428 h 61822"/>
                        <a:gd name="connsiteX2" fmla="*/ 18303 w 19879"/>
                        <a:gd name="connsiteY2" fmla="*/ 50 h 61822"/>
                        <a:gd name="connsiteX3" fmla="*/ 6972 w 19879"/>
                        <a:gd name="connsiteY3" fmla="*/ 1035 h 61822"/>
                        <a:gd name="connsiteX4" fmla="*/ 5183 w 19879"/>
                        <a:gd name="connsiteY4" fmla="*/ 3003 h 61822"/>
                        <a:gd name="connsiteX5" fmla="*/ 7369 w 19879"/>
                        <a:gd name="connsiteY5" fmla="*/ 4185 h 61822"/>
                        <a:gd name="connsiteX6" fmla="*/ 11743 w 19879"/>
                        <a:gd name="connsiteY6" fmla="*/ 5563 h 61822"/>
                        <a:gd name="connsiteX7" fmla="*/ 11345 w 19879"/>
                        <a:gd name="connsiteY7" fmla="*/ 7532 h 61822"/>
                        <a:gd name="connsiteX8" fmla="*/ 213 w 19879"/>
                        <a:gd name="connsiteY8" fmla="*/ 50847 h 61822"/>
                        <a:gd name="connsiteX9" fmla="*/ 14 w 19879"/>
                        <a:gd name="connsiteY9" fmla="*/ 53603 h 61822"/>
                        <a:gd name="connsiteX10" fmla="*/ 9158 w 19879"/>
                        <a:gd name="connsiteY10" fmla="*/ 61873 h 61822"/>
                        <a:gd name="connsiteX11" fmla="*/ 16315 w 19879"/>
                        <a:gd name="connsiteY11" fmla="*/ 57344 h 61822"/>
                        <a:gd name="connsiteX12" fmla="*/ 19496 w 19879"/>
                        <a:gd name="connsiteY12" fmla="*/ 48484 h 61822"/>
                        <a:gd name="connsiteX13" fmla="*/ 18104 w 19879"/>
                        <a:gd name="connsiteY13" fmla="*/ 47303 h 61822"/>
                        <a:gd name="connsiteX14" fmla="*/ 16315 w 19879"/>
                        <a:gd name="connsiteY14" fmla="*/ 49469 h 61822"/>
                        <a:gd name="connsiteX15" fmla="*/ 9556 w 19879"/>
                        <a:gd name="connsiteY15" fmla="*/ 59510 h 61822"/>
                        <a:gd name="connsiteX16" fmla="*/ 6574 w 19879"/>
                        <a:gd name="connsiteY16" fmla="*/ 55179 h 61822"/>
                        <a:gd name="connsiteX17" fmla="*/ 7171 w 19879"/>
                        <a:gd name="connsiteY17" fmla="*/ 51635 h 618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9879" h="61822">
                          <a:moveTo>
                            <a:pt x="19496" y="2807"/>
                          </a:moveTo>
                          <a:cubicBezTo>
                            <a:pt x="19496" y="2610"/>
                            <a:pt x="19893" y="1428"/>
                            <a:pt x="19893" y="1428"/>
                          </a:cubicBezTo>
                          <a:cubicBezTo>
                            <a:pt x="19893" y="838"/>
                            <a:pt x="19496" y="50"/>
                            <a:pt x="18303" y="50"/>
                          </a:cubicBezTo>
                          <a:cubicBezTo>
                            <a:pt x="16514" y="50"/>
                            <a:pt x="9158" y="838"/>
                            <a:pt x="6972" y="1035"/>
                          </a:cubicBezTo>
                          <a:cubicBezTo>
                            <a:pt x="6375" y="1035"/>
                            <a:pt x="5183" y="1231"/>
                            <a:pt x="5183" y="3003"/>
                          </a:cubicBezTo>
                          <a:cubicBezTo>
                            <a:pt x="5183" y="4185"/>
                            <a:pt x="6375" y="4185"/>
                            <a:pt x="7369" y="4185"/>
                          </a:cubicBezTo>
                          <a:cubicBezTo>
                            <a:pt x="11743" y="4185"/>
                            <a:pt x="11743" y="4972"/>
                            <a:pt x="11743" y="5563"/>
                          </a:cubicBezTo>
                          <a:cubicBezTo>
                            <a:pt x="11743" y="6154"/>
                            <a:pt x="11544" y="6744"/>
                            <a:pt x="11345" y="7532"/>
                          </a:cubicBezTo>
                          <a:lnTo>
                            <a:pt x="213" y="50847"/>
                          </a:lnTo>
                          <a:cubicBezTo>
                            <a:pt x="14" y="51831"/>
                            <a:pt x="14" y="52816"/>
                            <a:pt x="14" y="53603"/>
                          </a:cubicBezTo>
                          <a:cubicBezTo>
                            <a:pt x="14" y="59313"/>
                            <a:pt x="4984" y="61873"/>
                            <a:pt x="9158" y="61873"/>
                          </a:cubicBezTo>
                          <a:cubicBezTo>
                            <a:pt x="11345" y="61873"/>
                            <a:pt x="14128" y="61282"/>
                            <a:pt x="16315" y="57344"/>
                          </a:cubicBezTo>
                          <a:cubicBezTo>
                            <a:pt x="18303" y="53997"/>
                            <a:pt x="19496" y="48878"/>
                            <a:pt x="19496" y="48484"/>
                          </a:cubicBezTo>
                          <a:cubicBezTo>
                            <a:pt x="19496" y="47303"/>
                            <a:pt x="18303" y="47303"/>
                            <a:pt x="18104" y="47303"/>
                          </a:cubicBezTo>
                          <a:cubicBezTo>
                            <a:pt x="16713" y="47303"/>
                            <a:pt x="16514" y="47894"/>
                            <a:pt x="16315" y="49469"/>
                          </a:cubicBezTo>
                          <a:cubicBezTo>
                            <a:pt x="15122" y="53800"/>
                            <a:pt x="13333" y="59510"/>
                            <a:pt x="9556" y="59510"/>
                          </a:cubicBezTo>
                          <a:cubicBezTo>
                            <a:pt x="7171" y="59510"/>
                            <a:pt x="6574" y="57344"/>
                            <a:pt x="6574" y="55179"/>
                          </a:cubicBezTo>
                          <a:cubicBezTo>
                            <a:pt x="6574" y="54194"/>
                            <a:pt x="6773" y="52619"/>
                            <a:pt x="7171" y="51635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1272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id="{527824E2-F77C-CFB4-5237-C7ED097A35D4}"/>
                      </a:ext>
                    </a:extLst>
                  </p:cNvPr>
                  <p:cNvSpPr/>
                  <p:nvPr/>
                </p:nvSpPr>
                <p:spPr>
                  <a:xfrm>
                    <a:off x="3388241" y="5480540"/>
                    <a:ext cx="19879" cy="61822"/>
                  </a:xfrm>
                  <a:custGeom>
                    <a:avLst/>
                    <a:gdLst>
                      <a:gd name="connsiteX0" fmla="*/ 19497 w 19879"/>
                      <a:gd name="connsiteY0" fmla="*/ 2807 h 61822"/>
                      <a:gd name="connsiteX1" fmla="*/ 19894 w 19879"/>
                      <a:gd name="connsiteY1" fmla="*/ 1428 h 61822"/>
                      <a:gd name="connsiteX2" fmla="*/ 18304 w 19879"/>
                      <a:gd name="connsiteY2" fmla="*/ 50 h 61822"/>
                      <a:gd name="connsiteX3" fmla="*/ 6973 w 19879"/>
                      <a:gd name="connsiteY3" fmla="*/ 1035 h 61822"/>
                      <a:gd name="connsiteX4" fmla="*/ 5184 w 19879"/>
                      <a:gd name="connsiteY4" fmla="*/ 3003 h 61822"/>
                      <a:gd name="connsiteX5" fmla="*/ 7370 w 19879"/>
                      <a:gd name="connsiteY5" fmla="*/ 4185 h 61822"/>
                      <a:gd name="connsiteX6" fmla="*/ 11744 w 19879"/>
                      <a:gd name="connsiteY6" fmla="*/ 5563 h 61822"/>
                      <a:gd name="connsiteX7" fmla="*/ 11346 w 19879"/>
                      <a:gd name="connsiteY7" fmla="*/ 7532 h 61822"/>
                      <a:gd name="connsiteX8" fmla="*/ 214 w 19879"/>
                      <a:gd name="connsiteY8" fmla="*/ 50847 h 61822"/>
                      <a:gd name="connsiteX9" fmla="*/ 15 w 19879"/>
                      <a:gd name="connsiteY9" fmla="*/ 53603 h 61822"/>
                      <a:gd name="connsiteX10" fmla="*/ 9159 w 19879"/>
                      <a:gd name="connsiteY10" fmla="*/ 61873 h 61822"/>
                      <a:gd name="connsiteX11" fmla="*/ 16316 w 19879"/>
                      <a:gd name="connsiteY11" fmla="*/ 57344 h 61822"/>
                      <a:gd name="connsiteX12" fmla="*/ 19497 w 19879"/>
                      <a:gd name="connsiteY12" fmla="*/ 48484 h 61822"/>
                      <a:gd name="connsiteX13" fmla="*/ 18105 w 19879"/>
                      <a:gd name="connsiteY13" fmla="*/ 47303 h 61822"/>
                      <a:gd name="connsiteX14" fmla="*/ 16316 w 19879"/>
                      <a:gd name="connsiteY14" fmla="*/ 49469 h 61822"/>
                      <a:gd name="connsiteX15" fmla="*/ 9557 w 19879"/>
                      <a:gd name="connsiteY15" fmla="*/ 59510 h 61822"/>
                      <a:gd name="connsiteX16" fmla="*/ 6575 w 19879"/>
                      <a:gd name="connsiteY16" fmla="*/ 55179 h 61822"/>
                      <a:gd name="connsiteX17" fmla="*/ 7171 w 19879"/>
                      <a:gd name="connsiteY17" fmla="*/ 51635 h 6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9879" h="61822">
                        <a:moveTo>
                          <a:pt x="19497" y="2807"/>
                        </a:moveTo>
                        <a:cubicBezTo>
                          <a:pt x="19497" y="2610"/>
                          <a:pt x="19894" y="1428"/>
                          <a:pt x="19894" y="1428"/>
                        </a:cubicBezTo>
                        <a:cubicBezTo>
                          <a:pt x="19894" y="838"/>
                          <a:pt x="19497" y="50"/>
                          <a:pt x="18304" y="50"/>
                        </a:cubicBezTo>
                        <a:cubicBezTo>
                          <a:pt x="16515" y="50"/>
                          <a:pt x="9159" y="838"/>
                          <a:pt x="6973" y="1035"/>
                        </a:cubicBezTo>
                        <a:cubicBezTo>
                          <a:pt x="6376" y="1035"/>
                          <a:pt x="5184" y="1231"/>
                          <a:pt x="5184" y="3003"/>
                        </a:cubicBezTo>
                        <a:cubicBezTo>
                          <a:pt x="5184" y="4185"/>
                          <a:pt x="6376" y="4185"/>
                          <a:pt x="7370" y="4185"/>
                        </a:cubicBezTo>
                        <a:cubicBezTo>
                          <a:pt x="11744" y="4185"/>
                          <a:pt x="11744" y="4972"/>
                          <a:pt x="11744" y="5563"/>
                        </a:cubicBezTo>
                        <a:cubicBezTo>
                          <a:pt x="11744" y="6154"/>
                          <a:pt x="11545" y="6744"/>
                          <a:pt x="11346" y="7532"/>
                        </a:cubicBezTo>
                        <a:lnTo>
                          <a:pt x="214" y="50847"/>
                        </a:lnTo>
                        <a:cubicBezTo>
                          <a:pt x="15" y="51831"/>
                          <a:pt x="15" y="52816"/>
                          <a:pt x="15" y="53603"/>
                        </a:cubicBezTo>
                        <a:cubicBezTo>
                          <a:pt x="15" y="59313"/>
                          <a:pt x="4985" y="61873"/>
                          <a:pt x="9159" y="61873"/>
                        </a:cubicBezTo>
                        <a:cubicBezTo>
                          <a:pt x="11346" y="61873"/>
                          <a:pt x="14129" y="61282"/>
                          <a:pt x="16316" y="57344"/>
                        </a:cubicBezTo>
                        <a:cubicBezTo>
                          <a:pt x="18304" y="53997"/>
                          <a:pt x="19497" y="48878"/>
                          <a:pt x="19497" y="48484"/>
                        </a:cubicBezTo>
                        <a:cubicBezTo>
                          <a:pt x="19497" y="47303"/>
                          <a:pt x="18304" y="47303"/>
                          <a:pt x="18105" y="47303"/>
                        </a:cubicBezTo>
                        <a:cubicBezTo>
                          <a:pt x="16714" y="47303"/>
                          <a:pt x="16515" y="47894"/>
                          <a:pt x="16316" y="49469"/>
                        </a:cubicBezTo>
                        <a:cubicBezTo>
                          <a:pt x="15123" y="53800"/>
                          <a:pt x="13334" y="59510"/>
                          <a:pt x="9557" y="59510"/>
                        </a:cubicBezTo>
                        <a:cubicBezTo>
                          <a:pt x="7171" y="59510"/>
                          <a:pt x="6575" y="57344"/>
                          <a:pt x="6575" y="55179"/>
                        </a:cubicBezTo>
                        <a:cubicBezTo>
                          <a:pt x="6575" y="54194"/>
                          <a:pt x="6774" y="52619"/>
                          <a:pt x="7171" y="5163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272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cxnSp>
              <p:nvCxnSpPr>
                <p:cNvPr id="597" name="Straight Arrow Connector 596">
                  <a:extLst>
                    <a:ext uri="{FF2B5EF4-FFF2-40B4-BE49-F238E27FC236}">
                      <a16:creationId xmlns:a16="http://schemas.microsoft.com/office/drawing/2014/main" id="{7ED9DFCA-6088-7236-C3AE-B1945915EA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31694" y="4845273"/>
                  <a:ext cx="375473" cy="121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Arrow Connector 597">
                  <a:extLst>
                    <a:ext uri="{FF2B5EF4-FFF2-40B4-BE49-F238E27FC236}">
                      <a16:creationId xmlns:a16="http://schemas.microsoft.com/office/drawing/2014/main" id="{8CAC2312-CF5B-B69E-8DB7-36AA81ED3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431694" y="5038671"/>
                  <a:ext cx="375473" cy="121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3B4EA325-60CD-DA17-D016-C5983E8B4E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388835" y="4935302"/>
                  <a:ext cx="375473" cy="1216"/>
                </a:xfrm>
                <a:prstGeom prst="straightConnector1">
                  <a:avLst/>
                </a:prstGeom>
                <a:ln w="31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7" name="TextBox 776">
              <a:extLst>
                <a:ext uri="{FF2B5EF4-FFF2-40B4-BE49-F238E27FC236}">
                  <a16:creationId xmlns:a16="http://schemas.microsoft.com/office/drawing/2014/main" id="{5E72AA02-3954-D80C-6B51-804B48BE8834}"/>
                </a:ext>
              </a:extLst>
            </p:cNvPr>
            <p:cNvSpPr txBox="1"/>
            <p:nvPr/>
          </p:nvSpPr>
          <p:spPr>
            <a:xfrm>
              <a:off x="2376818" y="5322613"/>
              <a:ext cx="4979813" cy="465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Fig. 7: Modelling and Control of Two level VSC</a:t>
              </a:r>
              <a:endParaRPr lang="en-IN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endParaRPr>
            </a:p>
          </p:txBody>
        </p: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240E467F-BBCE-3E89-5CA7-3D40D3252B25}"/>
                </a:ext>
              </a:extLst>
            </p:cNvPr>
            <p:cNvGrpSpPr/>
            <p:nvPr/>
          </p:nvGrpSpPr>
          <p:grpSpPr>
            <a:xfrm>
              <a:off x="5495497" y="1880029"/>
              <a:ext cx="248989" cy="134472"/>
              <a:chOff x="5501777" y="1672530"/>
              <a:chExt cx="248989" cy="134472"/>
            </a:xfrm>
          </p:grpSpPr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7E927D84-2EF3-C80B-B2E4-5FC09D452D9A}"/>
                  </a:ext>
                </a:extLst>
              </p:cNvPr>
              <p:cNvSpPr/>
              <p:nvPr/>
            </p:nvSpPr>
            <p:spPr>
              <a:xfrm>
                <a:off x="5501777" y="1703316"/>
                <a:ext cx="55662" cy="56900"/>
              </a:xfrm>
              <a:custGeom>
                <a:avLst/>
                <a:gdLst>
                  <a:gd name="connsiteX0" fmla="*/ 55709 w 55662"/>
                  <a:gd name="connsiteY0" fmla="*/ 8906 h 56900"/>
                  <a:gd name="connsiteX1" fmla="*/ 50143 w 55662"/>
                  <a:gd name="connsiteY1" fmla="*/ 46 h 56900"/>
                  <a:gd name="connsiteX2" fmla="*/ 43781 w 55662"/>
                  <a:gd name="connsiteY2" fmla="*/ 6150 h 56900"/>
                  <a:gd name="connsiteX3" fmla="*/ 45769 w 55662"/>
                  <a:gd name="connsiteY3" fmla="*/ 9891 h 56900"/>
                  <a:gd name="connsiteX4" fmla="*/ 50143 w 55662"/>
                  <a:gd name="connsiteY4" fmla="*/ 20129 h 56900"/>
                  <a:gd name="connsiteX5" fmla="*/ 27679 w 55662"/>
                  <a:gd name="connsiteY5" fmla="*/ 54190 h 56900"/>
                  <a:gd name="connsiteX6" fmla="*/ 18137 w 55662"/>
                  <a:gd name="connsiteY6" fmla="*/ 43165 h 56900"/>
                  <a:gd name="connsiteX7" fmla="*/ 25492 w 55662"/>
                  <a:gd name="connsiteY7" fmla="*/ 16585 h 56900"/>
                  <a:gd name="connsiteX8" fmla="*/ 27082 w 55662"/>
                  <a:gd name="connsiteY8" fmla="*/ 10284 h 56900"/>
                  <a:gd name="connsiteX9" fmla="*/ 16745 w 55662"/>
                  <a:gd name="connsiteY9" fmla="*/ 46 h 56900"/>
                  <a:gd name="connsiteX10" fmla="*/ 46 w 55662"/>
                  <a:gd name="connsiteY10" fmla="*/ 19341 h 56900"/>
                  <a:gd name="connsiteX11" fmla="*/ 1438 w 55662"/>
                  <a:gd name="connsiteY11" fmla="*/ 20719 h 56900"/>
                  <a:gd name="connsiteX12" fmla="*/ 3426 w 55662"/>
                  <a:gd name="connsiteY12" fmla="*/ 18357 h 56900"/>
                  <a:gd name="connsiteX13" fmla="*/ 16348 w 55662"/>
                  <a:gd name="connsiteY13" fmla="*/ 2803 h 56900"/>
                  <a:gd name="connsiteX14" fmla="*/ 19528 w 55662"/>
                  <a:gd name="connsiteY14" fmla="*/ 6740 h 56900"/>
                  <a:gd name="connsiteX15" fmla="*/ 17342 w 55662"/>
                  <a:gd name="connsiteY15" fmla="*/ 15600 h 56900"/>
                  <a:gd name="connsiteX16" fmla="*/ 10185 w 55662"/>
                  <a:gd name="connsiteY16" fmla="*/ 41393 h 56900"/>
                  <a:gd name="connsiteX17" fmla="*/ 27082 w 55662"/>
                  <a:gd name="connsiteY17" fmla="*/ 56947 h 56900"/>
                  <a:gd name="connsiteX18" fmla="*/ 55709 w 55662"/>
                  <a:gd name="connsiteY18" fmla="*/ 8906 h 5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662" h="56900">
                    <a:moveTo>
                      <a:pt x="55709" y="8906"/>
                    </a:moveTo>
                    <a:cubicBezTo>
                      <a:pt x="55709" y="2015"/>
                      <a:pt x="52329" y="46"/>
                      <a:pt x="50143" y="46"/>
                    </a:cubicBezTo>
                    <a:cubicBezTo>
                      <a:pt x="46962" y="46"/>
                      <a:pt x="43781" y="3393"/>
                      <a:pt x="43781" y="6150"/>
                    </a:cubicBezTo>
                    <a:cubicBezTo>
                      <a:pt x="43781" y="7725"/>
                      <a:pt x="44378" y="8512"/>
                      <a:pt x="45769" y="9891"/>
                    </a:cubicBezTo>
                    <a:cubicBezTo>
                      <a:pt x="48552" y="12450"/>
                      <a:pt x="50143" y="15600"/>
                      <a:pt x="50143" y="20129"/>
                    </a:cubicBezTo>
                    <a:cubicBezTo>
                      <a:pt x="50143" y="25445"/>
                      <a:pt x="42390" y="54190"/>
                      <a:pt x="27679" y="54190"/>
                    </a:cubicBezTo>
                    <a:cubicBezTo>
                      <a:pt x="21119" y="54190"/>
                      <a:pt x="18137" y="49859"/>
                      <a:pt x="18137" y="43165"/>
                    </a:cubicBezTo>
                    <a:cubicBezTo>
                      <a:pt x="18137" y="36274"/>
                      <a:pt x="21715" y="27020"/>
                      <a:pt x="25492" y="16585"/>
                    </a:cubicBezTo>
                    <a:cubicBezTo>
                      <a:pt x="26486" y="14419"/>
                      <a:pt x="27082" y="12647"/>
                      <a:pt x="27082" y="10284"/>
                    </a:cubicBezTo>
                    <a:cubicBezTo>
                      <a:pt x="27082" y="4772"/>
                      <a:pt x="23107" y="46"/>
                      <a:pt x="16745" y="46"/>
                    </a:cubicBezTo>
                    <a:cubicBezTo>
                      <a:pt x="4818" y="46"/>
                      <a:pt x="46" y="18357"/>
                      <a:pt x="46" y="19341"/>
                    </a:cubicBezTo>
                    <a:cubicBezTo>
                      <a:pt x="46" y="20719"/>
                      <a:pt x="1239" y="20719"/>
                      <a:pt x="1438" y="20719"/>
                    </a:cubicBezTo>
                    <a:cubicBezTo>
                      <a:pt x="2830" y="20719"/>
                      <a:pt x="2830" y="20326"/>
                      <a:pt x="3426" y="18357"/>
                    </a:cubicBezTo>
                    <a:cubicBezTo>
                      <a:pt x="7203" y="5756"/>
                      <a:pt x="12570" y="2803"/>
                      <a:pt x="16348" y="2803"/>
                    </a:cubicBezTo>
                    <a:cubicBezTo>
                      <a:pt x="17342" y="2803"/>
                      <a:pt x="19528" y="2803"/>
                      <a:pt x="19528" y="6740"/>
                    </a:cubicBezTo>
                    <a:cubicBezTo>
                      <a:pt x="19528" y="9891"/>
                      <a:pt x="18137" y="13435"/>
                      <a:pt x="17342" y="15600"/>
                    </a:cubicBezTo>
                    <a:cubicBezTo>
                      <a:pt x="11775" y="30170"/>
                      <a:pt x="10185" y="35880"/>
                      <a:pt x="10185" y="41393"/>
                    </a:cubicBezTo>
                    <a:cubicBezTo>
                      <a:pt x="10185" y="54978"/>
                      <a:pt x="21317" y="56947"/>
                      <a:pt x="27082" y="56947"/>
                    </a:cubicBezTo>
                    <a:cubicBezTo>
                      <a:pt x="48353" y="56947"/>
                      <a:pt x="55709" y="15404"/>
                      <a:pt x="55709" y="89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0" name="Graphic 9">
                <a:extLst>
                  <a:ext uri="{FF2B5EF4-FFF2-40B4-BE49-F238E27FC236}">
                    <a16:creationId xmlns:a16="http://schemas.microsoft.com/office/drawing/2014/main" id="{F1BEB2D7-D889-CAA7-1A78-17EF0A0AEAD8}"/>
                  </a:ext>
                </a:extLst>
              </p:cNvPr>
              <p:cNvGrpSpPr/>
              <p:nvPr/>
            </p:nvGrpSpPr>
            <p:grpSpPr>
              <a:xfrm>
                <a:off x="5563993" y="1674499"/>
                <a:ext cx="141480" cy="55915"/>
                <a:chOff x="4617370" y="5328129"/>
                <a:chExt cx="141480" cy="55915"/>
              </a:xfrm>
              <a:solidFill>
                <a:srgbClr val="000000"/>
              </a:solidFill>
            </p:grpSpPr>
            <p:sp>
              <p:nvSpPr>
                <p:cNvPr id="783" name="Freeform: Shape 782">
                  <a:extLst>
                    <a:ext uri="{FF2B5EF4-FFF2-40B4-BE49-F238E27FC236}">
                      <a16:creationId xmlns:a16="http://schemas.microsoft.com/office/drawing/2014/main" id="{E15D55A8-AE12-1E27-11BC-304A6E794E2C}"/>
                    </a:ext>
                  </a:extLst>
                </p:cNvPr>
                <p:cNvSpPr/>
                <p:nvPr/>
              </p:nvSpPr>
              <p:spPr>
                <a:xfrm>
                  <a:off x="4617370" y="5328129"/>
                  <a:ext cx="49301" cy="55915"/>
                </a:xfrm>
                <a:custGeom>
                  <a:avLst/>
                  <a:gdLst>
                    <a:gd name="connsiteX0" fmla="*/ 6609 w 49301"/>
                    <a:gd name="connsiteY0" fmla="*/ 49463 h 55915"/>
                    <a:gd name="connsiteX1" fmla="*/ 2434 w 49301"/>
                    <a:gd name="connsiteY1" fmla="*/ 52613 h 55915"/>
                    <a:gd name="connsiteX2" fmla="*/ 49 w 49301"/>
                    <a:gd name="connsiteY2" fmla="*/ 54582 h 55915"/>
                    <a:gd name="connsiteX3" fmla="*/ 1241 w 49301"/>
                    <a:gd name="connsiteY3" fmla="*/ 55960 h 55915"/>
                    <a:gd name="connsiteX4" fmla="*/ 8796 w 49301"/>
                    <a:gd name="connsiteY4" fmla="*/ 55566 h 55915"/>
                    <a:gd name="connsiteX5" fmla="*/ 18139 w 49301"/>
                    <a:gd name="connsiteY5" fmla="*/ 55960 h 55915"/>
                    <a:gd name="connsiteX6" fmla="*/ 19928 w 49301"/>
                    <a:gd name="connsiteY6" fmla="*/ 53991 h 55915"/>
                    <a:gd name="connsiteX7" fmla="*/ 17543 w 49301"/>
                    <a:gd name="connsiteY7" fmla="*/ 52613 h 55915"/>
                    <a:gd name="connsiteX8" fmla="*/ 13169 w 49301"/>
                    <a:gd name="connsiteY8" fmla="*/ 51629 h 55915"/>
                    <a:gd name="connsiteX9" fmla="*/ 14163 w 49301"/>
                    <a:gd name="connsiteY9" fmla="*/ 47691 h 55915"/>
                    <a:gd name="connsiteX10" fmla="*/ 17543 w 49301"/>
                    <a:gd name="connsiteY10" fmla="*/ 34499 h 55915"/>
                    <a:gd name="connsiteX11" fmla="*/ 26687 w 49301"/>
                    <a:gd name="connsiteY11" fmla="*/ 39619 h 55915"/>
                    <a:gd name="connsiteX12" fmla="*/ 49350 w 49301"/>
                    <a:gd name="connsiteY12" fmla="*/ 14811 h 55915"/>
                    <a:gd name="connsiteX13" fmla="*/ 36229 w 49301"/>
                    <a:gd name="connsiteY13" fmla="*/ 44 h 55915"/>
                    <a:gd name="connsiteX14" fmla="*/ 23506 w 49301"/>
                    <a:gd name="connsiteY14" fmla="*/ 6345 h 55915"/>
                    <a:gd name="connsiteX15" fmla="*/ 14362 w 49301"/>
                    <a:gd name="connsiteY15" fmla="*/ 44 h 55915"/>
                    <a:gd name="connsiteX16" fmla="*/ 7404 w 49301"/>
                    <a:gd name="connsiteY16" fmla="*/ 4770 h 55915"/>
                    <a:gd name="connsiteX17" fmla="*/ 4223 w 49301"/>
                    <a:gd name="connsiteY17" fmla="*/ 13629 h 55915"/>
                    <a:gd name="connsiteX18" fmla="*/ 5814 w 49301"/>
                    <a:gd name="connsiteY18" fmla="*/ 14614 h 55915"/>
                    <a:gd name="connsiteX19" fmla="*/ 7603 w 49301"/>
                    <a:gd name="connsiteY19" fmla="*/ 12054 h 55915"/>
                    <a:gd name="connsiteX20" fmla="*/ 14163 w 49301"/>
                    <a:gd name="connsiteY20" fmla="*/ 2604 h 55915"/>
                    <a:gd name="connsiteX21" fmla="*/ 17145 w 49301"/>
                    <a:gd name="connsiteY21" fmla="*/ 6935 h 55915"/>
                    <a:gd name="connsiteX22" fmla="*/ 16747 w 49301"/>
                    <a:gd name="connsiteY22" fmla="*/ 9495 h 55915"/>
                    <a:gd name="connsiteX23" fmla="*/ 23506 w 49301"/>
                    <a:gd name="connsiteY23" fmla="*/ 10676 h 55915"/>
                    <a:gd name="connsiteX24" fmla="*/ 35832 w 49301"/>
                    <a:gd name="connsiteY24" fmla="*/ 2604 h 55915"/>
                    <a:gd name="connsiteX25" fmla="*/ 42392 w 49301"/>
                    <a:gd name="connsiteY25" fmla="*/ 11070 h 55915"/>
                    <a:gd name="connsiteX26" fmla="*/ 37820 w 49301"/>
                    <a:gd name="connsiteY26" fmla="*/ 28790 h 55915"/>
                    <a:gd name="connsiteX27" fmla="*/ 26687 w 49301"/>
                    <a:gd name="connsiteY27" fmla="*/ 37256 h 55915"/>
                    <a:gd name="connsiteX28" fmla="*/ 18735 w 49301"/>
                    <a:gd name="connsiteY28" fmla="*/ 29577 h 55915"/>
                    <a:gd name="connsiteX29" fmla="*/ 18934 w 49301"/>
                    <a:gd name="connsiteY29" fmla="*/ 28199 h 55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9301" h="55915">
                      <a:moveTo>
                        <a:pt x="6609" y="49463"/>
                      </a:moveTo>
                      <a:cubicBezTo>
                        <a:pt x="6012" y="52022"/>
                        <a:pt x="5814" y="52613"/>
                        <a:pt x="2434" y="52613"/>
                      </a:cubicBezTo>
                      <a:cubicBezTo>
                        <a:pt x="1241" y="52613"/>
                        <a:pt x="49" y="52613"/>
                        <a:pt x="49" y="54582"/>
                      </a:cubicBezTo>
                      <a:cubicBezTo>
                        <a:pt x="49" y="55566"/>
                        <a:pt x="844" y="55960"/>
                        <a:pt x="1241" y="55960"/>
                      </a:cubicBezTo>
                      <a:cubicBezTo>
                        <a:pt x="3428" y="55960"/>
                        <a:pt x="6410" y="55566"/>
                        <a:pt x="8796" y="55566"/>
                      </a:cubicBezTo>
                      <a:cubicBezTo>
                        <a:pt x="11777" y="55566"/>
                        <a:pt x="15157" y="55960"/>
                        <a:pt x="18139" y="55960"/>
                      </a:cubicBezTo>
                      <a:cubicBezTo>
                        <a:pt x="18934" y="55960"/>
                        <a:pt x="19928" y="55566"/>
                        <a:pt x="19928" y="53991"/>
                      </a:cubicBezTo>
                      <a:cubicBezTo>
                        <a:pt x="19928" y="52613"/>
                        <a:pt x="18735" y="52613"/>
                        <a:pt x="17543" y="52613"/>
                      </a:cubicBezTo>
                      <a:cubicBezTo>
                        <a:pt x="15555" y="52613"/>
                        <a:pt x="13169" y="52613"/>
                        <a:pt x="13169" y="51629"/>
                      </a:cubicBezTo>
                      <a:cubicBezTo>
                        <a:pt x="13169" y="51235"/>
                        <a:pt x="13964" y="48872"/>
                        <a:pt x="14163" y="47691"/>
                      </a:cubicBezTo>
                      <a:cubicBezTo>
                        <a:pt x="15356" y="42966"/>
                        <a:pt x="16549" y="38240"/>
                        <a:pt x="17543" y="34499"/>
                      </a:cubicBezTo>
                      <a:cubicBezTo>
                        <a:pt x="18537" y="36271"/>
                        <a:pt x="21320" y="39619"/>
                        <a:pt x="26687" y="39619"/>
                      </a:cubicBezTo>
                      <a:cubicBezTo>
                        <a:pt x="37422" y="39619"/>
                        <a:pt x="49350" y="27805"/>
                        <a:pt x="49350" y="14811"/>
                      </a:cubicBezTo>
                      <a:cubicBezTo>
                        <a:pt x="49350" y="4573"/>
                        <a:pt x="42193" y="44"/>
                        <a:pt x="36229" y="44"/>
                      </a:cubicBezTo>
                      <a:cubicBezTo>
                        <a:pt x="30663" y="44"/>
                        <a:pt x="25892" y="3785"/>
                        <a:pt x="23506" y="6345"/>
                      </a:cubicBezTo>
                      <a:cubicBezTo>
                        <a:pt x="22115" y="1226"/>
                        <a:pt x="17145" y="44"/>
                        <a:pt x="14362" y="44"/>
                      </a:cubicBezTo>
                      <a:cubicBezTo>
                        <a:pt x="10982" y="44"/>
                        <a:pt x="8796" y="2407"/>
                        <a:pt x="7404" y="4770"/>
                      </a:cubicBezTo>
                      <a:cubicBezTo>
                        <a:pt x="5615" y="7723"/>
                        <a:pt x="4223" y="13039"/>
                        <a:pt x="4223" y="13629"/>
                      </a:cubicBezTo>
                      <a:cubicBezTo>
                        <a:pt x="4223" y="14614"/>
                        <a:pt x="5416" y="14614"/>
                        <a:pt x="5814" y="14614"/>
                      </a:cubicBezTo>
                      <a:cubicBezTo>
                        <a:pt x="7006" y="14614"/>
                        <a:pt x="7006" y="14417"/>
                        <a:pt x="7603" y="12054"/>
                      </a:cubicBezTo>
                      <a:cubicBezTo>
                        <a:pt x="8994" y="6935"/>
                        <a:pt x="10784" y="2604"/>
                        <a:pt x="14163" y="2604"/>
                      </a:cubicBezTo>
                      <a:cubicBezTo>
                        <a:pt x="16549" y="2604"/>
                        <a:pt x="17145" y="4573"/>
                        <a:pt x="17145" y="6935"/>
                      </a:cubicBezTo>
                      <a:cubicBezTo>
                        <a:pt x="17145" y="7920"/>
                        <a:pt x="16946" y="8904"/>
                        <a:pt x="16747" y="9495"/>
                      </a:cubicBezTo>
                      <a:close/>
                      <a:moveTo>
                        <a:pt x="23506" y="10676"/>
                      </a:moveTo>
                      <a:cubicBezTo>
                        <a:pt x="28675" y="3785"/>
                        <a:pt x="33048" y="2604"/>
                        <a:pt x="35832" y="2604"/>
                      </a:cubicBezTo>
                      <a:cubicBezTo>
                        <a:pt x="39410" y="2604"/>
                        <a:pt x="42392" y="5163"/>
                        <a:pt x="42392" y="11070"/>
                      </a:cubicBezTo>
                      <a:cubicBezTo>
                        <a:pt x="42392" y="14614"/>
                        <a:pt x="40404" y="23671"/>
                        <a:pt x="37820" y="28790"/>
                      </a:cubicBezTo>
                      <a:cubicBezTo>
                        <a:pt x="35434" y="33121"/>
                        <a:pt x="31259" y="37256"/>
                        <a:pt x="26687" y="37256"/>
                      </a:cubicBezTo>
                      <a:cubicBezTo>
                        <a:pt x="20326" y="37256"/>
                        <a:pt x="18735" y="30562"/>
                        <a:pt x="18735" y="29577"/>
                      </a:cubicBezTo>
                      <a:cubicBezTo>
                        <a:pt x="18735" y="29184"/>
                        <a:pt x="18934" y="28593"/>
                        <a:pt x="18934" y="2819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4" name="Freeform: Shape 783">
                  <a:extLst>
                    <a:ext uri="{FF2B5EF4-FFF2-40B4-BE49-F238E27FC236}">
                      <a16:creationId xmlns:a16="http://schemas.microsoft.com/office/drawing/2014/main" id="{A533B74B-BFC0-9F3B-2B96-484600B5D2C5}"/>
                    </a:ext>
                  </a:extLst>
                </p:cNvPr>
                <p:cNvSpPr/>
                <p:nvPr/>
              </p:nvSpPr>
              <p:spPr>
                <a:xfrm>
                  <a:off x="4675188" y="5328129"/>
                  <a:ext cx="38367" cy="39574"/>
                </a:xfrm>
                <a:custGeom>
                  <a:avLst/>
                  <a:gdLst>
                    <a:gd name="connsiteX0" fmla="*/ 33249 w 38367"/>
                    <a:gd name="connsiteY0" fmla="*/ 5164 h 39574"/>
                    <a:gd name="connsiteX1" fmla="*/ 28875 w 38367"/>
                    <a:gd name="connsiteY1" fmla="*/ 10086 h 39574"/>
                    <a:gd name="connsiteX2" fmla="*/ 32255 w 38367"/>
                    <a:gd name="connsiteY2" fmla="*/ 13433 h 39574"/>
                    <a:gd name="connsiteX3" fmla="*/ 37225 w 38367"/>
                    <a:gd name="connsiteY3" fmla="*/ 7723 h 39574"/>
                    <a:gd name="connsiteX4" fmla="*/ 25695 w 38367"/>
                    <a:gd name="connsiteY4" fmla="*/ 45 h 39574"/>
                    <a:gd name="connsiteX5" fmla="*/ 50 w 38367"/>
                    <a:gd name="connsiteY5" fmla="*/ 24459 h 39574"/>
                    <a:gd name="connsiteX6" fmla="*/ 16351 w 38367"/>
                    <a:gd name="connsiteY6" fmla="*/ 39619 h 39574"/>
                    <a:gd name="connsiteX7" fmla="*/ 38417 w 38367"/>
                    <a:gd name="connsiteY7" fmla="*/ 29775 h 39574"/>
                    <a:gd name="connsiteX8" fmla="*/ 36827 w 38367"/>
                    <a:gd name="connsiteY8" fmla="*/ 28200 h 39574"/>
                    <a:gd name="connsiteX9" fmla="*/ 35435 w 38367"/>
                    <a:gd name="connsiteY9" fmla="*/ 29184 h 39574"/>
                    <a:gd name="connsiteX10" fmla="*/ 16550 w 38367"/>
                    <a:gd name="connsiteY10" fmla="*/ 37256 h 39574"/>
                    <a:gd name="connsiteX11" fmla="*/ 7405 w 38367"/>
                    <a:gd name="connsiteY11" fmla="*/ 27412 h 39574"/>
                    <a:gd name="connsiteX12" fmla="*/ 13171 w 38367"/>
                    <a:gd name="connsiteY12" fmla="*/ 9298 h 39574"/>
                    <a:gd name="connsiteX13" fmla="*/ 25695 w 38367"/>
                    <a:gd name="connsiteY13" fmla="*/ 2604 h 39574"/>
                    <a:gd name="connsiteX14" fmla="*/ 33249 w 38367"/>
                    <a:gd name="connsiteY14" fmla="*/ 5164 h 3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367" h="39574">
                      <a:moveTo>
                        <a:pt x="33249" y="5164"/>
                      </a:moveTo>
                      <a:cubicBezTo>
                        <a:pt x="30068" y="5754"/>
                        <a:pt x="28875" y="8117"/>
                        <a:pt x="28875" y="10086"/>
                      </a:cubicBezTo>
                      <a:cubicBezTo>
                        <a:pt x="28875" y="12449"/>
                        <a:pt x="30664" y="13433"/>
                        <a:pt x="32255" y="13433"/>
                      </a:cubicBezTo>
                      <a:cubicBezTo>
                        <a:pt x="34243" y="13433"/>
                        <a:pt x="37225" y="12055"/>
                        <a:pt x="37225" y="7723"/>
                      </a:cubicBezTo>
                      <a:cubicBezTo>
                        <a:pt x="37225" y="1817"/>
                        <a:pt x="30466" y="45"/>
                        <a:pt x="25695" y="45"/>
                      </a:cubicBezTo>
                      <a:cubicBezTo>
                        <a:pt x="12375" y="45"/>
                        <a:pt x="50" y="12252"/>
                        <a:pt x="50" y="24459"/>
                      </a:cubicBezTo>
                      <a:cubicBezTo>
                        <a:pt x="50" y="31940"/>
                        <a:pt x="5219" y="39619"/>
                        <a:pt x="16351" y="39619"/>
                      </a:cubicBezTo>
                      <a:cubicBezTo>
                        <a:pt x="31460" y="39619"/>
                        <a:pt x="38417" y="30956"/>
                        <a:pt x="38417" y="29775"/>
                      </a:cubicBezTo>
                      <a:cubicBezTo>
                        <a:pt x="38417" y="29184"/>
                        <a:pt x="37622" y="28200"/>
                        <a:pt x="36827" y="28200"/>
                      </a:cubicBezTo>
                      <a:cubicBezTo>
                        <a:pt x="36429" y="28200"/>
                        <a:pt x="36231" y="28396"/>
                        <a:pt x="35435" y="29184"/>
                      </a:cubicBezTo>
                      <a:cubicBezTo>
                        <a:pt x="28478" y="37256"/>
                        <a:pt x="18140" y="37256"/>
                        <a:pt x="16550" y="37256"/>
                      </a:cubicBezTo>
                      <a:cubicBezTo>
                        <a:pt x="10189" y="37256"/>
                        <a:pt x="7405" y="32925"/>
                        <a:pt x="7405" y="27412"/>
                      </a:cubicBezTo>
                      <a:cubicBezTo>
                        <a:pt x="7405" y="25049"/>
                        <a:pt x="8598" y="15402"/>
                        <a:pt x="13171" y="9298"/>
                      </a:cubicBezTo>
                      <a:cubicBezTo>
                        <a:pt x="16550" y="4967"/>
                        <a:pt x="21122" y="2604"/>
                        <a:pt x="25695" y="2604"/>
                      </a:cubicBezTo>
                      <a:cubicBezTo>
                        <a:pt x="26887" y="2604"/>
                        <a:pt x="31062" y="2801"/>
                        <a:pt x="33249" y="51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5" name="Freeform: Shape 784">
                  <a:extLst>
                    <a:ext uri="{FF2B5EF4-FFF2-40B4-BE49-F238E27FC236}">
                      <a16:creationId xmlns:a16="http://schemas.microsoft.com/office/drawing/2014/main" id="{868CB163-72B4-C9A5-5776-16DCA5754E87}"/>
                    </a:ext>
                  </a:extLst>
                </p:cNvPr>
                <p:cNvSpPr/>
                <p:nvPr/>
              </p:nvSpPr>
              <p:spPr>
                <a:xfrm>
                  <a:off x="4720483" y="5328129"/>
                  <a:ext cx="38367" cy="39574"/>
                </a:xfrm>
                <a:custGeom>
                  <a:avLst/>
                  <a:gdLst>
                    <a:gd name="connsiteX0" fmla="*/ 33250 w 38367"/>
                    <a:gd name="connsiteY0" fmla="*/ 5164 h 39574"/>
                    <a:gd name="connsiteX1" fmla="*/ 28877 w 38367"/>
                    <a:gd name="connsiteY1" fmla="*/ 10086 h 39574"/>
                    <a:gd name="connsiteX2" fmla="*/ 32256 w 38367"/>
                    <a:gd name="connsiteY2" fmla="*/ 13433 h 39574"/>
                    <a:gd name="connsiteX3" fmla="*/ 37226 w 38367"/>
                    <a:gd name="connsiteY3" fmla="*/ 7723 h 39574"/>
                    <a:gd name="connsiteX4" fmla="*/ 25696 w 38367"/>
                    <a:gd name="connsiteY4" fmla="*/ 45 h 39574"/>
                    <a:gd name="connsiteX5" fmla="*/ 51 w 38367"/>
                    <a:gd name="connsiteY5" fmla="*/ 24459 h 39574"/>
                    <a:gd name="connsiteX6" fmla="*/ 16352 w 38367"/>
                    <a:gd name="connsiteY6" fmla="*/ 39619 h 39574"/>
                    <a:gd name="connsiteX7" fmla="*/ 38419 w 38367"/>
                    <a:gd name="connsiteY7" fmla="*/ 29775 h 39574"/>
                    <a:gd name="connsiteX8" fmla="*/ 36828 w 38367"/>
                    <a:gd name="connsiteY8" fmla="*/ 28200 h 39574"/>
                    <a:gd name="connsiteX9" fmla="*/ 35437 w 38367"/>
                    <a:gd name="connsiteY9" fmla="*/ 29184 h 39574"/>
                    <a:gd name="connsiteX10" fmla="*/ 16551 w 38367"/>
                    <a:gd name="connsiteY10" fmla="*/ 37256 h 39574"/>
                    <a:gd name="connsiteX11" fmla="*/ 7407 w 38367"/>
                    <a:gd name="connsiteY11" fmla="*/ 27412 h 39574"/>
                    <a:gd name="connsiteX12" fmla="*/ 13172 w 38367"/>
                    <a:gd name="connsiteY12" fmla="*/ 9298 h 39574"/>
                    <a:gd name="connsiteX13" fmla="*/ 25696 w 38367"/>
                    <a:gd name="connsiteY13" fmla="*/ 2604 h 39574"/>
                    <a:gd name="connsiteX14" fmla="*/ 33250 w 38367"/>
                    <a:gd name="connsiteY14" fmla="*/ 5164 h 3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367" h="39574">
                      <a:moveTo>
                        <a:pt x="33250" y="5164"/>
                      </a:moveTo>
                      <a:cubicBezTo>
                        <a:pt x="30069" y="5754"/>
                        <a:pt x="28877" y="8117"/>
                        <a:pt x="28877" y="10086"/>
                      </a:cubicBezTo>
                      <a:cubicBezTo>
                        <a:pt x="28877" y="12449"/>
                        <a:pt x="30666" y="13433"/>
                        <a:pt x="32256" y="13433"/>
                      </a:cubicBezTo>
                      <a:cubicBezTo>
                        <a:pt x="34244" y="13433"/>
                        <a:pt x="37226" y="12055"/>
                        <a:pt x="37226" y="7723"/>
                      </a:cubicBezTo>
                      <a:cubicBezTo>
                        <a:pt x="37226" y="1817"/>
                        <a:pt x="30467" y="45"/>
                        <a:pt x="25696" y="45"/>
                      </a:cubicBezTo>
                      <a:cubicBezTo>
                        <a:pt x="12377" y="45"/>
                        <a:pt x="51" y="12252"/>
                        <a:pt x="51" y="24459"/>
                      </a:cubicBezTo>
                      <a:cubicBezTo>
                        <a:pt x="51" y="31940"/>
                        <a:pt x="5220" y="39619"/>
                        <a:pt x="16352" y="39619"/>
                      </a:cubicBezTo>
                      <a:cubicBezTo>
                        <a:pt x="31461" y="39619"/>
                        <a:pt x="38419" y="30956"/>
                        <a:pt x="38419" y="29775"/>
                      </a:cubicBezTo>
                      <a:cubicBezTo>
                        <a:pt x="38419" y="29184"/>
                        <a:pt x="37623" y="28200"/>
                        <a:pt x="36828" y="28200"/>
                      </a:cubicBezTo>
                      <a:cubicBezTo>
                        <a:pt x="36431" y="28200"/>
                        <a:pt x="36232" y="28396"/>
                        <a:pt x="35437" y="29184"/>
                      </a:cubicBezTo>
                      <a:cubicBezTo>
                        <a:pt x="28479" y="37256"/>
                        <a:pt x="18142" y="37256"/>
                        <a:pt x="16551" y="37256"/>
                      </a:cubicBezTo>
                      <a:cubicBezTo>
                        <a:pt x="10190" y="37256"/>
                        <a:pt x="7407" y="32925"/>
                        <a:pt x="7407" y="27412"/>
                      </a:cubicBezTo>
                      <a:cubicBezTo>
                        <a:pt x="7407" y="25049"/>
                        <a:pt x="8599" y="15402"/>
                        <a:pt x="13172" y="9298"/>
                      </a:cubicBezTo>
                      <a:cubicBezTo>
                        <a:pt x="16551" y="4967"/>
                        <a:pt x="21124" y="2604"/>
                        <a:pt x="25696" y="2604"/>
                      </a:cubicBezTo>
                      <a:cubicBezTo>
                        <a:pt x="26889" y="2604"/>
                        <a:pt x="31063" y="2801"/>
                        <a:pt x="33250" y="516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DD2DE9EC-2B12-9B7D-464B-4A42B7011D36}"/>
                  </a:ext>
                </a:extLst>
              </p:cNvPr>
              <p:cNvSpPr/>
              <p:nvPr/>
            </p:nvSpPr>
            <p:spPr>
              <a:xfrm>
                <a:off x="5714785" y="1672530"/>
                <a:ext cx="35981" cy="37802"/>
              </a:xfrm>
              <a:custGeom>
                <a:avLst/>
                <a:gdLst>
                  <a:gd name="connsiteX0" fmla="*/ 20727 w 35981"/>
                  <a:gd name="connsiteY0" fmla="*/ 18946 h 37802"/>
                  <a:gd name="connsiteX1" fmla="*/ 33450 w 35981"/>
                  <a:gd name="connsiteY1" fmla="*/ 13433 h 37802"/>
                  <a:gd name="connsiteX2" fmla="*/ 36034 w 35981"/>
                  <a:gd name="connsiteY2" fmla="*/ 10677 h 37802"/>
                  <a:gd name="connsiteX3" fmla="*/ 33251 w 35981"/>
                  <a:gd name="connsiteY3" fmla="*/ 7920 h 37802"/>
                  <a:gd name="connsiteX4" fmla="*/ 31462 w 35981"/>
                  <a:gd name="connsiteY4" fmla="*/ 8708 h 37802"/>
                  <a:gd name="connsiteX5" fmla="*/ 19336 w 35981"/>
                  <a:gd name="connsiteY5" fmla="*/ 16780 h 37802"/>
                  <a:gd name="connsiteX6" fmla="*/ 20727 w 35981"/>
                  <a:gd name="connsiteY6" fmla="*/ 3786 h 37802"/>
                  <a:gd name="connsiteX7" fmla="*/ 17944 w 35981"/>
                  <a:gd name="connsiteY7" fmla="*/ 45 h 37802"/>
                  <a:gd name="connsiteX8" fmla="*/ 15161 w 35981"/>
                  <a:gd name="connsiteY8" fmla="*/ 2604 h 37802"/>
                  <a:gd name="connsiteX9" fmla="*/ 15757 w 35981"/>
                  <a:gd name="connsiteY9" fmla="*/ 6936 h 37802"/>
                  <a:gd name="connsiteX10" fmla="*/ 16751 w 35981"/>
                  <a:gd name="connsiteY10" fmla="*/ 16780 h 37802"/>
                  <a:gd name="connsiteX11" fmla="*/ 4625 w 35981"/>
                  <a:gd name="connsiteY11" fmla="*/ 8708 h 37802"/>
                  <a:gd name="connsiteX12" fmla="*/ 2836 w 35981"/>
                  <a:gd name="connsiteY12" fmla="*/ 7920 h 37802"/>
                  <a:gd name="connsiteX13" fmla="*/ 53 w 35981"/>
                  <a:gd name="connsiteY13" fmla="*/ 10677 h 37802"/>
                  <a:gd name="connsiteX14" fmla="*/ 1842 w 35981"/>
                  <a:gd name="connsiteY14" fmla="*/ 13236 h 37802"/>
                  <a:gd name="connsiteX15" fmla="*/ 15161 w 35981"/>
                  <a:gd name="connsiteY15" fmla="*/ 18946 h 37802"/>
                  <a:gd name="connsiteX16" fmla="*/ 2438 w 35981"/>
                  <a:gd name="connsiteY16" fmla="*/ 24262 h 37802"/>
                  <a:gd name="connsiteX17" fmla="*/ 53 w 35981"/>
                  <a:gd name="connsiteY17" fmla="*/ 27018 h 37802"/>
                  <a:gd name="connsiteX18" fmla="*/ 2836 w 35981"/>
                  <a:gd name="connsiteY18" fmla="*/ 29775 h 37802"/>
                  <a:gd name="connsiteX19" fmla="*/ 4625 w 35981"/>
                  <a:gd name="connsiteY19" fmla="*/ 28987 h 37802"/>
                  <a:gd name="connsiteX20" fmla="*/ 16751 w 35981"/>
                  <a:gd name="connsiteY20" fmla="*/ 21112 h 37802"/>
                  <a:gd name="connsiteX21" fmla="*/ 15161 w 35981"/>
                  <a:gd name="connsiteY21" fmla="*/ 35091 h 37802"/>
                  <a:gd name="connsiteX22" fmla="*/ 17944 w 35981"/>
                  <a:gd name="connsiteY22" fmla="*/ 37847 h 37802"/>
                  <a:gd name="connsiteX23" fmla="*/ 20727 w 35981"/>
                  <a:gd name="connsiteY23" fmla="*/ 35091 h 37802"/>
                  <a:gd name="connsiteX24" fmla="*/ 20330 w 35981"/>
                  <a:gd name="connsiteY24" fmla="*/ 30956 h 37802"/>
                  <a:gd name="connsiteX25" fmla="*/ 19336 w 35981"/>
                  <a:gd name="connsiteY25" fmla="*/ 21112 h 37802"/>
                  <a:gd name="connsiteX26" fmla="*/ 29872 w 35981"/>
                  <a:gd name="connsiteY26" fmla="*/ 28003 h 37802"/>
                  <a:gd name="connsiteX27" fmla="*/ 33251 w 35981"/>
                  <a:gd name="connsiteY27" fmla="*/ 29775 h 37802"/>
                  <a:gd name="connsiteX28" fmla="*/ 36034 w 35981"/>
                  <a:gd name="connsiteY28" fmla="*/ 27018 h 37802"/>
                  <a:gd name="connsiteX29" fmla="*/ 34046 w 35981"/>
                  <a:gd name="connsiteY29" fmla="*/ 24459 h 3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5981" h="37802">
                    <a:moveTo>
                      <a:pt x="20727" y="18946"/>
                    </a:moveTo>
                    <a:cubicBezTo>
                      <a:pt x="28083" y="15796"/>
                      <a:pt x="31263" y="14614"/>
                      <a:pt x="33450" y="13433"/>
                    </a:cubicBezTo>
                    <a:cubicBezTo>
                      <a:pt x="35239" y="12842"/>
                      <a:pt x="36034" y="12449"/>
                      <a:pt x="36034" y="10677"/>
                    </a:cubicBezTo>
                    <a:cubicBezTo>
                      <a:pt x="36034" y="9298"/>
                      <a:pt x="34842" y="7920"/>
                      <a:pt x="33251" y="7920"/>
                    </a:cubicBezTo>
                    <a:cubicBezTo>
                      <a:pt x="32655" y="7920"/>
                      <a:pt x="32456" y="7920"/>
                      <a:pt x="31462" y="8708"/>
                    </a:cubicBezTo>
                    <a:lnTo>
                      <a:pt x="19336" y="16780"/>
                    </a:lnTo>
                    <a:lnTo>
                      <a:pt x="20727" y="3786"/>
                    </a:lnTo>
                    <a:cubicBezTo>
                      <a:pt x="20926" y="2211"/>
                      <a:pt x="20727" y="45"/>
                      <a:pt x="17944" y="45"/>
                    </a:cubicBezTo>
                    <a:cubicBezTo>
                      <a:pt x="16950" y="45"/>
                      <a:pt x="15161" y="635"/>
                      <a:pt x="15161" y="2604"/>
                    </a:cubicBezTo>
                    <a:cubicBezTo>
                      <a:pt x="15161" y="3392"/>
                      <a:pt x="15558" y="5951"/>
                      <a:pt x="15757" y="6936"/>
                    </a:cubicBezTo>
                    <a:cubicBezTo>
                      <a:pt x="15956" y="8314"/>
                      <a:pt x="16552" y="14811"/>
                      <a:pt x="16751" y="16780"/>
                    </a:cubicBezTo>
                    <a:lnTo>
                      <a:pt x="4625" y="8708"/>
                    </a:lnTo>
                    <a:cubicBezTo>
                      <a:pt x="3830" y="8314"/>
                      <a:pt x="3631" y="7920"/>
                      <a:pt x="2836" y="7920"/>
                    </a:cubicBezTo>
                    <a:cubicBezTo>
                      <a:pt x="1046" y="7920"/>
                      <a:pt x="53" y="9298"/>
                      <a:pt x="53" y="10677"/>
                    </a:cubicBezTo>
                    <a:cubicBezTo>
                      <a:pt x="53" y="12449"/>
                      <a:pt x="1046" y="13039"/>
                      <a:pt x="1842" y="13236"/>
                    </a:cubicBezTo>
                    <a:lnTo>
                      <a:pt x="15161" y="18946"/>
                    </a:lnTo>
                    <a:cubicBezTo>
                      <a:pt x="8004" y="22096"/>
                      <a:pt x="4625" y="23277"/>
                      <a:pt x="2438" y="24262"/>
                    </a:cubicBezTo>
                    <a:cubicBezTo>
                      <a:pt x="848" y="25049"/>
                      <a:pt x="53" y="25443"/>
                      <a:pt x="53" y="27018"/>
                    </a:cubicBezTo>
                    <a:cubicBezTo>
                      <a:pt x="53" y="28593"/>
                      <a:pt x="1046" y="29775"/>
                      <a:pt x="2836" y="29775"/>
                    </a:cubicBezTo>
                    <a:cubicBezTo>
                      <a:pt x="3432" y="29775"/>
                      <a:pt x="3631" y="29775"/>
                      <a:pt x="4625" y="28987"/>
                    </a:cubicBezTo>
                    <a:lnTo>
                      <a:pt x="16751" y="21112"/>
                    </a:lnTo>
                    <a:lnTo>
                      <a:pt x="15161" y="35091"/>
                    </a:lnTo>
                    <a:cubicBezTo>
                      <a:pt x="15161" y="37060"/>
                      <a:pt x="16950" y="37847"/>
                      <a:pt x="17944" y="37847"/>
                    </a:cubicBezTo>
                    <a:cubicBezTo>
                      <a:pt x="19137" y="37847"/>
                      <a:pt x="20727" y="37060"/>
                      <a:pt x="20727" y="35091"/>
                    </a:cubicBezTo>
                    <a:cubicBezTo>
                      <a:pt x="20727" y="34303"/>
                      <a:pt x="20330" y="31744"/>
                      <a:pt x="20330" y="30956"/>
                    </a:cubicBezTo>
                    <a:cubicBezTo>
                      <a:pt x="20131" y="29381"/>
                      <a:pt x="19534" y="23081"/>
                      <a:pt x="19336" y="21112"/>
                    </a:cubicBezTo>
                    <a:lnTo>
                      <a:pt x="29872" y="28003"/>
                    </a:lnTo>
                    <a:cubicBezTo>
                      <a:pt x="32257" y="29775"/>
                      <a:pt x="32456" y="29775"/>
                      <a:pt x="33251" y="29775"/>
                    </a:cubicBezTo>
                    <a:cubicBezTo>
                      <a:pt x="34842" y="29775"/>
                      <a:pt x="36034" y="28593"/>
                      <a:pt x="36034" y="27018"/>
                    </a:cubicBezTo>
                    <a:cubicBezTo>
                      <a:pt x="36034" y="25246"/>
                      <a:pt x="34842" y="24853"/>
                      <a:pt x="34046" y="244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07B0B27F-9C3E-A3E5-034B-405FD69A4078}"/>
                  </a:ext>
                </a:extLst>
              </p:cNvPr>
              <p:cNvSpPr/>
              <p:nvPr/>
            </p:nvSpPr>
            <p:spPr>
              <a:xfrm>
                <a:off x="5564806" y="1751087"/>
                <a:ext cx="39957" cy="55915"/>
              </a:xfrm>
              <a:custGeom>
                <a:avLst/>
                <a:gdLst>
                  <a:gd name="connsiteX0" fmla="*/ 39807 w 39957"/>
                  <a:gd name="connsiteY0" fmla="*/ 2606 h 55915"/>
                  <a:gd name="connsiteX1" fmla="*/ 40006 w 39957"/>
                  <a:gd name="connsiteY1" fmla="*/ 1425 h 55915"/>
                  <a:gd name="connsiteX2" fmla="*/ 38813 w 39957"/>
                  <a:gd name="connsiteY2" fmla="*/ 46 h 55915"/>
                  <a:gd name="connsiteX3" fmla="*/ 32452 w 39957"/>
                  <a:gd name="connsiteY3" fmla="*/ 5953 h 55915"/>
                  <a:gd name="connsiteX4" fmla="*/ 22910 w 39957"/>
                  <a:gd name="connsiteY4" fmla="*/ 46 h 55915"/>
                  <a:gd name="connsiteX5" fmla="*/ 48 w 39957"/>
                  <a:gd name="connsiteY5" fmla="*/ 25051 h 55915"/>
                  <a:gd name="connsiteX6" fmla="*/ 13566 w 39957"/>
                  <a:gd name="connsiteY6" fmla="*/ 39621 h 55915"/>
                  <a:gd name="connsiteX7" fmla="*/ 24699 w 39957"/>
                  <a:gd name="connsiteY7" fmla="*/ 34895 h 55915"/>
                  <a:gd name="connsiteX8" fmla="*/ 21518 w 39957"/>
                  <a:gd name="connsiteY8" fmla="*/ 47693 h 55915"/>
                  <a:gd name="connsiteX9" fmla="*/ 14560 w 39957"/>
                  <a:gd name="connsiteY9" fmla="*/ 52615 h 55915"/>
                  <a:gd name="connsiteX10" fmla="*/ 12374 w 39957"/>
                  <a:gd name="connsiteY10" fmla="*/ 54584 h 55915"/>
                  <a:gd name="connsiteX11" fmla="*/ 13566 w 39957"/>
                  <a:gd name="connsiteY11" fmla="*/ 55962 h 55915"/>
                  <a:gd name="connsiteX12" fmla="*/ 22910 w 39957"/>
                  <a:gd name="connsiteY12" fmla="*/ 55569 h 55915"/>
                  <a:gd name="connsiteX13" fmla="*/ 32452 w 39957"/>
                  <a:gd name="connsiteY13" fmla="*/ 55962 h 55915"/>
                  <a:gd name="connsiteX14" fmla="*/ 34042 w 39957"/>
                  <a:gd name="connsiteY14" fmla="*/ 53993 h 55915"/>
                  <a:gd name="connsiteX15" fmla="*/ 31856 w 39957"/>
                  <a:gd name="connsiteY15" fmla="*/ 52615 h 55915"/>
                  <a:gd name="connsiteX16" fmla="*/ 27482 w 39957"/>
                  <a:gd name="connsiteY16" fmla="*/ 51631 h 55915"/>
                  <a:gd name="connsiteX17" fmla="*/ 27880 w 39957"/>
                  <a:gd name="connsiteY17" fmla="*/ 49662 h 55915"/>
                  <a:gd name="connsiteX18" fmla="*/ 26488 w 39957"/>
                  <a:gd name="connsiteY18" fmla="*/ 27807 h 55915"/>
                  <a:gd name="connsiteX19" fmla="*/ 24898 w 39957"/>
                  <a:gd name="connsiteY19" fmla="*/ 30761 h 55915"/>
                  <a:gd name="connsiteX20" fmla="*/ 13765 w 39957"/>
                  <a:gd name="connsiteY20" fmla="*/ 37258 h 55915"/>
                  <a:gd name="connsiteX21" fmla="*/ 7205 w 39957"/>
                  <a:gd name="connsiteY21" fmla="*/ 28792 h 55915"/>
                  <a:gd name="connsiteX22" fmla="*/ 11976 w 39957"/>
                  <a:gd name="connsiteY22" fmla="*/ 10875 h 55915"/>
                  <a:gd name="connsiteX23" fmla="*/ 22910 w 39957"/>
                  <a:gd name="connsiteY23" fmla="*/ 2606 h 55915"/>
                  <a:gd name="connsiteX24" fmla="*/ 30862 w 39957"/>
                  <a:gd name="connsiteY24" fmla="*/ 10284 h 55915"/>
                  <a:gd name="connsiteX25" fmla="*/ 30663 w 39957"/>
                  <a:gd name="connsiteY25" fmla="*/ 11466 h 5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957" h="55915">
                    <a:moveTo>
                      <a:pt x="39807" y="2606"/>
                    </a:moveTo>
                    <a:cubicBezTo>
                      <a:pt x="39807" y="2212"/>
                      <a:pt x="40006" y="1818"/>
                      <a:pt x="40006" y="1425"/>
                    </a:cubicBezTo>
                    <a:cubicBezTo>
                      <a:pt x="40006" y="834"/>
                      <a:pt x="39609" y="46"/>
                      <a:pt x="38813" y="46"/>
                    </a:cubicBezTo>
                    <a:cubicBezTo>
                      <a:pt x="38018" y="46"/>
                      <a:pt x="34241" y="3000"/>
                      <a:pt x="32452" y="5953"/>
                    </a:cubicBezTo>
                    <a:cubicBezTo>
                      <a:pt x="31657" y="4181"/>
                      <a:pt x="28675" y="46"/>
                      <a:pt x="22910" y="46"/>
                    </a:cubicBezTo>
                    <a:cubicBezTo>
                      <a:pt x="11579" y="46"/>
                      <a:pt x="48" y="12450"/>
                      <a:pt x="48" y="25051"/>
                    </a:cubicBezTo>
                    <a:cubicBezTo>
                      <a:pt x="48" y="33714"/>
                      <a:pt x="5814" y="39621"/>
                      <a:pt x="13566" y="39621"/>
                    </a:cubicBezTo>
                    <a:cubicBezTo>
                      <a:pt x="18536" y="39621"/>
                      <a:pt x="22711" y="36470"/>
                      <a:pt x="24699" y="34895"/>
                    </a:cubicBezTo>
                    <a:cubicBezTo>
                      <a:pt x="24500" y="35092"/>
                      <a:pt x="21717" y="46118"/>
                      <a:pt x="21518" y="47693"/>
                    </a:cubicBezTo>
                    <a:cubicBezTo>
                      <a:pt x="20127" y="52615"/>
                      <a:pt x="20127" y="52615"/>
                      <a:pt x="14560" y="52615"/>
                    </a:cubicBezTo>
                    <a:cubicBezTo>
                      <a:pt x="13566" y="52615"/>
                      <a:pt x="12374" y="52615"/>
                      <a:pt x="12374" y="54584"/>
                    </a:cubicBezTo>
                    <a:cubicBezTo>
                      <a:pt x="12374" y="55175"/>
                      <a:pt x="12771" y="55962"/>
                      <a:pt x="13566" y="55962"/>
                    </a:cubicBezTo>
                    <a:cubicBezTo>
                      <a:pt x="16548" y="55962"/>
                      <a:pt x="19928" y="55569"/>
                      <a:pt x="22910" y="55569"/>
                    </a:cubicBezTo>
                    <a:cubicBezTo>
                      <a:pt x="25892" y="55569"/>
                      <a:pt x="29669" y="55962"/>
                      <a:pt x="32452" y="55962"/>
                    </a:cubicBezTo>
                    <a:cubicBezTo>
                      <a:pt x="33247" y="55962"/>
                      <a:pt x="34042" y="55569"/>
                      <a:pt x="34042" y="53993"/>
                    </a:cubicBezTo>
                    <a:cubicBezTo>
                      <a:pt x="34042" y="52615"/>
                      <a:pt x="32850" y="52615"/>
                      <a:pt x="31856" y="52615"/>
                    </a:cubicBezTo>
                    <a:cubicBezTo>
                      <a:pt x="29868" y="52615"/>
                      <a:pt x="27482" y="52615"/>
                      <a:pt x="27482" y="51631"/>
                    </a:cubicBezTo>
                    <a:cubicBezTo>
                      <a:pt x="27482" y="51434"/>
                      <a:pt x="27482" y="51237"/>
                      <a:pt x="27880" y="49662"/>
                    </a:cubicBezTo>
                    <a:close/>
                    <a:moveTo>
                      <a:pt x="26488" y="27807"/>
                    </a:moveTo>
                    <a:cubicBezTo>
                      <a:pt x="25892" y="29186"/>
                      <a:pt x="25892" y="29383"/>
                      <a:pt x="24898" y="30761"/>
                    </a:cubicBezTo>
                    <a:cubicBezTo>
                      <a:pt x="21319" y="34895"/>
                      <a:pt x="17145" y="37258"/>
                      <a:pt x="13765" y="37258"/>
                    </a:cubicBezTo>
                    <a:cubicBezTo>
                      <a:pt x="10386" y="37258"/>
                      <a:pt x="7205" y="34895"/>
                      <a:pt x="7205" y="28792"/>
                    </a:cubicBezTo>
                    <a:cubicBezTo>
                      <a:pt x="7205" y="24067"/>
                      <a:pt x="9789" y="14419"/>
                      <a:pt x="11976" y="10875"/>
                    </a:cubicBezTo>
                    <a:cubicBezTo>
                      <a:pt x="15952" y="3787"/>
                      <a:pt x="20524" y="2606"/>
                      <a:pt x="22910" y="2606"/>
                    </a:cubicBezTo>
                    <a:cubicBezTo>
                      <a:pt x="29072" y="2606"/>
                      <a:pt x="30862" y="9300"/>
                      <a:pt x="30862" y="10284"/>
                    </a:cubicBezTo>
                    <a:cubicBezTo>
                      <a:pt x="30862" y="10678"/>
                      <a:pt x="30663" y="11269"/>
                      <a:pt x="30663" y="114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C8A4E3C3-B1D8-95DF-B379-4F572FEFBE68}"/>
                </a:ext>
              </a:extLst>
            </p:cNvPr>
            <p:cNvGrpSpPr/>
            <p:nvPr/>
          </p:nvGrpSpPr>
          <p:grpSpPr>
            <a:xfrm>
              <a:off x="5066547" y="1865753"/>
              <a:ext cx="248989" cy="139741"/>
              <a:chOff x="5501777" y="1851121"/>
              <a:chExt cx="248989" cy="139741"/>
            </a:xfrm>
          </p:grpSpPr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A11E9FFA-9494-7D98-8EA7-771BCF5E9F67}"/>
                  </a:ext>
                </a:extLst>
              </p:cNvPr>
              <p:cNvSpPr/>
              <p:nvPr/>
            </p:nvSpPr>
            <p:spPr>
              <a:xfrm>
                <a:off x="5501777" y="1896687"/>
                <a:ext cx="55662" cy="56900"/>
              </a:xfrm>
              <a:custGeom>
                <a:avLst/>
                <a:gdLst>
                  <a:gd name="connsiteX0" fmla="*/ 55709 w 55662"/>
                  <a:gd name="connsiteY0" fmla="*/ 8912 h 56900"/>
                  <a:gd name="connsiteX1" fmla="*/ 50143 w 55662"/>
                  <a:gd name="connsiteY1" fmla="*/ 52 h 56900"/>
                  <a:gd name="connsiteX2" fmla="*/ 43781 w 55662"/>
                  <a:gd name="connsiteY2" fmla="*/ 6155 h 56900"/>
                  <a:gd name="connsiteX3" fmla="*/ 45769 w 55662"/>
                  <a:gd name="connsiteY3" fmla="*/ 9896 h 56900"/>
                  <a:gd name="connsiteX4" fmla="*/ 50143 w 55662"/>
                  <a:gd name="connsiteY4" fmla="*/ 20134 h 56900"/>
                  <a:gd name="connsiteX5" fmla="*/ 27679 w 55662"/>
                  <a:gd name="connsiteY5" fmla="*/ 54196 h 56900"/>
                  <a:gd name="connsiteX6" fmla="*/ 18137 w 55662"/>
                  <a:gd name="connsiteY6" fmla="*/ 43170 h 56900"/>
                  <a:gd name="connsiteX7" fmla="*/ 25492 w 55662"/>
                  <a:gd name="connsiteY7" fmla="*/ 16590 h 56900"/>
                  <a:gd name="connsiteX8" fmla="*/ 27082 w 55662"/>
                  <a:gd name="connsiteY8" fmla="*/ 10290 h 56900"/>
                  <a:gd name="connsiteX9" fmla="*/ 16745 w 55662"/>
                  <a:gd name="connsiteY9" fmla="*/ 52 h 56900"/>
                  <a:gd name="connsiteX10" fmla="*/ 46 w 55662"/>
                  <a:gd name="connsiteY10" fmla="*/ 19347 h 56900"/>
                  <a:gd name="connsiteX11" fmla="*/ 1438 w 55662"/>
                  <a:gd name="connsiteY11" fmla="*/ 20725 h 56900"/>
                  <a:gd name="connsiteX12" fmla="*/ 3426 w 55662"/>
                  <a:gd name="connsiteY12" fmla="*/ 18362 h 56900"/>
                  <a:gd name="connsiteX13" fmla="*/ 16348 w 55662"/>
                  <a:gd name="connsiteY13" fmla="*/ 2808 h 56900"/>
                  <a:gd name="connsiteX14" fmla="*/ 19528 w 55662"/>
                  <a:gd name="connsiteY14" fmla="*/ 6746 h 56900"/>
                  <a:gd name="connsiteX15" fmla="*/ 17342 w 55662"/>
                  <a:gd name="connsiteY15" fmla="*/ 15606 h 56900"/>
                  <a:gd name="connsiteX16" fmla="*/ 10185 w 55662"/>
                  <a:gd name="connsiteY16" fmla="*/ 41398 h 56900"/>
                  <a:gd name="connsiteX17" fmla="*/ 27082 w 55662"/>
                  <a:gd name="connsiteY17" fmla="*/ 56952 h 56900"/>
                  <a:gd name="connsiteX18" fmla="*/ 55709 w 55662"/>
                  <a:gd name="connsiteY18" fmla="*/ 8912 h 5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662" h="56900">
                    <a:moveTo>
                      <a:pt x="55709" y="8912"/>
                    </a:moveTo>
                    <a:cubicBezTo>
                      <a:pt x="55709" y="2021"/>
                      <a:pt x="52329" y="52"/>
                      <a:pt x="50143" y="52"/>
                    </a:cubicBezTo>
                    <a:cubicBezTo>
                      <a:pt x="46962" y="52"/>
                      <a:pt x="43781" y="3399"/>
                      <a:pt x="43781" y="6155"/>
                    </a:cubicBezTo>
                    <a:cubicBezTo>
                      <a:pt x="43781" y="7730"/>
                      <a:pt x="44378" y="8518"/>
                      <a:pt x="45769" y="9896"/>
                    </a:cubicBezTo>
                    <a:cubicBezTo>
                      <a:pt x="48552" y="12456"/>
                      <a:pt x="50143" y="15606"/>
                      <a:pt x="50143" y="20134"/>
                    </a:cubicBezTo>
                    <a:cubicBezTo>
                      <a:pt x="50143" y="25450"/>
                      <a:pt x="42390" y="54196"/>
                      <a:pt x="27679" y="54196"/>
                    </a:cubicBezTo>
                    <a:cubicBezTo>
                      <a:pt x="21119" y="54196"/>
                      <a:pt x="18137" y="49864"/>
                      <a:pt x="18137" y="43170"/>
                    </a:cubicBezTo>
                    <a:cubicBezTo>
                      <a:pt x="18137" y="36279"/>
                      <a:pt x="21715" y="27025"/>
                      <a:pt x="25492" y="16590"/>
                    </a:cubicBezTo>
                    <a:cubicBezTo>
                      <a:pt x="26486" y="14425"/>
                      <a:pt x="27082" y="12653"/>
                      <a:pt x="27082" y="10290"/>
                    </a:cubicBezTo>
                    <a:cubicBezTo>
                      <a:pt x="27082" y="4777"/>
                      <a:pt x="23107" y="52"/>
                      <a:pt x="16745" y="52"/>
                    </a:cubicBezTo>
                    <a:cubicBezTo>
                      <a:pt x="4818" y="52"/>
                      <a:pt x="46" y="18362"/>
                      <a:pt x="46" y="19347"/>
                    </a:cubicBezTo>
                    <a:cubicBezTo>
                      <a:pt x="46" y="20725"/>
                      <a:pt x="1239" y="20725"/>
                      <a:pt x="1438" y="20725"/>
                    </a:cubicBezTo>
                    <a:cubicBezTo>
                      <a:pt x="2830" y="20725"/>
                      <a:pt x="2830" y="20331"/>
                      <a:pt x="3426" y="18362"/>
                    </a:cubicBezTo>
                    <a:cubicBezTo>
                      <a:pt x="7203" y="5761"/>
                      <a:pt x="12570" y="2808"/>
                      <a:pt x="16348" y="2808"/>
                    </a:cubicBezTo>
                    <a:cubicBezTo>
                      <a:pt x="17342" y="2808"/>
                      <a:pt x="19528" y="2808"/>
                      <a:pt x="19528" y="6746"/>
                    </a:cubicBezTo>
                    <a:cubicBezTo>
                      <a:pt x="19528" y="9896"/>
                      <a:pt x="18137" y="13440"/>
                      <a:pt x="17342" y="15606"/>
                    </a:cubicBezTo>
                    <a:cubicBezTo>
                      <a:pt x="11775" y="30175"/>
                      <a:pt x="10185" y="35885"/>
                      <a:pt x="10185" y="41398"/>
                    </a:cubicBezTo>
                    <a:cubicBezTo>
                      <a:pt x="10185" y="54983"/>
                      <a:pt x="21317" y="56952"/>
                      <a:pt x="27082" y="56952"/>
                    </a:cubicBezTo>
                    <a:cubicBezTo>
                      <a:pt x="48353" y="56952"/>
                      <a:pt x="55709" y="15409"/>
                      <a:pt x="55709" y="89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8" name="Graphic 9">
                <a:extLst>
                  <a:ext uri="{FF2B5EF4-FFF2-40B4-BE49-F238E27FC236}">
                    <a16:creationId xmlns:a16="http://schemas.microsoft.com/office/drawing/2014/main" id="{78EF4ADB-0283-C830-4633-321EDAC40EB7}"/>
                  </a:ext>
                </a:extLst>
              </p:cNvPr>
              <p:cNvGrpSpPr/>
              <p:nvPr/>
            </p:nvGrpSpPr>
            <p:grpSpPr>
              <a:xfrm>
                <a:off x="5563993" y="1853090"/>
                <a:ext cx="141480" cy="55915"/>
                <a:chOff x="4617370" y="5506720"/>
                <a:chExt cx="141480" cy="55915"/>
              </a:xfrm>
              <a:solidFill>
                <a:srgbClr val="000000"/>
              </a:solidFill>
            </p:grpSpPr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id="{8EE27708-2DE8-0AF3-7016-4D69DB3448B4}"/>
                    </a:ext>
                  </a:extLst>
                </p:cNvPr>
                <p:cNvSpPr/>
                <p:nvPr/>
              </p:nvSpPr>
              <p:spPr>
                <a:xfrm>
                  <a:off x="4617370" y="5506720"/>
                  <a:ext cx="49301" cy="55915"/>
                </a:xfrm>
                <a:custGeom>
                  <a:avLst/>
                  <a:gdLst>
                    <a:gd name="connsiteX0" fmla="*/ 6609 w 49301"/>
                    <a:gd name="connsiteY0" fmla="*/ 49468 h 55915"/>
                    <a:gd name="connsiteX1" fmla="*/ 2434 w 49301"/>
                    <a:gd name="connsiteY1" fmla="*/ 52618 h 55915"/>
                    <a:gd name="connsiteX2" fmla="*/ 49 w 49301"/>
                    <a:gd name="connsiteY2" fmla="*/ 54587 h 55915"/>
                    <a:gd name="connsiteX3" fmla="*/ 1241 w 49301"/>
                    <a:gd name="connsiteY3" fmla="*/ 55965 h 55915"/>
                    <a:gd name="connsiteX4" fmla="*/ 8796 w 49301"/>
                    <a:gd name="connsiteY4" fmla="*/ 55571 h 55915"/>
                    <a:gd name="connsiteX5" fmla="*/ 18139 w 49301"/>
                    <a:gd name="connsiteY5" fmla="*/ 55965 h 55915"/>
                    <a:gd name="connsiteX6" fmla="*/ 19928 w 49301"/>
                    <a:gd name="connsiteY6" fmla="*/ 53996 h 55915"/>
                    <a:gd name="connsiteX7" fmla="*/ 17543 w 49301"/>
                    <a:gd name="connsiteY7" fmla="*/ 52618 h 55915"/>
                    <a:gd name="connsiteX8" fmla="*/ 13169 w 49301"/>
                    <a:gd name="connsiteY8" fmla="*/ 51634 h 55915"/>
                    <a:gd name="connsiteX9" fmla="*/ 14163 w 49301"/>
                    <a:gd name="connsiteY9" fmla="*/ 47696 h 55915"/>
                    <a:gd name="connsiteX10" fmla="*/ 17543 w 49301"/>
                    <a:gd name="connsiteY10" fmla="*/ 34504 h 55915"/>
                    <a:gd name="connsiteX11" fmla="*/ 26687 w 49301"/>
                    <a:gd name="connsiteY11" fmla="*/ 39624 h 55915"/>
                    <a:gd name="connsiteX12" fmla="*/ 49350 w 49301"/>
                    <a:gd name="connsiteY12" fmla="*/ 14816 h 55915"/>
                    <a:gd name="connsiteX13" fmla="*/ 36229 w 49301"/>
                    <a:gd name="connsiteY13" fmla="*/ 49 h 55915"/>
                    <a:gd name="connsiteX14" fmla="*/ 23506 w 49301"/>
                    <a:gd name="connsiteY14" fmla="*/ 6350 h 55915"/>
                    <a:gd name="connsiteX15" fmla="*/ 14362 w 49301"/>
                    <a:gd name="connsiteY15" fmla="*/ 49 h 55915"/>
                    <a:gd name="connsiteX16" fmla="*/ 7404 w 49301"/>
                    <a:gd name="connsiteY16" fmla="*/ 4775 h 55915"/>
                    <a:gd name="connsiteX17" fmla="*/ 4223 w 49301"/>
                    <a:gd name="connsiteY17" fmla="*/ 13634 h 55915"/>
                    <a:gd name="connsiteX18" fmla="*/ 5814 w 49301"/>
                    <a:gd name="connsiteY18" fmla="*/ 14619 h 55915"/>
                    <a:gd name="connsiteX19" fmla="*/ 7603 w 49301"/>
                    <a:gd name="connsiteY19" fmla="*/ 12059 h 55915"/>
                    <a:gd name="connsiteX20" fmla="*/ 14163 w 49301"/>
                    <a:gd name="connsiteY20" fmla="*/ 2609 h 55915"/>
                    <a:gd name="connsiteX21" fmla="*/ 17145 w 49301"/>
                    <a:gd name="connsiteY21" fmla="*/ 6940 h 55915"/>
                    <a:gd name="connsiteX22" fmla="*/ 16747 w 49301"/>
                    <a:gd name="connsiteY22" fmla="*/ 9500 h 55915"/>
                    <a:gd name="connsiteX23" fmla="*/ 23506 w 49301"/>
                    <a:gd name="connsiteY23" fmla="*/ 10681 h 55915"/>
                    <a:gd name="connsiteX24" fmla="*/ 35832 w 49301"/>
                    <a:gd name="connsiteY24" fmla="*/ 2609 h 55915"/>
                    <a:gd name="connsiteX25" fmla="*/ 42392 w 49301"/>
                    <a:gd name="connsiteY25" fmla="*/ 11075 h 55915"/>
                    <a:gd name="connsiteX26" fmla="*/ 37820 w 49301"/>
                    <a:gd name="connsiteY26" fmla="*/ 28795 h 55915"/>
                    <a:gd name="connsiteX27" fmla="*/ 26687 w 49301"/>
                    <a:gd name="connsiteY27" fmla="*/ 37261 h 55915"/>
                    <a:gd name="connsiteX28" fmla="*/ 18735 w 49301"/>
                    <a:gd name="connsiteY28" fmla="*/ 29582 h 55915"/>
                    <a:gd name="connsiteX29" fmla="*/ 18934 w 49301"/>
                    <a:gd name="connsiteY29" fmla="*/ 28204 h 55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9301" h="55915">
                      <a:moveTo>
                        <a:pt x="6609" y="49468"/>
                      </a:moveTo>
                      <a:cubicBezTo>
                        <a:pt x="6012" y="52027"/>
                        <a:pt x="5814" y="52618"/>
                        <a:pt x="2434" y="52618"/>
                      </a:cubicBezTo>
                      <a:cubicBezTo>
                        <a:pt x="1241" y="52618"/>
                        <a:pt x="49" y="52618"/>
                        <a:pt x="49" y="54587"/>
                      </a:cubicBezTo>
                      <a:cubicBezTo>
                        <a:pt x="49" y="55571"/>
                        <a:pt x="844" y="55965"/>
                        <a:pt x="1241" y="55965"/>
                      </a:cubicBezTo>
                      <a:cubicBezTo>
                        <a:pt x="3428" y="55965"/>
                        <a:pt x="6410" y="55571"/>
                        <a:pt x="8796" y="55571"/>
                      </a:cubicBezTo>
                      <a:cubicBezTo>
                        <a:pt x="11777" y="55571"/>
                        <a:pt x="15157" y="55965"/>
                        <a:pt x="18139" y="55965"/>
                      </a:cubicBezTo>
                      <a:cubicBezTo>
                        <a:pt x="18934" y="55965"/>
                        <a:pt x="19928" y="55571"/>
                        <a:pt x="19928" y="53996"/>
                      </a:cubicBezTo>
                      <a:cubicBezTo>
                        <a:pt x="19928" y="52618"/>
                        <a:pt x="18735" y="52618"/>
                        <a:pt x="17543" y="52618"/>
                      </a:cubicBezTo>
                      <a:cubicBezTo>
                        <a:pt x="15555" y="52618"/>
                        <a:pt x="13169" y="52618"/>
                        <a:pt x="13169" y="51634"/>
                      </a:cubicBezTo>
                      <a:cubicBezTo>
                        <a:pt x="13169" y="51240"/>
                        <a:pt x="13964" y="48877"/>
                        <a:pt x="14163" y="47696"/>
                      </a:cubicBezTo>
                      <a:cubicBezTo>
                        <a:pt x="15356" y="42971"/>
                        <a:pt x="16549" y="38245"/>
                        <a:pt x="17543" y="34504"/>
                      </a:cubicBezTo>
                      <a:cubicBezTo>
                        <a:pt x="18537" y="36276"/>
                        <a:pt x="21320" y="39624"/>
                        <a:pt x="26687" y="39624"/>
                      </a:cubicBezTo>
                      <a:cubicBezTo>
                        <a:pt x="37422" y="39624"/>
                        <a:pt x="49350" y="27810"/>
                        <a:pt x="49350" y="14816"/>
                      </a:cubicBezTo>
                      <a:cubicBezTo>
                        <a:pt x="49350" y="4578"/>
                        <a:pt x="42193" y="49"/>
                        <a:pt x="36229" y="49"/>
                      </a:cubicBezTo>
                      <a:cubicBezTo>
                        <a:pt x="30663" y="49"/>
                        <a:pt x="25892" y="3790"/>
                        <a:pt x="23506" y="6350"/>
                      </a:cubicBezTo>
                      <a:cubicBezTo>
                        <a:pt x="22115" y="1231"/>
                        <a:pt x="17145" y="49"/>
                        <a:pt x="14362" y="49"/>
                      </a:cubicBezTo>
                      <a:cubicBezTo>
                        <a:pt x="10982" y="49"/>
                        <a:pt x="8796" y="2412"/>
                        <a:pt x="7404" y="4775"/>
                      </a:cubicBezTo>
                      <a:cubicBezTo>
                        <a:pt x="5615" y="7728"/>
                        <a:pt x="4223" y="13044"/>
                        <a:pt x="4223" y="13634"/>
                      </a:cubicBezTo>
                      <a:cubicBezTo>
                        <a:pt x="4223" y="14619"/>
                        <a:pt x="5416" y="14619"/>
                        <a:pt x="5814" y="14619"/>
                      </a:cubicBezTo>
                      <a:cubicBezTo>
                        <a:pt x="7006" y="14619"/>
                        <a:pt x="7006" y="14422"/>
                        <a:pt x="7603" y="12059"/>
                      </a:cubicBezTo>
                      <a:cubicBezTo>
                        <a:pt x="8994" y="6940"/>
                        <a:pt x="10784" y="2609"/>
                        <a:pt x="14163" y="2609"/>
                      </a:cubicBezTo>
                      <a:cubicBezTo>
                        <a:pt x="16549" y="2609"/>
                        <a:pt x="17145" y="4578"/>
                        <a:pt x="17145" y="6940"/>
                      </a:cubicBezTo>
                      <a:cubicBezTo>
                        <a:pt x="17145" y="7925"/>
                        <a:pt x="16946" y="8909"/>
                        <a:pt x="16747" y="9500"/>
                      </a:cubicBezTo>
                      <a:close/>
                      <a:moveTo>
                        <a:pt x="23506" y="10681"/>
                      </a:moveTo>
                      <a:cubicBezTo>
                        <a:pt x="28675" y="3790"/>
                        <a:pt x="33048" y="2609"/>
                        <a:pt x="35832" y="2609"/>
                      </a:cubicBezTo>
                      <a:cubicBezTo>
                        <a:pt x="39410" y="2609"/>
                        <a:pt x="42392" y="5168"/>
                        <a:pt x="42392" y="11075"/>
                      </a:cubicBezTo>
                      <a:cubicBezTo>
                        <a:pt x="42392" y="14619"/>
                        <a:pt x="40404" y="23676"/>
                        <a:pt x="37820" y="28795"/>
                      </a:cubicBezTo>
                      <a:cubicBezTo>
                        <a:pt x="35434" y="33126"/>
                        <a:pt x="31259" y="37261"/>
                        <a:pt x="26687" y="37261"/>
                      </a:cubicBezTo>
                      <a:cubicBezTo>
                        <a:pt x="20326" y="37261"/>
                        <a:pt x="18735" y="30567"/>
                        <a:pt x="18735" y="29582"/>
                      </a:cubicBezTo>
                      <a:cubicBezTo>
                        <a:pt x="18735" y="29189"/>
                        <a:pt x="18934" y="28598"/>
                        <a:pt x="18934" y="282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id="{8BD8A74C-B9B5-811C-7D7E-CA1675D62920}"/>
                    </a:ext>
                  </a:extLst>
                </p:cNvPr>
                <p:cNvSpPr/>
                <p:nvPr/>
              </p:nvSpPr>
              <p:spPr>
                <a:xfrm>
                  <a:off x="4675188" y="5506720"/>
                  <a:ext cx="38367" cy="39574"/>
                </a:xfrm>
                <a:custGeom>
                  <a:avLst/>
                  <a:gdLst>
                    <a:gd name="connsiteX0" fmla="*/ 33249 w 38367"/>
                    <a:gd name="connsiteY0" fmla="*/ 5169 h 39574"/>
                    <a:gd name="connsiteX1" fmla="*/ 28875 w 38367"/>
                    <a:gd name="connsiteY1" fmla="*/ 10091 h 39574"/>
                    <a:gd name="connsiteX2" fmla="*/ 32255 w 38367"/>
                    <a:gd name="connsiteY2" fmla="*/ 13438 h 39574"/>
                    <a:gd name="connsiteX3" fmla="*/ 37225 w 38367"/>
                    <a:gd name="connsiteY3" fmla="*/ 7728 h 39574"/>
                    <a:gd name="connsiteX4" fmla="*/ 25695 w 38367"/>
                    <a:gd name="connsiteY4" fmla="*/ 50 h 39574"/>
                    <a:gd name="connsiteX5" fmla="*/ 50 w 38367"/>
                    <a:gd name="connsiteY5" fmla="*/ 24464 h 39574"/>
                    <a:gd name="connsiteX6" fmla="*/ 16351 w 38367"/>
                    <a:gd name="connsiteY6" fmla="*/ 39624 h 39574"/>
                    <a:gd name="connsiteX7" fmla="*/ 38417 w 38367"/>
                    <a:gd name="connsiteY7" fmla="*/ 29780 h 39574"/>
                    <a:gd name="connsiteX8" fmla="*/ 36827 w 38367"/>
                    <a:gd name="connsiteY8" fmla="*/ 28205 h 39574"/>
                    <a:gd name="connsiteX9" fmla="*/ 35435 w 38367"/>
                    <a:gd name="connsiteY9" fmla="*/ 29189 h 39574"/>
                    <a:gd name="connsiteX10" fmla="*/ 16550 w 38367"/>
                    <a:gd name="connsiteY10" fmla="*/ 37261 h 39574"/>
                    <a:gd name="connsiteX11" fmla="*/ 7405 w 38367"/>
                    <a:gd name="connsiteY11" fmla="*/ 27417 h 39574"/>
                    <a:gd name="connsiteX12" fmla="*/ 13171 w 38367"/>
                    <a:gd name="connsiteY12" fmla="*/ 9303 h 39574"/>
                    <a:gd name="connsiteX13" fmla="*/ 25695 w 38367"/>
                    <a:gd name="connsiteY13" fmla="*/ 2609 h 39574"/>
                    <a:gd name="connsiteX14" fmla="*/ 33249 w 38367"/>
                    <a:gd name="connsiteY14" fmla="*/ 5169 h 3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367" h="39574">
                      <a:moveTo>
                        <a:pt x="33249" y="5169"/>
                      </a:moveTo>
                      <a:cubicBezTo>
                        <a:pt x="30068" y="5759"/>
                        <a:pt x="28875" y="8122"/>
                        <a:pt x="28875" y="10091"/>
                      </a:cubicBezTo>
                      <a:cubicBezTo>
                        <a:pt x="28875" y="12454"/>
                        <a:pt x="30664" y="13438"/>
                        <a:pt x="32255" y="13438"/>
                      </a:cubicBezTo>
                      <a:cubicBezTo>
                        <a:pt x="34243" y="13438"/>
                        <a:pt x="37225" y="12060"/>
                        <a:pt x="37225" y="7728"/>
                      </a:cubicBezTo>
                      <a:cubicBezTo>
                        <a:pt x="37225" y="1822"/>
                        <a:pt x="30466" y="50"/>
                        <a:pt x="25695" y="50"/>
                      </a:cubicBezTo>
                      <a:cubicBezTo>
                        <a:pt x="12375" y="50"/>
                        <a:pt x="50" y="12257"/>
                        <a:pt x="50" y="24464"/>
                      </a:cubicBezTo>
                      <a:cubicBezTo>
                        <a:pt x="50" y="31945"/>
                        <a:pt x="5219" y="39624"/>
                        <a:pt x="16351" y="39624"/>
                      </a:cubicBezTo>
                      <a:cubicBezTo>
                        <a:pt x="31460" y="39624"/>
                        <a:pt x="38417" y="30961"/>
                        <a:pt x="38417" y="29780"/>
                      </a:cubicBezTo>
                      <a:cubicBezTo>
                        <a:pt x="38417" y="29189"/>
                        <a:pt x="37622" y="28205"/>
                        <a:pt x="36827" y="28205"/>
                      </a:cubicBezTo>
                      <a:cubicBezTo>
                        <a:pt x="36429" y="28205"/>
                        <a:pt x="36231" y="28401"/>
                        <a:pt x="35435" y="29189"/>
                      </a:cubicBezTo>
                      <a:cubicBezTo>
                        <a:pt x="28478" y="37261"/>
                        <a:pt x="18140" y="37261"/>
                        <a:pt x="16550" y="37261"/>
                      </a:cubicBezTo>
                      <a:cubicBezTo>
                        <a:pt x="10189" y="37261"/>
                        <a:pt x="7405" y="32930"/>
                        <a:pt x="7405" y="27417"/>
                      </a:cubicBezTo>
                      <a:cubicBezTo>
                        <a:pt x="7405" y="25054"/>
                        <a:pt x="8598" y="15407"/>
                        <a:pt x="13171" y="9303"/>
                      </a:cubicBezTo>
                      <a:cubicBezTo>
                        <a:pt x="16550" y="4972"/>
                        <a:pt x="21122" y="2609"/>
                        <a:pt x="25695" y="2609"/>
                      </a:cubicBezTo>
                      <a:cubicBezTo>
                        <a:pt x="26887" y="2609"/>
                        <a:pt x="31062" y="2806"/>
                        <a:pt x="33249" y="51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id="{F5D4206F-EF79-21BD-5876-C0B44BD113DA}"/>
                    </a:ext>
                  </a:extLst>
                </p:cNvPr>
                <p:cNvSpPr/>
                <p:nvPr/>
              </p:nvSpPr>
              <p:spPr>
                <a:xfrm>
                  <a:off x="4720483" y="5506720"/>
                  <a:ext cx="38367" cy="39574"/>
                </a:xfrm>
                <a:custGeom>
                  <a:avLst/>
                  <a:gdLst>
                    <a:gd name="connsiteX0" fmla="*/ 33250 w 38367"/>
                    <a:gd name="connsiteY0" fmla="*/ 5169 h 39574"/>
                    <a:gd name="connsiteX1" fmla="*/ 28877 w 38367"/>
                    <a:gd name="connsiteY1" fmla="*/ 10091 h 39574"/>
                    <a:gd name="connsiteX2" fmla="*/ 32256 w 38367"/>
                    <a:gd name="connsiteY2" fmla="*/ 13438 h 39574"/>
                    <a:gd name="connsiteX3" fmla="*/ 37226 w 38367"/>
                    <a:gd name="connsiteY3" fmla="*/ 7728 h 39574"/>
                    <a:gd name="connsiteX4" fmla="*/ 25696 w 38367"/>
                    <a:gd name="connsiteY4" fmla="*/ 50 h 39574"/>
                    <a:gd name="connsiteX5" fmla="*/ 51 w 38367"/>
                    <a:gd name="connsiteY5" fmla="*/ 24464 h 39574"/>
                    <a:gd name="connsiteX6" fmla="*/ 16352 w 38367"/>
                    <a:gd name="connsiteY6" fmla="*/ 39624 h 39574"/>
                    <a:gd name="connsiteX7" fmla="*/ 38419 w 38367"/>
                    <a:gd name="connsiteY7" fmla="*/ 29780 h 39574"/>
                    <a:gd name="connsiteX8" fmla="*/ 36828 w 38367"/>
                    <a:gd name="connsiteY8" fmla="*/ 28205 h 39574"/>
                    <a:gd name="connsiteX9" fmla="*/ 35437 w 38367"/>
                    <a:gd name="connsiteY9" fmla="*/ 29189 h 39574"/>
                    <a:gd name="connsiteX10" fmla="*/ 16551 w 38367"/>
                    <a:gd name="connsiteY10" fmla="*/ 37261 h 39574"/>
                    <a:gd name="connsiteX11" fmla="*/ 7407 w 38367"/>
                    <a:gd name="connsiteY11" fmla="*/ 27417 h 39574"/>
                    <a:gd name="connsiteX12" fmla="*/ 13172 w 38367"/>
                    <a:gd name="connsiteY12" fmla="*/ 9303 h 39574"/>
                    <a:gd name="connsiteX13" fmla="*/ 25696 w 38367"/>
                    <a:gd name="connsiteY13" fmla="*/ 2609 h 39574"/>
                    <a:gd name="connsiteX14" fmla="*/ 33250 w 38367"/>
                    <a:gd name="connsiteY14" fmla="*/ 5169 h 39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367" h="39574">
                      <a:moveTo>
                        <a:pt x="33250" y="5169"/>
                      </a:moveTo>
                      <a:cubicBezTo>
                        <a:pt x="30069" y="5759"/>
                        <a:pt x="28877" y="8122"/>
                        <a:pt x="28877" y="10091"/>
                      </a:cubicBezTo>
                      <a:cubicBezTo>
                        <a:pt x="28877" y="12454"/>
                        <a:pt x="30666" y="13438"/>
                        <a:pt x="32256" y="13438"/>
                      </a:cubicBezTo>
                      <a:cubicBezTo>
                        <a:pt x="34244" y="13438"/>
                        <a:pt x="37226" y="12060"/>
                        <a:pt x="37226" y="7728"/>
                      </a:cubicBezTo>
                      <a:cubicBezTo>
                        <a:pt x="37226" y="1822"/>
                        <a:pt x="30467" y="50"/>
                        <a:pt x="25696" y="50"/>
                      </a:cubicBezTo>
                      <a:cubicBezTo>
                        <a:pt x="12377" y="50"/>
                        <a:pt x="51" y="12257"/>
                        <a:pt x="51" y="24464"/>
                      </a:cubicBezTo>
                      <a:cubicBezTo>
                        <a:pt x="51" y="31945"/>
                        <a:pt x="5220" y="39624"/>
                        <a:pt x="16352" y="39624"/>
                      </a:cubicBezTo>
                      <a:cubicBezTo>
                        <a:pt x="31461" y="39624"/>
                        <a:pt x="38419" y="30961"/>
                        <a:pt x="38419" y="29780"/>
                      </a:cubicBezTo>
                      <a:cubicBezTo>
                        <a:pt x="38419" y="29189"/>
                        <a:pt x="37623" y="28205"/>
                        <a:pt x="36828" y="28205"/>
                      </a:cubicBezTo>
                      <a:cubicBezTo>
                        <a:pt x="36431" y="28205"/>
                        <a:pt x="36232" y="28401"/>
                        <a:pt x="35437" y="29189"/>
                      </a:cubicBezTo>
                      <a:cubicBezTo>
                        <a:pt x="28479" y="37261"/>
                        <a:pt x="18142" y="37261"/>
                        <a:pt x="16551" y="37261"/>
                      </a:cubicBezTo>
                      <a:cubicBezTo>
                        <a:pt x="10190" y="37261"/>
                        <a:pt x="7407" y="32930"/>
                        <a:pt x="7407" y="27417"/>
                      </a:cubicBezTo>
                      <a:cubicBezTo>
                        <a:pt x="7407" y="25054"/>
                        <a:pt x="8599" y="15407"/>
                        <a:pt x="13172" y="9303"/>
                      </a:cubicBezTo>
                      <a:cubicBezTo>
                        <a:pt x="16551" y="4972"/>
                        <a:pt x="21124" y="2609"/>
                        <a:pt x="25696" y="2609"/>
                      </a:cubicBezTo>
                      <a:cubicBezTo>
                        <a:pt x="26889" y="2609"/>
                        <a:pt x="31063" y="2806"/>
                        <a:pt x="33250" y="51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27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90834926-A3C8-4A41-5B51-72EF9DFFFCC3}"/>
                  </a:ext>
                </a:extLst>
              </p:cNvPr>
              <p:cNvSpPr/>
              <p:nvPr/>
            </p:nvSpPr>
            <p:spPr>
              <a:xfrm>
                <a:off x="5714785" y="1851121"/>
                <a:ext cx="35981" cy="37802"/>
              </a:xfrm>
              <a:custGeom>
                <a:avLst/>
                <a:gdLst>
                  <a:gd name="connsiteX0" fmla="*/ 20727 w 35981"/>
                  <a:gd name="connsiteY0" fmla="*/ 18951 h 37802"/>
                  <a:gd name="connsiteX1" fmla="*/ 33450 w 35981"/>
                  <a:gd name="connsiteY1" fmla="*/ 13438 h 37802"/>
                  <a:gd name="connsiteX2" fmla="*/ 36034 w 35981"/>
                  <a:gd name="connsiteY2" fmla="*/ 10682 h 37802"/>
                  <a:gd name="connsiteX3" fmla="*/ 33251 w 35981"/>
                  <a:gd name="connsiteY3" fmla="*/ 7925 h 37802"/>
                  <a:gd name="connsiteX4" fmla="*/ 31462 w 35981"/>
                  <a:gd name="connsiteY4" fmla="*/ 8713 h 37802"/>
                  <a:gd name="connsiteX5" fmla="*/ 19336 w 35981"/>
                  <a:gd name="connsiteY5" fmla="*/ 16785 h 37802"/>
                  <a:gd name="connsiteX6" fmla="*/ 20727 w 35981"/>
                  <a:gd name="connsiteY6" fmla="*/ 3791 h 37802"/>
                  <a:gd name="connsiteX7" fmla="*/ 17944 w 35981"/>
                  <a:gd name="connsiteY7" fmla="*/ 50 h 37802"/>
                  <a:gd name="connsiteX8" fmla="*/ 15161 w 35981"/>
                  <a:gd name="connsiteY8" fmla="*/ 2609 h 37802"/>
                  <a:gd name="connsiteX9" fmla="*/ 15757 w 35981"/>
                  <a:gd name="connsiteY9" fmla="*/ 6941 h 37802"/>
                  <a:gd name="connsiteX10" fmla="*/ 16751 w 35981"/>
                  <a:gd name="connsiteY10" fmla="*/ 16785 h 37802"/>
                  <a:gd name="connsiteX11" fmla="*/ 4625 w 35981"/>
                  <a:gd name="connsiteY11" fmla="*/ 8713 h 37802"/>
                  <a:gd name="connsiteX12" fmla="*/ 2836 w 35981"/>
                  <a:gd name="connsiteY12" fmla="*/ 7925 h 37802"/>
                  <a:gd name="connsiteX13" fmla="*/ 53 w 35981"/>
                  <a:gd name="connsiteY13" fmla="*/ 10682 h 37802"/>
                  <a:gd name="connsiteX14" fmla="*/ 1842 w 35981"/>
                  <a:gd name="connsiteY14" fmla="*/ 13241 h 37802"/>
                  <a:gd name="connsiteX15" fmla="*/ 15161 w 35981"/>
                  <a:gd name="connsiteY15" fmla="*/ 18951 h 37802"/>
                  <a:gd name="connsiteX16" fmla="*/ 2438 w 35981"/>
                  <a:gd name="connsiteY16" fmla="*/ 24267 h 37802"/>
                  <a:gd name="connsiteX17" fmla="*/ 53 w 35981"/>
                  <a:gd name="connsiteY17" fmla="*/ 27023 h 37802"/>
                  <a:gd name="connsiteX18" fmla="*/ 2836 w 35981"/>
                  <a:gd name="connsiteY18" fmla="*/ 29780 h 37802"/>
                  <a:gd name="connsiteX19" fmla="*/ 4625 w 35981"/>
                  <a:gd name="connsiteY19" fmla="*/ 28992 h 37802"/>
                  <a:gd name="connsiteX20" fmla="*/ 16751 w 35981"/>
                  <a:gd name="connsiteY20" fmla="*/ 21117 h 37802"/>
                  <a:gd name="connsiteX21" fmla="*/ 15161 w 35981"/>
                  <a:gd name="connsiteY21" fmla="*/ 35096 h 37802"/>
                  <a:gd name="connsiteX22" fmla="*/ 17944 w 35981"/>
                  <a:gd name="connsiteY22" fmla="*/ 37852 h 37802"/>
                  <a:gd name="connsiteX23" fmla="*/ 20727 w 35981"/>
                  <a:gd name="connsiteY23" fmla="*/ 35096 h 37802"/>
                  <a:gd name="connsiteX24" fmla="*/ 20330 w 35981"/>
                  <a:gd name="connsiteY24" fmla="*/ 30961 h 37802"/>
                  <a:gd name="connsiteX25" fmla="*/ 19336 w 35981"/>
                  <a:gd name="connsiteY25" fmla="*/ 21117 h 37802"/>
                  <a:gd name="connsiteX26" fmla="*/ 29872 w 35981"/>
                  <a:gd name="connsiteY26" fmla="*/ 28008 h 37802"/>
                  <a:gd name="connsiteX27" fmla="*/ 33251 w 35981"/>
                  <a:gd name="connsiteY27" fmla="*/ 29780 h 37802"/>
                  <a:gd name="connsiteX28" fmla="*/ 36034 w 35981"/>
                  <a:gd name="connsiteY28" fmla="*/ 27023 h 37802"/>
                  <a:gd name="connsiteX29" fmla="*/ 34046 w 35981"/>
                  <a:gd name="connsiteY29" fmla="*/ 24464 h 3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5981" h="37802">
                    <a:moveTo>
                      <a:pt x="20727" y="18951"/>
                    </a:moveTo>
                    <a:cubicBezTo>
                      <a:pt x="28083" y="15801"/>
                      <a:pt x="31263" y="14619"/>
                      <a:pt x="33450" y="13438"/>
                    </a:cubicBezTo>
                    <a:cubicBezTo>
                      <a:pt x="35239" y="12847"/>
                      <a:pt x="36034" y="12454"/>
                      <a:pt x="36034" y="10682"/>
                    </a:cubicBezTo>
                    <a:cubicBezTo>
                      <a:pt x="36034" y="9303"/>
                      <a:pt x="34842" y="7925"/>
                      <a:pt x="33251" y="7925"/>
                    </a:cubicBezTo>
                    <a:cubicBezTo>
                      <a:pt x="32655" y="7925"/>
                      <a:pt x="32456" y="7925"/>
                      <a:pt x="31462" y="8713"/>
                    </a:cubicBezTo>
                    <a:lnTo>
                      <a:pt x="19336" y="16785"/>
                    </a:lnTo>
                    <a:lnTo>
                      <a:pt x="20727" y="3791"/>
                    </a:lnTo>
                    <a:cubicBezTo>
                      <a:pt x="20926" y="2216"/>
                      <a:pt x="20727" y="50"/>
                      <a:pt x="17944" y="50"/>
                    </a:cubicBezTo>
                    <a:cubicBezTo>
                      <a:pt x="16950" y="50"/>
                      <a:pt x="15161" y="640"/>
                      <a:pt x="15161" y="2609"/>
                    </a:cubicBezTo>
                    <a:cubicBezTo>
                      <a:pt x="15161" y="3397"/>
                      <a:pt x="15558" y="5956"/>
                      <a:pt x="15757" y="6941"/>
                    </a:cubicBezTo>
                    <a:cubicBezTo>
                      <a:pt x="15956" y="8319"/>
                      <a:pt x="16552" y="14816"/>
                      <a:pt x="16751" y="16785"/>
                    </a:cubicBezTo>
                    <a:lnTo>
                      <a:pt x="4625" y="8713"/>
                    </a:lnTo>
                    <a:cubicBezTo>
                      <a:pt x="3830" y="8319"/>
                      <a:pt x="3631" y="7925"/>
                      <a:pt x="2836" y="7925"/>
                    </a:cubicBezTo>
                    <a:cubicBezTo>
                      <a:pt x="1046" y="7925"/>
                      <a:pt x="53" y="9303"/>
                      <a:pt x="53" y="10682"/>
                    </a:cubicBezTo>
                    <a:cubicBezTo>
                      <a:pt x="53" y="12454"/>
                      <a:pt x="1046" y="13044"/>
                      <a:pt x="1842" y="13241"/>
                    </a:cubicBezTo>
                    <a:lnTo>
                      <a:pt x="15161" y="18951"/>
                    </a:lnTo>
                    <a:cubicBezTo>
                      <a:pt x="8004" y="22101"/>
                      <a:pt x="4625" y="23282"/>
                      <a:pt x="2438" y="24267"/>
                    </a:cubicBezTo>
                    <a:cubicBezTo>
                      <a:pt x="848" y="25054"/>
                      <a:pt x="53" y="25448"/>
                      <a:pt x="53" y="27023"/>
                    </a:cubicBezTo>
                    <a:cubicBezTo>
                      <a:pt x="53" y="28598"/>
                      <a:pt x="1046" y="29780"/>
                      <a:pt x="2836" y="29780"/>
                    </a:cubicBezTo>
                    <a:cubicBezTo>
                      <a:pt x="3432" y="29780"/>
                      <a:pt x="3631" y="29780"/>
                      <a:pt x="4625" y="28992"/>
                    </a:cubicBezTo>
                    <a:lnTo>
                      <a:pt x="16751" y="21117"/>
                    </a:lnTo>
                    <a:lnTo>
                      <a:pt x="15161" y="35096"/>
                    </a:lnTo>
                    <a:cubicBezTo>
                      <a:pt x="15161" y="37065"/>
                      <a:pt x="16950" y="37852"/>
                      <a:pt x="17944" y="37852"/>
                    </a:cubicBezTo>
                    <a:cubicBezTo>
                      <a:pt x="19137" y="37852"/>
                      <a:pt x="20727" y="37065"/>
                      <a:pt x="20727" y="35096"/>
                    </a:cubicBezTo>
                    <a:cubicBezTo>
                      <a:pt x="20727" y="34308"/>
                      <a:pt x="20330" y="31749"/>
                      <a:pt x="20330" y="30961"/>
                    </a:cubicBezTo>
                    <a:cubicBezTo>
                      <a:pt x="20131" y="29386"/>
                      <a:pt x="19534" y="23086"/>
                      <a:pt x="19336" y="21117"/>
                    </a:cubicBezTo>
                    <a:lnTo>
                      <a:pt x="29872" y="28008"/>
                    </a:lnTo>
                    <a:cubicBezTo>
                      <a:pt x="32257" y="29780"/>
                      <a:pt x="32456" y="29780"/>
                      <a:pt x="33251" y="29780"/>
                    </a:cubicBezTo>
                    <a:cubicBezTo>
                      <a:pt x="34842" y="29780"/>
                      <a:pt x="36034" y="28598"/>
                      <a:pt x="36034" y="27023"/>
                    </a:cubicBezTo>
                    <a:cubicBezTo>
                      <a:pt x="36034" y="25251"/>
                      <a:pt x="34842" y="24858"/>
                      <a:pt x="34046" y="24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5BFBE110-6557-4FBE-332F-22BCE78D3C86}"/>
                  </a:ext>
                </a:extLst>
              </p:cNvPr>
              <p:cNvSpPr/>
              <p:nvPr/>
            </p:nvSpPr>
            <p:spPr>
              <a:xfrm>
                <a:off x="5564806" y="1929040"/>
                <a:ext cx="45523" cy="61822"/>
              </a:xfrm>
              <a:custGeom>
                <a:avLst/>
                <a:gdLst>
                  <a:gd name="connsiteX0" fmla="*/ 45373 w 45523"/>
                  <a:gd name="connsiteY0" fmla="*/ 2809 h 61822"/>
                  <a:gd name="connsiteX1" fmla="*/ 45572 w 45523"/>
                  <a:gd name="connsiteY1" fmla="*/ 1431 h 61822"/>
                  <a:gd name="connsiteX2" fmla="*/ 44181 w 45523"/>
                  <a:gd name="connsiteY2" fmla="*/ 53 h 61822"/>
                  <a:gd name="connsiteX3" fmla="*/ 32849 w 45523"/>
                  <a:gd name="connsiteY3" fmla="*/ 1037 h 61822"/>
                  <a:gd name="connsiteX4" fmla="*/ 30861 w 45523"/>
                  <a:gd name="connsiteY4" fmla="*/ 3006 h 61822"/>
                  <a:gd name="connsiteX5" fmla="*/ 33247 w 45523"/>
                  <a:gd name="connsiteY5" fmla="*/ 4188 h 61822"/>
                  <a:gd name="connsiteX6" fmla="*/ 37422 w 45523"/>
                  <a:gd name="connsiteY6" fmla="*/ 5566 h 61822"/>
                  <a:gd name="connsiteX7" fmla="*/ 37223 w 45523"/>
                  <a:gd name="connsiteY7" fmla="*/ 7535 h 61822"/>
                  <a:gd name="connsiteX8" fmla="*/ 32054 w 45523"/>
                  <a:gd name="connsiteY8" fmla="*/ 27617 h 61822"/>
                  <a:gd name="connsiteX9" fmla="*/ 22910 w 45523"/>
                  <a:gd name="connsiteY9" fmla="*/ 22301 h 61822"/>
                  <a:gd name="connsiteX10" fmla="*/ 48 w 45523"/>
                  <a:gd name="connsiteY10" fmla="*/ 47306 h 61822"/>
                  <a:gd name="connsiteX11" fmla="*/ 13566 w 45523"/>
                  <a:gd name="connsiteY11" fmla="*/ 61876 h 61822"/>
                  <a:gd name="connsiteX12" fmla="*/ 26090 w 45523"/>
                  <a:gd name="connsiteY12" fmla="*/ 55772 h 61822"/>
                  <a:gd name="connsiteX13" fmla="*/ 35235 w 45523"/>
                  <a:gd name="connsiteY13" fmla="*/ 61876 h 61822"/>
                  <a:gd name="connsiteX14" fmla="*/ 42193 w 45523"/>
                  <a:gd name="connsiteY14" fmla="*/ 57347 h 61822"/>
                  <a:gd name="connsiteX15" fmla="*/ 45373 w 45523"/>
                  <a:gd name="connsiteY15" fmla="*/ 48487 h 61822"/>
                  <a:gd name="connsiteX16" fmla="*/ 43982 w 45523"/>
                  <a:gd name="connsiteY16" fmla="*/ 47306 h 61822"/>
                  <a:gd name="connsiteX17" fmla="*/ 41994 w 45523"/>
                  <a:gd name="connsiteY17" fmla="*/ 50062 h 61822"/>
                  <a:gd name="connsiteX18" fmla="*/ 35434 w 45523"/>
                  <a:gd name="connsiteY18" fmla="*/ 59513 h 61822"/>
                  <a:gd name="connsiteX19" fmla="*/ 32452 w 45523"/>
                  <a:gd name="connsiteY19" fmla="*/ 55181 h 61822"/>
                  <a:gd name="connsiteX20" fmla="*/ 33048 w 45523"/>
                  <a:gd name="connsiteY20" fmla="*/ 51637 h 61822"/>
                  <a:gd name="connsiteX21" fmla="*/ 26488 w 45523"/>
                  <a:gd name="connsiteY21" fmla="*/ 50062 h 61822"/>
                  <a:gd name="connsiteX22" fmla="*/ 21916 w 45523"/>
                  <a:gd name="connsiteY22" fmla="*/ 55969 h 61822"/>
                  <a:gd name="connsiteX23" fmla="*/ 13765 w 45523"/>
                  <a:gd name="connsiteY23" fmla="*/ 59513 h 61822"/>
                  <a:gd name="connsiteX24" fmla="*/ 7205 w 45523"/>
                  <a:gd name="connsiteY24" fmla="*/ 51047 h 61822"/>
                  <a:gd name="connsiteX25" fmla="*/ 11976 w 45523"/>
                  <a:gd name="connsiteY25" fmla="*/ 33130 h 61822"/>
                  <a:gd name="connsiteX26" fmla="*/ 22910 w 45523"/>
                  <a:gd name="connsiteY26" fmla="*/ 24861 h 61822"/>
                  <a:gd name="connsiteX27" fmla="*/ 30861 w 45523"/>
                  <a:gd name="connsiteY27" fmla="*/ 32539 h 61822"/>
                  <a:gd name="connsiteX28" fmla="*/ 30663 w 45523"/>
                  <a:gd name="connsiteY28" fmla="*/ 33721 h 6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523" h="61822">
                    <a:moveTo>
                      <a:pt x="45373" y="2809"/>
                    </a:moveTo>
                    <a:cubicBezTo>
                      <a:pt x="45373" y="2612"/>
                      <a:pt x="45572" y="1431"/>
                      <a:pt x="45572" y="1431"/>
                    </a:cubicBezTo>
                    <a:cubicBezTo>
                      <a:pt x="45572" y="841"/>
                      <a:pt x="45373" y="53"/>
                      <a:pt x="44181" y="53"/>
                    </a:cubicBezTo>
                    <a:cubicBezTo>
                      <a:pt x="42392" y="53"/>
                      <a:pt x="35036" y="841"/>
                      <a:pt x="32849" y="1037"/>
                    </a:cubicBezTo>
                    <a:cubicBezTo>
                      <a:pt x="32253" y="1037"/>
                      <a:pt x="30861" y="1234"/>
                      <a:pt x="30861" y="3006"/>
                    </a:cubicBezTo>
                    <a:cubicBezTo>
                      <a:pt x="30861" y="4188"/>
                      <a:pt x="32253" y="4188"/>
                      <a:pt x="33247" y="4188"/>
                    </a:cubicBezTo>
                    <a:cubicBezTo>
                      <a:pt x="37422" y="4188"/>
                      <a:pt x="37422" y="4975"/>
                      <a:pt x="37422" y="5566"/>
                    </a:cubicBezTo>
                    <a:cubicBezTo>
                      <a:pt x="37422" y="6156"/>
                      <a:pt x="37422" y="6747"/>
                      <a:pt x="37223" y="7535"/>
                    </a:cubicBezTo>
                    <a:lnTo>
                      <a:pt x="32054" y="27617"/>
                    </a:lnTo>
                    <a:cubicBezTo>
                      <a:pt x="30265" y="24664"/>
                      <a:pt x="27283" y="22301"/>
                      <a:pt x="22910" y="22301"/>
                    </a:cubicBezTo>
                    <a:cubicBezTo>
                      <a:pt x="11578" y="22301"/>
                      <a:pt x="48" y="34705"/>
                      <a:pt x="48" y="47306"/>
                    </a:cubicBezTo>
                    <a:cubicBezTo>
                      <a:pt x="48" y="55969"/>
                      <a:pt x="5813" y="61876"/>
                      <a:pt x="13566" y="61876"/>
                    </a:cubicBezTo>
                    <a:cubicBezTo>
                      <a:pt x="18337" y="61876"/>
                      <a:pt x="22512" y="59316"/>
                      <a:pt x="26090" y="55772"/>
                    </a:cubicBezTo>
                    <a:cubicBezTo>
                      <a:pt x="27681" y="61088"/>
                      <a:pt x="32849" y="61876"/>
                      <a:pt x="35235" y="61876"/>
                    </a:cubicBezTo>
                    <a:cubicBezTo>
                      <a:pt x="38416" y="61876"/>
                      <a:pt x="40602" y="60104"/>
                      <a:pt x="42193" y="57347"/>
                    </a:cubicBezTo>
                    <a:cubicBezTo>
                      <a:pt x="44181" y="53803"/>
                      <a:pt x="45373" y="48881"/>
                      <a:pt x="45373" y="48487"/>
                    </a:cubicBezTo>
                    <a:cubicBezTo>
                      <a:pt x="45373" y="47306"/>
                      <a:pt x="44181" y="47306"/>
                      <a:pt x="43982" y="47306"/>
                    </a:cubicBezTo>
                    <a:cubicBezTo>
                      <a:pt x="42590" y="47306"/>
                      <a:pt x="42590" y="47700"/>
                      <a:pt x="41994" y="50062"/>
                    </a:cubicBezTo>
                    <a:cubicBezTo>
                      <a:pt x="40801" y="54394"/>
                      <a:pt x="39211" y="59513"/>
                      <a:pt x="35434" y="59513"/>
                    </a:cubicBezTo>
                    <a:cubicBezTo>
                      <a:pt x="33247" y="59513"/>
                      <a:pt x="32452" y="57544"/>
                      <a:pt x="32452" y="55181"/>
                    </a:cubicBezTo>
                    <a:cubicBezTo>
                      <a:pt x="32452" y="53606"/>
                      <a:pt x="32651" y="52819"/>
                      <a:pt x="33048" y="51637"/>
                    </a:cubicBezTo>
                    <a:close/>
                    <a:moveTo>
                      <a:pt x="26488" y="50062"/>
                    </a:moveTo>
                    <a:cubicBezTo>
                      <a:pt x="25892" y="52622"/>
                      <a:pt x="23904" y="54394"/>
                      <a:pt x="21916" y="55969"/>
                    </a:cubicBezTo>
                    <a:cubicBezTo>
                      <a:pt x="21121" y="56756"/>
                      <a:pt x="17542" y="59513"/>
                      <a:pt x="13765" y="59513"/>
                    </a:cubicBezTo>
                    <a:cubicBezTo>
                      <a:pt x="10386" y="59513"/>
                      <a:pt x="7205" y="57150"/>
                      <a:pt x="7205" y="51047"/>
                    </a:cubicBezTo>
                    <a:cubicBezTo>
                      <a:pt x="7205" y="46321"/>
                      <a:pt x="9789" y="36674"/>
                      <a:pt x="11976" y="33130"/>
                    </a:cubicBezTo>
                    <a:cubicBezTo>
                      <a:pt x="15952" y="26042"/>
                      <a:pt x="20524" y="24861"/>
                      <a:pt x="22910" y="24861"/>
                    </a:cubicBezTo>
                    <a:cubicBezTo>
                      <a:pt x="29072" y="24861"/>
                      <a:pt x="30861" y="31555"/>
                      <a:pt x="30861" y="32539"/>
                    </a:cubicBezTo>
                    <a:cubicBezTo>
                      <a:pt x="30861" y="32736"/>
                      <a:pt x="30663" y="33524"/>
                      <a:pt x="30663" y="337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cxnSp>
          <p:nvCxnSpPr>
            <p:cNvPr id="794" name="Straight Arrow Connector 793">
              <a:extLst>
                <a:ext uri="{FF2B5EF4-FFF2-40B4-BE49-F238E27FC236}">
                  <a16:creationId xmlns:a16="http://schemas.microsoft.com/office/drawing/2014/main" id="{2C6FAE76-F1BA-905C-D965-42C385A293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362" y="2021798"/>
              <a:ext cx="3" cy="44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795" name="Graphic 794">
              <a:extLst>
                <a:ext uri="{FF2B5EF4-FFF2-40B4-BE49-F238E27FC236}">
                  <a16:creationId xmlns:a16="http://schemas.microsoft.com/office/drawing/2014/main" id="{0AE8F96A-6E8A-FB97-0C7B-045872CCE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6934" y="1985884"/>
              <a:ext cx="4836671" cy="137172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92882B7-D95D-D00D-839F-D7F51609B03E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C3D6F-33BF-9897-C128-A27C90064A11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2831894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F25A-29C4-525B-8C1C-09C497892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54D1878-64EA-6681-2279-2377DEC39C58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EEFC5808-C1D7-7A18-89C8-CBF400DA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50A8AB-0325-2543-72BC-55C9B19A2FA3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7B8B8F-5D6E-70A8-F9AD-0DB2B3012009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160DE9-578A-6898-9F8F-4FBDD411A809}"/>
              </a:ext>
            </a:extLst>
          </p:cNvPr>
          <p:cNvSpPr txBox="1">
            <a:spLocks/>
          </p:cNvSpPr>
          <p:nvPr/>
        </p:nvSpPr>
        <p:spPr>
          <a:xfrm>
            <a:off x="1814953" y="5537822"/>
            <a:ext cx="7570078" cy="2708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Fig. 8: Bode Plots of Frequency Scanning (dashed) and Analytical Model (Solid)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12F99-8373-BBD8-1DFF-6A9C38A89D0C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807FD-AB4C-6FE4-BE72-8493DB0E52BF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EDCB5ED-FC9C-503D-2989-A96D179C6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70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63F4-FB0A-E807-9300-CE3D2952B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A958A6-C3B3-0EDA-9AEB-0E0151300B5B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F99291CA-A388-3133-9A59-6471DED3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23D2-8DEA-5BC1-F72E-336D8A1E48FE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C68DF8-9F1D-4E78-12FD-A02B6BFD8B8E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Vector Fitting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3C235D-623F-E8ED-BA5C-76B91DC020AF}"/>
              </a:ext>
            </a:extLst>
          </p:cNvPr>
          <p:cNvGrpSpPr/>
          <p:nvPr/>
        </p:nvGrpSpPr>
        <p:grpSpPr>
          <a:xfrm>
            <a:off x="579215" y="2245179"/>
            <a:ext cx="3459385" cy="2130205"/>
            <a:chOff x="4932904" y="1609058"/>
            <a:chExt cx="3716691" cy="187536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D00FEB-BF6D-51D4-2C20-6B8541C7F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87649" y="1609058"/>
              <a:ext cx="3661946" cy="1871392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C683F96-D830-4659-9752-1CFE7FEA3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2904" y="1613035"/>
              <a:ext cx="3661946" cy="187139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F71D59C-F14D-A2DA-420E-FAF040A7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95987" y="1997899"/>
              <a:ext cx="835973" cy="129521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7988876-8637-7267-4908-D94C11AE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049426" y="1882514"/>
              <a:ext cx="1683402" cy="154229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F8650DF-811B-63B1-9A9F-73D55F8807A9}"/>
              </a:ext>
            </a:extLst>
          </p:cNvPr>
          <p:cNvGrpSpPr/>
          <p:nvPr/>
        </p:nvGrpSpPr>
        <p:grpSpPr>
          <a:xfrm>
            <a:off x="1618440" y="2934273"/>
            <a:ext cx="482495" cy="414870"/>
            <a:chOff x="5737175" y="4011202"/>
            <a:chExt cx="654352" cy="45738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61789E-5846-2B46-4611-F96701B79300}"/>
                </a:ext>
              </a:extLst>
            </p:cNvPr>
            <p:cNvSpPr/>
            <p:nvPr/>
          </p:nvSpPr>
          <p:spPr>
            <a:xfrm>
              <a:off x="5737175" y="4011202"/>
              <a:ext cx="654352" cy="4509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8425267-469E-E629-080E-81F05DC55BBA}"/>
                </a:ext>
              </a:extLst>
            </p:cNvPr>
            <p:cNvGrpSpPr/>
            <p:nvPr/>
          </p:nvGrpSpPr>
          <p:grpSpPr>
            <a:xfrm>
              <a:off x="5738829" y="4011202"/>
              <a:ext cx="652698" cy="457382"/>
              <a:chOff x="5816877" y="3702060"/>
              <a:chExt cx="1622148" cy="641853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E2F897-C22C-F6EF-EB9B-CC47F65A1752}"/>
                  </a:ext>
                </a:extLst>
              </p:cNvPr>
              <p:cNvSpPr/>
              <p:nvPr/>
            </p:nvSpPr>
            <p:spPr>
              <a:xfrm>
                <a:off x="5898635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490E7C-E55A-AAE2-B55F-CE1CC589D03D}"/>
                  </a:ext>
                </a:extLst>
              </p:cNvPr>
              <p:cNvSpPr/>
              <p:nvPr/>
            </p:nvSpPr>
            <p:spPr>
              <a:xfrm>
                <a:off x="6294148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954D925-FA96-B5EC-D84A-8416E41BB23B}"/>
                  </a:ext>
                </a:extLst>
              </p:cNvPr>
              <p:cNvSpPr/>
              <p:nvPr/>
            </p:nvSpPr>
            <p:spPr>
              <a:xfrm>
                <a:off x="6689744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0686233-1DE0-BA58-A7FB-5F5BD2BE47C1}"/>
                  </a:ext>
                </a:extLst>
              </p:cNvPr>
              <p:cNvSpPr/>
              <p:nvPr/>
            </p:nvSpPr>
            <p:spPr>
              <a:xfrm>
                <a:off x="7085298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B3B96A8-BEE0-E46F-B68E-B24B19B331D6}"/>
                  </a:ext>
                </a:extLst>
              </p:cNvPr>
              <p:cNvSpPr/>
              <p:nvPr/>
            </p:nvSpPr>
            <p:spPr>
              <a:xfrm>
                <a:off x="5837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48761E9-503C-E0C3-DC11-37A337A7B544}"/>
                  </a:ext>
                </a:extLst>
              </p:cNvPr>
              <p:cNvSpPr/>
              <p:nvPr/>
            </p:nvSpPr>
            <p:spPr>
              <a:xfrm>
                <a:off x="586026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DD20DB6-818E-7697-1CD5-7B25FAA3787E}"/>
                  </a:ext>
                </a:extLst>
              </p:cNvPr>
              <p:cNvSpPr/>
              <p:nvPr/>
            </p:nvSpPr>
            <p:spPr>
              <a:xfrm>
                <a:off x="588052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A26EC6C-2283-F06F-E929-F674F70F1081}"/>
                  </a:ext>
                </a:extLst>
              </p:cNvPr>
              <p:cNvSpPr/>
              <p:nvPr/>
            </p:nvSpPr>
            <p:spPr>
              <a:xfrm>
                <a:off x="601765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BF0EFDE-F768-AA2C-97D1-636FD89B1033}"/>
                  </a:ext>
                </a:extLst>
              </p:cNvPr>
              <p:cNvSpPr/>
              <p:nvPr/>
            </p:nvSpPr>
            <p:spPr>
              <a:xfrm>
                <a:off x="608735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FE38BD4-643B-62F6-F72C-40141D914633}"/>
                  </a:ext>
                </a:extLst>
              </p:cNvPr>
              <p:cNvSpPr/>
              <p:nvPr/>
            </p:nvSpPr>
            <p:spPr>
              <a:xfrm>
                <a:off x="613675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B9D8B8-42BF-1601-EDA3-873576C03451}"/>
                  </a:ext>
                </a:extLst>
              </p:cNvPr>
              <p:cNvSpPr/>
              <p:nvPr/>
            </p:nvSpPr>
            <p:spPr>
              <a:xfrm>
                <a:off x="617508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13B657-AE12-5CB4-A74D-4A19747C3D13}"/>
                  </a:ext>
                </a:extLst>
              </p:cNvPr>
              <p:cNvSpPr/>
              <p:nvPr/>
            </p:nvSpPr>
            <p:spPr>
              <a:xfrm>
                <a:off x="620641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22BADFC-A2B1-C354-10B1-803EBD2A4E05}"/>
                  </a:ext>
                </a:extLst>
              </p:cNvPr>
              <p:cNvSpPr/>
              <p:nvPr/>
            </p:nvSpPr>
            <p:spPr>
              <a:xfrm>
                <a:off x="623288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2A2B90B-DA01-00EE-AAF8-E7F10ADDA70C}"/>
                  </a:ext>
                </a:extLst>
              </p:cNvPr>
              <p:cNvSpPr/>
              <p:nvPr/>
            </p:nvSpPr>
            <p:spPr>
              <a:xfrm>
                <a:off x="625582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BC281EC-5308-9D69-34CE-50813DA7B117}"/>
                  </a:ext>
                </a:extLst>
              </p:cNvPr>
              <p:cNvSpPr/>
              <p:nvPr/>
            </p:nvSpPr>
            <p:spPr>
              <a:xfrm>
                <a:off x="627607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8E00BD9-6391-200B-AE61-391A875F5C0A}"/>
                  </a:ext>
                </a:extLst>
              </p:cNvPr>
              <p:cNvSpPr/>
              <p:nvPr/>
            </p:nvSpPr>
            <p:spPr>
              <a:xfrm>
                <a:off x="641325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D05B9C8-BA0A-B0EF-AE30-B0C8B50BCB34}"/>
                  </a:ext>
                </a:extLst>
              </p:cNvPr>
              <p:cNvSpPr/>
              <p:nvPr/>
            </p:nvSpPr>
            <p:spPr>
              <a:xfrm>
                <a:off x="6482909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A05873-B075-1710-5984-75DAC1B71C59}"/>
                  </a:ext>
                </a:extLst>
              </p:cNvPr>
              <p:cNvSpPr/>
              <p:nvPr/>
            </p:nvSpPr>
            <p:spPr>
              <a:xfrm>
                <a:off x="653231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CC40F34-5AFF-BF5E-7FE3-ECC3456DFACF}"/>
                  </a:ext>
                </a:extLst>
              </p:cNvPr>
              <p:cNvSpPr/>
              <p:nvPr/>
            </p:nvSpPr>
            <p:spPr>
              <a:xfrm>
                <a:off x="657064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41A1A95-85DC-EA2E-BBE7-222202DC7536}"/>
                  </a:ext>
                </a:extLst>
              </p:cNvPr>
              <p:cNvSpPr/>
              <p:nvPr/>
            </p:nvSpPr>
            <p:spPr>
              <a:xfrm>
                <a:off x="660197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BDE681E-6ADC-12CC-BF80-15EB1F689F7E}"/>
                  </a:ext>
                </a:extLst>
              </p:cNvPr>
              <p:cNvSpPr/>
              <p:nvPr/>
            </p:nvSpPr>
            <p:spPr>
              <a:xfrm>
                <a:off x="662844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0CA0284-2C11-98BA-9610-9B5C19198845}"/>
                  </a:ext>
                </a:extLst>
              </p:cNvPr>
              <p:cNvSpPr/>
              <p:nvPr/>
            </p:nvSpPr>
            <p:spPr>
              <a:xfrm>
                <a:off x="6651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3F801D3-4132-2956-F950-71095DD7598D}"/>
                  </a:ext>
                </a:extLst>
              </p:cNvPr>
              <p:cNvSpPr/>
              <p:nvPr/>
            </p:nvSpPr>
            <p:spPr>
              <a:xfrm>
                <a:off x="667158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953039B-209D-F02B-BA62-54B65B8B4D27}"/>
                  </a:ext>
                </a:extLst>
              </p:cNvPr>
              <p:cNvSpPr/>
              <p:nvPr/>
            </p:nvSpPr>
            <p:spPr>
              <a:xfrm>
                <a:off x="680880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E5AA134-A69F-6189-DA08-44CDF9C8BB5C}"/>
                  </a:ext>
                </a:extLst>
              </p:cNvPr>
              <p:cNvSpPr/>
              <p:nvPr/>
            </p:nvSpPr>
            <p:spPr>
              <a:xfrm>
                <a:off x="687842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5F00B0A-6E5F-87B6-0B17-E17D67E1374D}"/>
                  </a:ext>
                </a:extLst>
              </p:cNvPr>
              <p:cNvSpPr/>
              <p:nvPr/>
            </p:nvSpPr>
            <p:spPr>
              <a:xfrm>
                <a:off x="692786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D06FC2A-B840-1174-CF95-0E7A2E7B9197}"/>
                  </a:ext>
                </a:extLst>
              </p:cNvPr>
              <p:cNvSpPr/>
              <p:nvPr/>
            </p:nvSpPr>
            <p:spPr>
              <a:xfrm>
                <a:off x="696619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3FDF95C-7C66-8D21-D530-9A934B03931D}"/>
                  </a:ext>
                </a:extLst>
              </p:cNvPr>
              <p:cNvSpPr/>
              <p:nvPr/>
            </p:nvSpPr>
            <p:spPr>
              <a:xfrm>
                <a:off x="69974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09F25CE-6FCA-35F9-EC4C-C6C987A7857F}"/>
                  </a:ext>
                </a:extLst>
              </p:cNvPr>
              <p:cNvSpPr/>
              <p:nvPr/>
            </p:nvSpPr>
            <p:spPr>
              <a:xfrm>
                <a:off x="702399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711B76-F830-93DB-37E5-6F9A12F4B7DF}"/>
                  </a:ext>
                </a:extLst>
              </p:cNvPr>
              <p:cNvSpPr/>
              <p:nvPr/>
            </p:nvSpPr>
            <p:spPr>
              <a:xfrm>
                <a:off x="704697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0CCD9D9-2C35-59E7-2443-8DAF2F4601B6}"/>
                  </a:ext>
                </a:extLst>
              </p:cNvPr>
              <p:cNvSpPr/>
              <p:nvPr/>
            </p:nvSpPr>
            <p:spPr>
              <a:xfrm>
                <a:off x="70671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93493C0-5EBB-48A8-FBF7-E41CF2308102}"/>
                  </a:ext>
                </a:extLst>
              </p:cNvPr>
              <p:cNvSpPr/>
              <p:nvPr/>
            </p:nvSpPr>
            <p:spPr>
              <a:xfrm>
                <a:off x="720431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EBF8D33-947F-CF35-8562-55326D2D772D}"/>
                  </a:ext>
                </a:extLst>
              </p:cNvPr>
              <p:cNvSpPr/>
              <p:nvPr/>
            </p:nvSpPr>
            <p:spPr>
              <a:xfrm>
                <a:off x="727397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9E102BF-3EED-0EE7-768B-99AE504F7496}"/>
                  </a:ext>
                </a:extLst>
              </p:cNvPr>
              <p:cNvSpPr/>
              <p:nvPr/>
            </p:nvSpPr>
            <p:spPr>
              <a:xfrm>
                <a:off x="732342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A017C4B-041A-F33E-15C4-83315BB3C7F4}"/>
                  </a:ext>
                </a:extLst>
              </p:cNvPr>
              <p:cNvSpPr/>
              <p:nvPr/>
            </p:nvSpPr>
            <p:spPr>
              <a:xfrm>
                <a:off x="73617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9DF9F0CF-1493-C485-7666-5103BCD00FD0}"/>
                  </a:ext>
                </a:extLst>
              </p:cNvPr>
              <p:cNvSpPr/>
              <p:nvPr/>
            </p:nvSpPr>
            <p:spPr>
              <a:xfrm>
                <a:off x="739308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2F9BB85-F6F7-C82B-4B05-F074BFF6F33A}"/>
                  </a:ext>
                </a:extLst>
              </p:cNvPr>
              <p:cNvSpPr/>
              <p:nvPr/>
            </p:nvSpPr>
            <p:spPr>
              <a:xfrm>
                <a:off x="74195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E4036EB-265F-CDCC-B25C-5309606505D6}"/>
                  </a:ext>
                </a:extLst>
              </p:cNvPr>
              <p:cNvSpPr/>
              <p:nvPr/>
            </p:nvSpPr>
            <p:spPr>
              <a:xfrm>
                <a:off x="5816877" y="4288377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C6A8754-460B-FBBA-8B43-6D79DFA92987}"/>
                  </a:ext>
                </a:extLst>
              </p:cNvPr>
              <p:cNvSpPr/>
              <p:nvPr/>
            </p:nvSpPr>
            <p:spPr>
              <a:xfrm>
                <a:off x="5816877" y="4211465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7AAED36-2C7D-9700-7933-2E0495DB1C9B}"/>
                  </a:ext>
                </a:extLst>
              </p:cNvPr>
              <p:cNvSpPr/>
              <p:nvPr/>
            </p:nvSpPr>
            <p:spPr>
              <a:xfrm>
                <a:off x="5816877" y="4134606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F6E33E-F104-BFA0-B3BD-04DEC7E51618}"/>
                  </a:ext>
                </a:extLst>
              </p:cNvPr>
              <p:cNvSpPr/>
              <p:nvPr/>
            </p:nvSpPr>
            <p:spPr>
              <a:xfrm>
                <a:off x="5816877" y="4057694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768CCAF-3570-CCE3-0781-E6C6668E8DB6}"/>
                  </a:ext>
                </a:extLst>
              </p:cNvPr>
              <p:cNvSpPr/>
              <p:nvPr/>
            </p:nvSpPr>
            <p:spPr>
              <a:xfrm>
                <a:off x="5816877" y="3980838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BB9D2DB-17DC-EBA6-129B-CFF8BA0D6749}"/>
                  </a:ext>
                </a:extLst>
              </p:cNvPr>
              <p:cNvSpPr/>
              <p:nvPr/>
            </p:nvSpPr>
            <p:spPr>
              <a:xfrm>
                <a:off x="5816877" y="390397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7AB432C-0734-8360-C9BC-533B5E0CC7A0}"/>
                  </a:ext>
                </a:extLst>
              </p:cNvPr>
              <p:cNvSpPr/>
              <p:nvPr/>
            </p:nvSpPr>
            <p:spPr>
              <a:xfrm>
                <a:off x="5816877" y="382700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1712CAD-FE6A-2791-C1B8-CE4EE5594E69}"/>
                  </a:ext>
                </a:extLst>
              </p:cNvPr>
              <p:cNvSpPr/>
              <p:nvPr/>
            </p:nvSpPr>
            <p:spPr>
              <a:xfrm>
                <a:off x="5816877" y="3750152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49B4801-49DF-57B7-7FAD-79C99271D979}"/>
                  </a:ext>
                </a:extLst>
              </p:cNvPr>
              <p:cNvSpPr/>
              <p:nvPr/>
            </p:nvSpPr>
            <p:spPr>
              <a:xfrm>
                <a:off x="5898637" y="3776813"/>
                <a:ext cx="1463074" cy="236738"/>
              </a:xfrm>
              <a:custGeom>
                <a:avLst/>
                <a:gdLst>
                  <a:gd name="connsiteX0" fmla="*/ 0 w 1288143"/>
                  <a:gd name="connsiteY0" fmla="*/ 36 h 154607"/>
                  <a:gd name="connsiteX1" fmla="*/ 61294 w 1288143"/>
                  <a:gd name="connsiteY1" fmla="*/ 0 h 154607"/>
                  <a:gd name="connsiteX2" fmla="*/ 104790 w 1288143"/>
                  <a:gd name="connsiteY2" fmla="*/ 616 h 154607"/>
                  <a:gd name="connsiteX3" fmla="*/ 138572 w 1288143"/>
                  <a:gd name="connsiteY3" fmla="*/ 1704 h 154607"/>
                  <a:gd name="connsiteX4" fmla="*/ 166156 w 1288143"/>
                  <a:gd name="connsiteY4" fmla="*/ 3119 h 154607"/>
                  <a:gd name="connsiteX5" fmla="*/ 189427 w 1288143"/>
                  <a:gd name="connsiteY5" fmla="*/ 4751 h 154607"/>
                  <a:gd name="connsiteX6" fmla="*/ 209652 w 1288143"/>
                  <a:gd name="connsiteY6" fmla="*/ 6600 h 154607"/>
                  <a:gd name="connsiteX7" fmla="*/ 227486 w 1288143"/>
                  <a:gd name="connsiteY7" fmla="*/ 8559 h 154607"/>
                  <a:gd name="connsiteX8" fmla="*/ 243398 w 1288143"/>
                  <a:gd name="connsiteY8" fmla="*/ 10626 h 154607"/>
                  <a:gd name="connsiteX9" fmla="*/ 257861 w 1288143"/>
                  <a:gd name="connsiteY9" fmla="*/ 12730 h 154607"/>
                  <a:gd name="connsiteX10" fmla="*/ 270982 w 1288143"/>
                  <a:gd name="connsiteY10" fmla="*/ 14869 h 154607"/>
                  <a:gd name="connsiteX11" fmla="*/ 294289 w 1288143"/>
                  <a:gd name="connsiteY11" fmla="*/ 19221 h 154607"/>
                  <a:gd name="connsiteX12" fmla="*/ 314478 w 1288143"/>
                  <a:gd name="connsiteY12" fmla="*/ 23610 h 154607"/>
                  <a:gd name="connsiteX13" fmla="*/ 332312 w 1288143"/>
                  <a:gd name="connsiteY13" fmla="*/ 27962 h 154607"/>
                  <a:gd name="connsiteX14" fmla="*/ 348224 w 1288143"/>
                  <a:gd name="connsiteY14" fmla="*/ 32205 h 154607"/>
                  <a:gd name="connsiteX15" fmla="*/ 362651 w 1288143"/>
                  <a:gd name="connsiteY15" fmla="*/ 36412 h 154607"/>
                  <a:gd name="connsiteX16" fmla="*/ 375844 w 1288143"/>
                  <a:gd name="connsiteY16" fmla="*/ 40547 h 154607"/>
                  <a:gd name="connsiteX17" fmla="*/ 387915 w 1288143"/>
                  <a:gd name="connsiteY17" fmla="*/ 44681 h 154607"/>
                  <a:gd name="connsiteX18" fmla="*/ 404443 w 1288143"/>
                  <a:gd name="connsiteY18" fmla="*/ 50738 h 154607"/>
                  <a:gd name="connsiteX19" fmla="*/ 419341 w 1288143"/>
                  <a:gd name="connsiteY19" fmla="*/ 56867 h 154607"/>
                  <a:gd name="connsiteX20" fmla="*/ 428511 w 1288143"/>
                  <a:gd name="connsiteY20" fmla="*/ 60965 h 154607"/>
                  <a:gd name="connsiteX21" fmla="*/ 437174 w 1288143"/>
                  <a:gd name="connsiteY21" fmla="*/ 65136 h 154607"/>
                  <a:gd name="connsiteX22" fmla="*/ 445293 w 1288143"/>
                  <a:gd name="connsiteY22" fmla="*/ 69343 h 154607"/>
                  <a:gd name="connsiteX23" fmla="*/ 453087 w 1288143"/>
                  <a:gd name="connsiteY23" fmla="*/ 73695 h 154607"/>
                  <a:gd name="connsiteX24" fmla="*/ 460445 w 1288143"/>
                  <a:gd name="connsiteY24" fmla="*/ 78192 h 154607"/>
                  <a:gd name="connsiteX25" fmla="*/ 467477 w 1288143"/>
                  <a:gd name="connsiteY25" fmla="*/ 82834 h 154607"/>
                  <a:gd name="connsiteX26" fmla="*/ 474218 w 1288143"/>
                  <a:gd name="connsiteY26" fmla="*/ 87767 h 154607"/>
                  <a:gd name="connsiteX27" fmla="*/ 480671 w 1288143"/>
                  <a:gd name="connsiteY27" fmla="*/ 92917 h 154607"/>
                  <a:gd name="connsiteX28" fmla="*/ 486832 w 1288143"/>
                  <a:gd name="connsiteY28" fmla="*/ 98429 h 154607"/>
                  <a:gd name="connsiteX29" fmla="*/ 492777 w 1288143"/>
                  <a:gd name="connsiteY29" fmla="*/ 104305 h 154607"/>
                  <a:gd name="connsiteX30" fmla="*/ 498468 w 1288143"/>
                  <a:gd name="connsiteY30" fmla="*/ 110687 h 154607"/>
                  <a:gd name="connsiteX31" fmla="*/ 503978 w 1288143"/>
                  <a:gd name="connsiteY31" fmla="*/ 117578 h 154607"/>
                  <a:gd name="connsiteX32" fmla="*/ 509306 w 1288143"/>
                  <a:gd name="connsiteY32" fmla="*/ 125158 h 154607"/>
                  <a:gd name="connsiteX33" fmla="*/ 514417 w 1288143"/>
                  <a:gd name="connsiteY33" fmla="*/ 133318 h 154607"/>
                  <a:gd name="connsiteX34" fmla="*/ 521774 w 1288143"/>
                  <a:gd name="connsiteY34" fmla="*/ 145830 h 154607"/>
                  <a:gd name="connsiteX35" fmla="*/ 524167 w 1288143"/>
                  <a:gd name="connsiteY35" fmla="*/ 149421 h 154607"/>
                  <a:gd name="connsiteX36" fmla="*/ 528807 w 1288143"/>
                  <a:gd name="connsiteY36" fmla="*/ 154136 h 154607"/>
                  <a:gd name="connsiteX37" fmla="*/ 531090 w 1288143"/>
                  <a:gd name="connsiteY37" fmla="*/ 154607 h 154607"/>
                  <a:gd name="connsiteX38" fmla="*/ 535548 w 1288143"/>
                  <a:gd name="connsiteY38" fmla="*/ 151815 h 154607"/>
                  <a:gd name="connsiteX39" fmla="*/ 537723 w 1288143"/>
                  <a:gd name="connsiteY39" fmla="*/ 149022 h 154607"/>
                  <a:gd name="connsiteX40" fmla="*/ 544066 w 1288143"/>
                  <a:gd name="connsiteY40" fmla="*/ 138613 h 154607"/>
                  <a:gd name="connsiteX41" fmla="*/ 550156 w 1288143"/>
                  <a:gd name="connsiteY41" fmla="*/ 128531 h 154607"/>
                  <a:gd name="connsiteX42" fmla="*/ 554107 w 1288143"/>
                  <a:gd name="connsiteY42" fmla="*/ 122547 h 154607"/>
                  <a:gd name="connsiteX43" fmla="*/ 557913 w 1288143"/>
                  <a:gd name="connsiteY43" fmla="*/ 117216 h 154607"/>
                  <a:gd name="connsiteX44" fmla="*/ 563495 w 1288143"/>
                  <a:gd name="connsiteY44" fmla="*/ 110216 h 154607"/>
                  <a:gd name="connsiteX45" fmla="*/ 570599 w 1288143"/>
                  <a:gd name="connsiteY45" fmla="*/ 102419 h 154607"/>
                  <a:gd name="connsiteX46" fmla="*/ 577414 w 1288143"/>
                  <a:gd name="connsiteY46" fmla="*/ 95927 h 154607"/>
                  <a:gd name="connsiteX47" fmla="*/ 583902 w 1288143"/>
                  <a:gd name="connsiteY47" fmla="*/ 90341 h 154607"/>
                  <a:gd name="connsiteX48" fmla="*/ 590172 w 1288143"/>
                  <a:gd name="connsiteY48" fmla="*/ 85482 h 154607"/>
                  <a:gd name="connsiteX49" fmla="*/ 596153 w 1288143"/>
                  <a:gd name="connsiteY49" fmla="*/ 81238 h 154607"/>
                  <a:gd name="connsiteX50" fmla="*/ 606085 w 1288143"/>
                  <a:gd name="connsiteY50" fmla="*/ 74783 h 154607"/>
                  <a:gd name="connsiteX51" fmla="*/ 615437 w 1288143"/>
                  <a:gd name="connsiteY51" fmla="*/ 69307 h 154607"/>
                  <a:gd name="connsiteX52" fmla="*/ 625405 w 1288143"/>
                  <a:gd name="connsiteY52" fmla="*/ 63939 h 154607"/>
                  <a:gd name="connsiteX53" fmla="*/ 638200 w 1288143"/>
                  <a:gd name="connsiteY53" fmla="*/ 57665 h 154607"/>
                  <a:gd name="connsiteX54" fmla="*/ 651974 w 1288143"/>
                  <a:gd name="connsiteY54" fmla="*/ 51427 h 154607"/>
                  <a:gd name="connsiteX55" fmla="*/ 664624 w 1288143"/>
                  <a:gd name="connsiteY55" fmla="*/ 46132 h 154607"/>
                  <a:gd name="connsiteX56" fmla="*/ 680536 w 1288143"/>
                  <a:gd name="connsiteY56" fmla="*/ 39930 h 154607"/>
                  <a:gd name="connsiteX57" fmla="*/ 693440 w 1288143"/>
                  <a:gd name="connsiteY57" fmla="*/ 35288 h 154607"/>
                  <a:gd name="connsiteX58" fmla="*/ 706743 w 1288143"/>
                  <a:gd name="connsiteY58" fmla="*/ 30791 h 154607"/>
                  <a:gd name="connsiteX59" fmla="*/ 719610 w 1288143"/>
                  <a:gd name="connsiteY59" fmla="*/ 26801 h 154607"/>
                  <a:gd name="connsiteX60" fmla="*/ 732659 w 1288143"/>
                  <a:gd name="connsiteY60" fmla="*/ 23139 h 154607"/>
                  <a:gd name="connsiteX61" fmla="*/ 745781 w 1288143"/>
                  <a:gd name="connsiteY61" fmla="*/ 19947 h 154607"/>
                  <a:gd name="connsiteX62" fmla="*/ 758322 w 1288143"/>
                  <a:gd name="connsiteY62" fmla="*/ 17335 h 154607"/>
                  <a:gd name="connsiteX63" fmla="*/ 770392 w 1288143"/>
                  <a:gd name="connsiteY63" fmla="*/ 15341 h 154607"/>
                  <a:gd name="connsiteX64" fmla="*/ 781158 w 1288143"/>
                  <a:gd name="connsiteY64" fmla="*/ 13963 h 154607"/>
                  <a:gd name="connsiteX65" fmla="*/ 790763 w 1288143"/>
                  <a:gd name="connsiteY65" fmla="*/ 13056 h 154607"/>
                  <a:gd name="connsiteX66" fmla="*/ 800586 w 1288143"/>
                  <a:gd name="connsiteY66" fmla="*/ 12512 h 154607"/>
                  <a:gd name="connsiteX67" fmla="*/ 810155 w 1288143"/>
                  <a:gd name="connsiteY67" fmla="*/ 12258 h 154607"/>
                  <a:gd name="connsiteX68" fmla="*/ 819833 w 1288143"/>
                  <a:gd name="connsiteY68" fmla="*/ 12367 h 154607"/>
                  <a:gd name="connsiteX69" fmla="*/ 829547 w 1288143"/>
                  <a:gd name="connsiteY69" fmla="*/ 12838 h 154607"/>
                  <a:gd name="connsiteX70" fmla="*/ 839262 w 1288143"/>
                  <a:gd name="connsiteY70" fmla="*/ 13637 h 154607"/>
                  <a:gd name="connsiteX71" fmla="*/ 848976 w 1288143"/>
                  <a:gd name="connsiteY71" fmla="*/ 14761 h 154607"/>
                  <a:gd name="connsiteX72" fmla="*/ 858581 w 1288143"/>
                  <a:gd name="connsiteY72" fmla="*/ 16175 h 154607"/>
                  <a:gd name="connsiteX73" fmla="*/ 871485 w 1288143"/>
                  <a:gd name="connsiteY73" fmla="*/ 18569 h 154607"/>
                  <a:gd name="connsiteX74" fmla="*/ 884461 w 1288143"/>
                  <a:gd name="connsiteY74" fmla="*/ 21325 h 154607"/>
                  <a:gd name="connsiteX75" fmla="*/ 900591 w 1288143"/>
                  <a:gd name="connsiteY75" fmla="*/ 25242 h 154607"/>
                  <a:gd name="connsiteX76" fmla="*/ 920092 w 1288143"/>
                  <a:gd name="connsiteY76" fmla="*/ 30464 h 154607"/>
                  <a:gd name="connsiteX77" fmla="*/ 945864 w 1288143"/>
                  <a:gd name="connsiteY77" fmla="*/ 37718 h 154607"/>
                  <a:gd name="connsiteX78" fmla="*/ 997588 w 1288143"/>
                  <a:gd name="connsiteY78" fmla="*/ 52805 h 154607"/>
                  <a:gd name="connsiteX79" fmla="*/ 1269658 w 1288143"/>
                  <a:gd name="connsiteY79" fmla="*/ 132919 h 154607"/>
                  <a:gd name="connsiteX80" fmla="*/ 1288144 w 1288143"/>
                  <a:gd name="connsiteY80" fmla="*/ 138613 h 15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288143" h="154607">
                    <a:moveTo>
                      <a:pt x="0" y="36"/>
                    </a:moveTo>
                    <a:lnTo>
                      <a:pt x="61294" y="0"/>
                    </a:lnTo>
                    <a:lnTo>
                      <a:pt x="104790" y="616"/>
                    </a:lnTo>
                    <a:lnTo>
                      <a:pt x="138572" y="1704"/>
                    </a:lnTo>
                    <a:lnTo>
                      <a:pt x="166156" y="3119"/>
                    </a:lnTo>
                    <a:lnTo>
                      <a:pt x="189427" y="4751"/>
                    </a:lnTo>
                    <a:lnTo>
                      <a:pt x="209652" y="6600"/>
                    </a:lnTo>
                    <a:lnTo>
                      <a:pt x="227486" y="8559"/>
                    </a:lnTo>
                    <a:lnTo>
                      <a:pt x="243398" y="10626"/>
                    </a:lnTo>
                    <a:lnTo>
                      <a:pt x="257861" y="12730"/>
                    </a:lnTo>
                    <a:lnTo>
                      <a:pt x="270982" y="14869"/>
                    </a:lnTo>
                    <a:lnTo>
                      <a:pt x="294289" y="19221"/>
                    </a:lnTo>
                    <a:lnTo>
                      <a:pt x="314478" y="23610"/>
                    </a:lnTo>
                    <a:lnTo>
                      <a:pt x="332312" y="27962"/>
                    </a:lnTo>
                    <a:lnTo>
                      <a:pt x="348224" y="32205"/>
                    </a:lnTo>
                    <a:lnTo>
                      <a:pt x="362651" y="36412"/>
                    </a:lnTo>
                    <a:lnTo>
                      <a:pt x="375844" y="40547"/>
                    </a:lnTo>
                    <a:lnTo>
                      <a:pt x="387915" y="44681"/>
                    </a:lnTo>
                    <a:lnTo>
                      <a:pt x="404443" y="50738"/>
                    </a:lnTo>
                    <a:lnTo>
                      <a:pt x="419341" y="56867"/>
                    </a:lnTo>
                    <a:lnTo>
                      <a:pt x="428511" y="60965"/>
                    </a:lnTo>
                    <a:lnTo>
                      <a:pt x="437174" y="65136"/>
                    </a:lnTo>
                    <a:lnTo>
                      <a:pt x="445293" y="69343"/>
                    </a:lnTo>
                    <a:lnTo>
                      <a:pt x="453087" y="73695"/>
                    </a:lnTo>
                    <a:lnTo>
                      <a:pt x="460445" y="78192"/>
                    </a:lnTo>
                    <a:lnTo>
                      <a:pt x="467477" y="82834"/>
                    </a:lnTo>
                    <a:lnTo>
                      <a:pt x="474218" y="87767"/>
                    </a:lnTo>
                    <a:lnTo>
                      <a:pt x="480671" y="92917"/>
                    </a:lnTo>
                    <a:lnTo>
                      <a:pt x="486832" y="98429"/>
                    </a:lnTo>
                    <a:lnTo>
                      <a:pt x="492777" y="104305"/>
                    </a:lnTo>
                    <a:lnTo>
                      <a:pt x="498468" y="110687"/>
                    </a:lnTo>
                    <a:lnTo>
                      <a:pt x="503978" y="117578"/>
                    </a:lnTo>
                    <a:lnTo>
                      <a:pt x="509306" y="125158"/>
                    </a:lnTo>
                    <a:lnTo>
                      <a:pt x="514417" y="133318"/>
                    </a:lnTo>
                    <a:lnTo>
                      <a:pt x="521774" y="145830"/>
                    </a:lnTo>
                    <a:lnTo>
                      <a:pt x="524167" y="149421"/>
                    </a:lnTo>
                    <a:lnTo>
                      <a:pt x="528807" y="154136"/>
                    </a:lnTo>
                    <a:lnTo>
                      <a:pt x="531090" y="154607"/>
                    </a:lnTo>
                    <a:lnTo>
                      <a:pt x="535548" y="151815"/>
                    </a:lnTo>
                    <a:lnTo>
                      <a:pt x="537723" y="149022"/>
                    </a:lnTo>
                    <a:lnTo>
                      <a:pt x="544066" y="138613"/>
                    </a:lnTo>
                    <a:lnTo>
                      <a:pt x="550156" y="128531"/>
                    </a:lnTo>
                    <a:lnTo>
                      <a:pt x="554107" y="122547"/>
                    </a:lnTo>
                    <a:lnTo>
                      <a:pt x="557913" y="117216"/>
                    </a:lnTo>
                    <a:lnTo>
                      <a:pt x="563495" y="110216"/>
                    </a:lnTo>
                    <a:lnTo>
                      <a:pt x="570599" y="102419"/>
                    </a:lnTo>
                    <a:lnTo>
                      <a:pt x="577414" y="95927"/>
                    </a:lnTo>
                    <a:lnTo>
                      <a:pt x="583902" y="90341"/>
                    </a:lnTo>
                    <a:lnTo>
                      <a:pt x="590172" y="85482"/>
                    </a:lnTo>
                    <a:lnTo>
                      <a:pt x="596153" y="81238"/>
                    </a:lnTo>
                    <a:lnTo>
                      <a:pt x="606085" y="74783"/>
                    </a:lnTo>
                    <a:lnTo>
                      <a:pt x="615437" y="69307"/>
                    </a:lnTo>
                    <a:lnTo>
                      <a:pt x="625405" y="63939"/>
                    </a:lnTo>
                    <a:lnTo>
                      <a:pt x="638200" y="57665"/>
                    </a:lnTo>
                    <a:lnTo>
                      <a:pt x="651974" y="51427"/>
                    </a:lnTo>
                    <a:lnTo>
                      <a:pt x="664624" y="46132"/>
                    </a:lnTo>
                    <a:lnTo>
                      <a:pt x="680536" y="39930"/>
                    </a:lnTo>
                    <a:lnTo>
                      <a:pt x="693440" y="35288"/>
                    </a:lnTo>
                    <a:lnTo>
                      <a:pt x="706743" y="30791"/>
                    </a:lnTo>
                    <a:lnTo>
                      <a:pt x="719610" y="26801"/>
                    </a:lnTo>
                    <a:lnTo>
                      <a:pt x="732659" y="23139"/>
                    </a:lnTo>
                    <a:lnTo>
                      <a:pt x="745781" y="19947"/>
                    </a:lnTo>
                    <a:lnTo>
                      <a:pt x="758322" y="17335"/>
                    </a:lnTo>
                    <a:lnTo>
                      <a:pt x="770392" y="15341"/>
                    </a:lnTo>
                    <a:lnTo>
                      <a:pt x="781158" y="13963"/>
                    </a:lnTo>
                    <a:lnTo>
                      <a:pt x="790763" y="13056"/>
                    </a:lnTo>
                    <a:lnTo>
                      <a:pt x="800586" y="12512"/>
                    </a:lnTo>
                    <a:lnTo>
                      <a:pt x="810155" y="12258"/>
                    </a:lnTo>
                    <a:lnTo>
                      <a:pt x="819833" y="12367"/>
                    </a:lnTo>
                    <a:lnTo>
                      <a:pt x="829547" y="12838"/>
                    </a:lnTo>
                    <a:lnTo>
                      <a:pt x="839262" y="13637"/>
                    </a:lnTo>
                    <a:lnTo>
                      <a:pt x="848976" y="14761"/>
                    </a:lnTo>
                    <a:lnTo>
                      <a:pt x="858581" y="16175"/>
                    </a:lnTo>
                    <a:lnTo>
                      <a:pt x="871485" y="18569"/>
                    </a:lnTo>
                    <a:lnTo>
                      <a:pt x="884461" y="21325"/>
                    </a:lnTo>
                    <a:lnTo>
                      <a:pt x="900591" y="25242"/>
                    </a:lnTo>
                    <a:lnTo>
                      <a:pt x="920092" y="30464"/>
                    </a:lnTo>
                    <a:lnTo>
                      <a:pt x="945864" y="37718"/>
                    </a:lnTo>
                    <a:lnTo>
                      <a:pt x="997588" y="52805"/>
                    </a:lnTo>
                    <a:lnTo>
                      <a:pt x="1269658" y="132919"/>
                    </a:lnTo>
                    <a:lnTo>
                      <a:pt x="1288144" y="138613"/>
                    </a:lnTo>
                  </a:path>
                </a:pathLst>
              </a:custGeom>
              <a:noFill/>
              <a:ln w="13916" cap="sq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DC947C8-CBFA-301A-F1EB-36CFE3AEF74A}"/>
                  </a:ext>
                </a:extLst>
              </p:cNvPr>
              <p:cNvSpPr/>
              <p:nvPr/>
            </p:nvSpPr>
            <p:spPr>
              <a:xfrm>
                <a:off x="5898637" y="3895815"/>
                <a:ext cx="1463074" cy="410387"/>
              </a:xfrm>
              <a:custGeom>
                <a:avLst/>
                <a:gdLst>
                  <a:gd name="connsiteX0" fmla="*/ 0 w 1288143"/>
                  <a:gd name="connsiteY0" fmla="*/ 11714 h 268014"/>
                  <a:gd name="connsiteX1" fmla="*/ 61294 w 1288143"/>
                  <a:gd name="connsiteY1" fmla="*/ 9466 h 268014"/>
                  <a:gd name="connsiteX2" fmla="*/ 104790 w 1288143"/>
                  <a:gd name="connsiteY2" fmla="*/ 8994 h 268014"/>
                  <a:gd name="connsiteX3" fmla="*/ 138572 w 1288143"/>
                  <a:gd name="connsiteY3" fmla="*/ 9248 h 268014"/>
                  <a:gd name="connsiteX4" fmla="*/ 166156 w 1288143"/>
                  <a:gd name="connsiteY4" fmla="*/ 9865 h 268014"/>
                  <a:gd name="connsiteX5" fmla="*/ 243398 w 1288143"/>
                  <a:gd name="connsiteY5" fmla="*/ 12222 h 268014"/>
                  <a:gd name="connsiteX6" fmla="*/ 257861 w 1288143"/>
                  <a:gd name="connsiteY6" fmla="*/ 12331 h 268014"/>
                  <a:gd name="connsiteX7" fmla="*/ 270982 w 1288143"/>
                  <a:gd name="connsiteY7" fmla="*/ 12113 h 268014"/>
                  <a:gd name="connsiteX8" fmla="*/ 294289 w 1288143"/>
                  <a:gd name="connsiteY8" fmla="*/ 11279 h 268014"/>
                  <a:gd name="connsiteX9" fmla="*/ 323649 w 1288143"/>
                  <a:gd name="connsiteY9" fmla="*/ 9466 h 268014"/>
                  <a:gd name="connsiteX10" fmla="*/ 362651 w 1288143"/>
                  <a:gd name="connsiteY10" fmla="*/ 6927 h 268014"/>
                  <a:gd name="connsiteX11" fmla="*/ 381970 w 1288143"/>
                  <a:gd name="connsiteY11" fmla="*/ 5984 h 268014"/>
                  <a:gd name="connsiteX12" fmla="*/ 399115 w 1288143"/>
                  <a:gd name="connsiteY12" fmla="*/ 5440 h 268014"/>
                  <a:gd name="connsiteX13" fmla="*/ 419341 w 1288143"/>
                  <a:gd name="connsiteY13" fmla="*/ 5259 h 268014"/>
                  <a:gd name="connsiteX14" fmla="*/ 437174 w 1288143"/>
                  <a:gd name="connsiteY14" fmla="*/ 5476 h 268014"/>
                  <a:gd name="connsiteX15" fmla="*/ 453087 w 1288143"/>
                  <a:gd name="connsiteY15" fmla="*/ 6057 h 268014"/>
                  <a:gd name="connsiteX16" fmla="*/ 470920 w 1288143"/>
                  <a:gd name="connsiteY16" fmla="*/ 7072 h 268014"/>
                  <a:gd name="connsiteX17" fmla="*/ 486832 w 1288143"/>
                  <a:gd name="connsiteY17" fmla="*/ 8342 h 268014"/>
                  <a:gd name="connsiteX18" fmla="*/ 503978 w 1288143"/>
                  <a:gd name="connsiteY18" fmla="*/ 10082 h 268014"/>
                  <a:gd name="connsiteX19" fmla="*/ 521774 w 1288143"/>
                  <a:gd name="connsiteY19" fmla="*/ 12258 h 268014"/>
                  <a:gd name="connsiteX20" fmla="*/ 544066 w 1288143"/>
                  <a:gd name="connsiteY20" fmla="*/ 15414 h 268014"/>
                  <a:gd name="connsiteX21" fmla="*/ 596153 w 1288143"/>
                  <a:gd name="connsiteY21" fmla="*/ 23102 h 268014"/>
                  <a:gd name="connsiteX22" fmla="*/ 610144 w 1288143"/>
                  <a:gd name="connsiteY22" fmla="*/ 24735 h 268014"/>
                  <a:gd name="connsiteX23" fmla="*/ 622976 w 1288143"/>
                  <a:gd name="connsiteY23" fmla="*/ 25822 h 268014"/>
                  <a:gd name="connsiteX24" fmla="*/ 632545 w 1288143"/>
                  <a:gd name="connsiteY24" fmla="*/ 26257 h 268014"/>
                  <a:gd name="connsiteX25" fmla="*/ 641462 w 1288143"/>
                  <a:gd name="connsiteY25" fmla="*/ 26439 h 268014"/>
                  <a:gd name="connsiteX26" fmla="*/ 651974 w 1288143"/>
                  <a:gd name="connsiteY26" fmla="*/ 26185 h 268014"/>
                  <a:gd name="connsiteX27" fmla="*/ 661796 w 1288143"/>
                  <a:gd name="connsiteY27" fmla="*/ 25496 h 268014"/>
                  <a:gd name="connsiteX28" fmla="*/ 671040 w 1288143"/>
                  <a:gd name="connsiteY28" fmla="*/ 24444 h 268014"/>
                  <a:gd name="connsiteX29" fmla="*/ 680536 w 1288143"/>
                  <a:gd name="connsiteY29" fmla="*/ 22993 h 268014"/>
                  <a:gd name="connsiteX30" fmla="*/ 690359 w 1288143"/>
                  <a:gd name="connsiteY30" fmla="*/ 21108 h 268014"/>
                  <a:gd name="connsiteX31" fmla="*/ 700218 w 1288143"/>
                  <a:gd name="connsiteY31" fmla="*/ 18859 h 268014"/>
                  <a:gd name="connsiteX32" fmla="*/ 712977 w 1288143"/>
                  <a:gd name="connsiteY32" fmla="*/ 15595 h 268014"/>
                  <a:gd name="connsiteX33" fmla="*/ 748970 w 1288143"/>
                  <a:gd name="connsiteY33" fmla="*/ 5912 h 268014"/>
                  <a:gd name="connsiteX34" fmla="*/ 758322 w 1288143"/>
                  <a:gd name="connsiteY34" fmla="*/ 3808 h 268014"/>
                  <a:gd name="connsiteX35" fmla="*/ 768073 w 1288143"/>
                  <a:gd name="connsiteY35" fmla="*/ 2031 h 268014"/>
                  <a:gd name="connsiteX36" fmla="*/ 774524 w 1288143"/>
                  <a:gd name="connsiteY36" fmla="*/ 1161 h 268014"/>
                  <a:gd name="connsiteX37" fmla="*/ 781158 w 1288143"/>
                  <a:gd name="connsiteY37" fmla="*/ 508 h 268014"/>
                  <a:gd name="connsiteX38" fmla="*/ 787501 w 1288143"/>
                  <a:gd name="connsiteY38" fmla="*/ 109 h 268014"/>
                  <a:gd name="connsiteX39" fmla="*/ 793989 w 1288143"/>
                  <a:gd name="connsiteY39" fmla="*/ 0 h 268014"/>
                  <a:gd name="connsiteX40" fmla="*/ 800586 w 1288143"/>
                  <a:gd name="connsiteY40" fmla="*/ 254 h 268014"/>
                  <a:gd name="connsiteX41" fmla="*/ 806893 w 1288143"/>
                  <a:gd name="connsiteY41" fmla="*/ 726 h 268014"/>
                  <a:gd name="connsiteX42" fmla="*/ 813707 w 1288143"/>
                  <a:gd name="connsiteY42" fmla="*/ 1596 h 268014"/>
                  <a:gd name="connsiteX43" fmla="*/ 819833 w 1288143"/>
                  <a:gd name="connsiteY43" fmla="*/ 2611 h 268014"/>
                  <a:gd name="connsiteX44" fmla="*/ 826394 w 1288143"/>
                  <a:gd name="connsiteY44" fmla="*/ 4062 h 268014"/>
                  <a:gd name="connsiteX45" fmla="*/ 832664 w 1288143"/>
                  <a:gd name="connsiteY45" fmla="*/ 5694 h 268014"/>
                  <a:gd name="connsiteX46" fmla="*/ 839262 w 1288143"/>
                  <a:gd name="connsiteY46" fmla="*/ 7689 h 268014"/>
                  <a:gd name="connsiteX47" fmla="*/ 848976 w 1288143"/>
                  <a:gd name="connsiteY47" fmla="*/ 11134 h 268014"/>
                  <a:gd name="connsiteX48" fmla="*/ 858581 w 1288143"/>
                  <a:gd name="connsiteY48" fmla="*/ 15015 h 268014"/>
                  <a:gd name="connsiteX49" fmla="*/ 868368 w 1288143"/>
                  <a:gd name="connsiteY49" fmla="*/ 19367 h 268014"/>
                  <a:gd name="connsiteX50" fmla="*/ 878009 w 1288143"/>
                  <a:gd name="connsiteY50" fmla="*/ 24118 h 268014"/>
                  <a:gd name="connsiteX51" fmla="*/ 890877 w 1288143"/>
                  <a:gd name="connsiteY51" fmla="*/ 30791 h 268014"/>
                  <a:gd name="connsiteX52" fmla="*/ 907116 w 1288143"/>
                  <a:gd name="connsiteY52" fmla="*/ 39785 h 268014"/>
                  <a:gd name="connsiteX53" fmla="*/ 929770 w 1288143"/>
                  <a:gd name="connsiteY53" fmla="*/ 52914 h 268014"/>
                  <a:gd name="connsiteX54" fmla="*/ 968518 w 1288143"/>
                  <a:gd name="connsiteY54" fmla="*/ 75871 h 268014"/>
                  <a:gd name="connsiteX55" fmla="*/ 1052575 w 1288143"/>
                  <a:gd name="connsiteY55" fmla="*/ 125666 h 268014"/>
                  <a:gd name="connsiteX56" fmla="*/ 1193467 w 1288143"/>
                  <a:gd name="connsiteY56" fmla="*/ 208972 h 268014"/>
                  <a:gd name="connsiteX57" fmla="*/ 1230076 w 1288143"/>
                  <a:gd name="connsiteY57" fmla="*/ 231167 h 268014"/>
                  <a:gd name="connsiteX58" fmla="*/ 1259146 w 1288143"/>
                  <a:gd name="connsiteY58" fmla="*/ 249228 h 268014"/>
                  <a:gd name="connsiteX59" fmla="*/ 1282054 w 1288143"/>
                  <a:gd name="connsiteY59" fmla="*/ 263953 h 268014"/>
                  <a:gd name="connsiteX60" fmla="*/ 1288144 w 1288143"/>
                  <a:gd name="connsiteY60" fmla="*/ 268015 h 26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288143" h="268014">
                    <a:moveTo>
                      <a:pt x="0" y="11714"/>
                    </a:moveTo>
                    <a:lnTo>
                      <a:pt x="61294" y="9466"/>
                    </a:lnTo>
                    <a:lnTo>
                      <a:pt x="104790" y="8994"/>
                    </a:lnTo>
                    <a:lnTo>
                      <a:pt x="138572" y="9248"/>
                    </a:lnTo>
                    <a:lnTo>
                      <a:pt x="166156" y="9865"/>
                    </a:lnTo>
                    <a:lnTo>
                      <a:pt x="243398" y="12222"/>
                    </a:lnTo>
                    <a:lnTo>
                      <a:pt x="257861" y="12331"/>
                    </a:lnTo>
                    <a:lnTo>
                      <a:pt x="270982" y="12113"/>
                    </a:lnTo>
                    <a:lnTo>
                      <a:pt x="294289" y="11279"/>
                    </a:lnTo>
                    <a:lnTo>
                      <a:pt x="323649" y="9466"/>
                    </a:lnTo>
                    <a:lnTo>
                      <a:pt x="362651" y="6927"/>
                    </a:lnTo>
                    <a:lnTo>
                      <a:pt x="381970" y="5984"/>
                    </a:lnTo>
                    <a:lnTo>
                      <a:pt x="399115" y="5440"/>
                    </a:lnTo>
                    <a:lnTo>
                      <a:pt x="419341" y="5259"/>
                    </a:lnTo>
                    <a:lnTo>
                      <a:pt x="437174" y="5476"/>
                    </a:lnTo>
                    <a:lnTo>
                      <a:pt x="453087" y="6057"/>
                    </a:lnTo>
                    <a:lnTo>
                      <a:pt x="470920" y="7072"/>
                    </a:lnTo>
                    <a:lnTo>
                      <a:pt x="486832" y="8342"/>
                    </a:lnTo>
                    <a:lnTo>
                      <a:pt x="503978" y="10082"/>
                    </a:lnTo>
                    <a:lnTo>
                      <a:pt x="521774" y="12258"/>
                    </a:lnTo>
                    <a:lnTo>
                      <a:pt x="544066" y="15414"/>
                    </a:lnTo>
                    <a:lnTo>
                      <a:pt x="596153" y="23102"/>
                    </a:lnTo>
                    <a:lnTo>
                      <a:pt x="610144" y="24735"/>
                    </a:lnTo>
                    <a:lnTo>
                      <a:pt x="622976" y="25822"/>
                    </a:lnTo>
                    <a:lnTo>
                      <a:pt x="632545" y="26257"/>
                    </a:lnTo>
                    <a:lnTo>
                      <a:pt x="641462" y="26439"/>
                    </a:lnTo>
                    <a:lnTo>
                      <a:pt x="651974" y="26185"/>
                    </a:lnTo>
                    <a:lnTo>
                      <a:pt x="661796" y="25496"/>
                    </a:lnTo>
                    <a:lnTo>
                      <a:pt x="671040" y="24444"/>
                    </a:lnTo>
                    <a:lnTo>
                      <a:pt x="680536" y="22993"/>
                    </a:lnTo>
                    <a:lnTo>
                      <a:pt x="690359" y="21108"/>
                    </a:lnTo>
                    <a:lnTo>
                      <a:pt x="700218" y="18859"/>
                    </a:lnTo>
                    <a:lnTo>
                      <a:pt x="712977" y="15595"/>
                    </a:lnTo>
                    <a:lnTo>
                      <a:pt x="748970" y="5912"/>
                    </a:lnTo>
                    <a:lnTo>
                      <a:pt x="758322" y="3808"/>
                    </a:lnTo>
                    <a:lnTo>
                      <a:pt x="768073" y="2031"/>
                    </a:lnTo>
                    <a:lnTo>
                      <a:pt x="774524" y="1161"/>
                    </a:lnTo>
                    <a:lnTo>
                      <a:pt x="781158" y="508"/>
                    </a:lnTo>
                    <a:lnTo>
                      <a:pt x="787501" y="109"/>
                    </a:lnTo>
                    <a:lnTo>
                      <a:pt x="793989" y="0"/>
                    </a:lnTo>
                    <a:lnTo>
                      <a:pt x="800586" y="254"/>
                    </a:lnTo>
                    <a:lnTo>
                      <a:pt x="806893" y="726"/>
                    </a:lnTo>
                    <a:lnTo>
                      <a:pt x="813707" y="1596"/>
                    </a:lnTo>
                    <a:lnTo>
                      <a:pt x="819833" y="2611"/>
                    </a:lnTo>
                    <a:lnTo>
                      <a:pt x="826394" y="4062"/>
                    </a:lnTo>
                    <a:lnTo>
                      <a:pt x="832664" y="5694"/>
                    </a:lnTo>
                    <a:lnTo>
                      <a:pt x="839262" y="7689"/>
                    </a:lnTo>
                    <a:lnTo>
                      <a:pt x="848976" y="11134"/>
                    </a:lnTo>
                    <a:lnTo>
                      <a:pt x="858581" y="15015"/>
                    </a:lnTo>
                    <a:lnTo>
                      <a:pt x="868368" y="19367"/>
                    </a:lnTo>
                    <a:lnTo>
                      <a:pt x="878009" y="24118"/>
                    </a:lnTo>
                    <a:lnTo>
                      <a:pt x="890877" y="30791"/>
                    </a:lnTo>
                    <a:lnTo>
                      <a:pt x="907116" y="39785"/>
                    </a:lnTo>
                    <a:lnTo>
                      <a:pt x="929770" y="52914"/>
                    </a:lnTo>
                    <a:lnTo>
                      <a:pt x="968518" y="75871"/>
                    </a:lnTo>
                    <a:lnTo>
                      <a:pt x="1052575" y="125666"/>
                    </a:lnTo>
                    <a:lnTo>
                      <a:pt x="1193467" y="208972"/>
                    </a:lnTo>
                    <a:lnTo>
                      <a:pt x="1230076" y="231167"/>
                    </a:lnTo>
                    <a:lnTo>
                      <a:pt x="1259146" y="249228"/>
                    </a:lnTo>
                    <a:lnTo>
                      <a:pt x="1282054" y="263953"/>
                    </a:lnTo>
                    <a:lnTo>
                      <a:pt x="1288144" y="268015"/>
                    </a:lnTo>
                  </a:path>
                </a:pathLst>
              </a:custGeom>
              <a:noFill/>
              <a:ln w="13916" cap="flat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D451B56-35E5-0BA5-7202-86F126F492EF}"/>
                  </a:ext>
                </a:extLst>
              </p:cNvPr>
              <p:cNvSpPr/>
              <p:nvPr/>
            </p:nvSpPr>
            <p:spPr>
              <a:xfrm>
                <a:off x="5898637" y="3730827"/>
                <a:ext cx="1463074" cy="543613"/>
              </a:xfrm>
              <a:custGeom>
                <a:avLst/>
                <a:gdLst>
                  <a:gd name="connsiteX0" fmla="*/ 0 w 1288143"/>
                  <a:gd name="connsiteY0" fmla="*/ 0 h 355020"/>
                  <a:gd name="connsiteX1" fmla="*/ 61294 w 1288143"/>
                  <a:gd name="connsiteY1" fmla="*/ 8450 h 355020"/>
                  <a:gd name="connsiteX2" fmla="*/ 104790 w 1288143"/>
                  <a:gd name="connsiteY2" fmla="*/ 16393 h 355020"/>
                  <a:gd name="connsiteX3" fmla="*/ 138572 w 1288143"/>
                  <a:gd name="connsiteY3" fmla="*/ 23356 h 355020"/>
                  <a:gd name="connsiteX4" fmla="*/ 189427 w 1288143"/>
                  <a:gd name="connsiteY4" fmla="*/ 34671 h 355020"/>
                  <a:gd name="connsiteX5" fmla="*/ 283088 w 1288143"/>
                  <a:gd name="connsiteY5" fmla="*/ 55815 h 355020"/>
                  <a:gd name="connsiteX6" fmla="*/ 332312 w 1288143"/>
                  <a:gd name="connsiteY6" fmla="*/ 66550 h 355020"/>
                  <a:gd name="connsiteX7" fmla="*/ 375844 w 1288143"/>
                  <a:gd name="connsiteY7" fmla="*/ 75544 h 355020"/>
                  <a:gd name="connsiteX8" fmla="*/ 414556 w 1288143"/>
                  <a:gd name="connsiteY8" fmla="*/ 83161 h 355020"/>
                  <a:gd name="connsiteX9" fmla="*/ 480671 w 1288143"/>
                  <a:gd name="connsiteY9" fmla="*/ 95637 h 355020"/>
                  <a:gd name="connsiteX10" fmla="*/ 570599 w 1288143"/>
                  <a:gd name="connsiteY10" fmla="*/ 112537 h 355020"/>
                  <a:gd name="connsiteX11" fmla="*/ 587055 w 1288143"/>
                  <a:gd name="connsiteY11" fmla="*/ 115076 h 355020"/>
                  <a:gd name="connsiteX12" fmla="*/ 600467 w 1288143"/>
                  <a:gd name="connsiteY12" fmla="*/ 116780 h 355020"/>
                  <a:gd name="connsiteX13" fmla="*/ 612827 w 1288143"/>
                  <a:gd name="connsiteY13" fmla="*/ 117977 h 355020"/>
                  <a:gd name="connsiteX14" fmla="*/ 622976 w 1288143"/>
                  <a:gd name="connsiteY14" fmla="*/ 118630 h 355020"/>
                  <a:gd name="connsiteX15" fmla="*/ 632545 w 1288143"/>
                  <a:gd name="connsiteY15" fmla="*/ 118920 h 355020"/>
                  <a:gd name="connsiteX16" fmla="*/ 641462 w 1288143"/>
                  <a:gd name="connsiteY16" fmla="*/ 118884 h 355020"/>
                  <a:gd name="connsiteX17" fmla="*/ 651974 w 1288143"/>
                  <a:gd name="connsiteY17" fmla="*/ 118413 h 355020"/>
                  <a:gd name="connsiteX18" fmla="*/ 661796 w 1288143"/>
                  <a:gd name="connsiteY18" fmla="*/ 117614 h 355020"/>
                  <a:gd name="connsiteX19" fmla="*/ 671040 w 1288143"/>
                  <a:gd name="connsiteY19" fmla="*/ 116527 h 355020"/>
                  <a:gd name="connsiteX20" fmla="*/ 680536 w 1288143"/>
                  <a:gd name="connsiteY20" fmla="*/ 115112 h 355020"/>
                  <a:gd name="connsiteX21" fmla="*/ 693440 w 1288143"/>
                  <a:gd name="connsiteY21" fmla="*/ 112755 h 355020"/>
                  <a:gd name="connsiteX22" fmla="*/ 710258 w 1288143"/>
                  <a:gd name="connsiteY22" fmla="*/ 109164 h 355020"/>
                  <a:gd name="connsiteX23" fmla="*/ 742446 w 1288143"/>
                  <a:gd name="connsiteY23" fmla="*/ 102020 h 355020"/>
                  <a:gd name="connsiteX24" fmla="*/ 752196 w 1288143"/>
                  <a:gd name="connsiteY24" fmla="*/ 100279 h 355020"/>
                  <a:gd name="connsiteX25" fmla="*/ 761802 w 1288143"/>
                  <a:gd name="connsiteY25" fmla="*/ 98828 h 355020"/>
                  <a:gd name="connsiteX26" fmla="*/ 771335 w 1288143"/>
                  <a:gd name="connsiteY26" fmla="*/ 97885 h 355020"/>
                  <a:gd name="connsiteX27" fmla="*/ 777642 w 1288143"/>
                  <a:gd name="connsiteY27" fmla="*/ 97523 h 355020"/>
                  <a:gd name="connsiteX28" fmla="*/ 784166 w 1288143"/>
                  <a:gd name="connsiteY28" fmla="*/ 97377 h 355020"/>
                  <a:gd name="connsiteX29" fmla="*/ 790763 w 1288143"/>
                  <a:gd name="connsiteY29" fmla="*/ 97523 h 355020"/>
                  <a:gd name="connsiteX30" fmla="*/ 797143 w 1288143"/>
                  <a:gd name="connsiteY30" fmla="*/ 97958 h 355020"/>
                  <a:gd name="connsiteX31" fmla="*/ 803594 w 1288143"/>
                  <a:gd name="connsiteY31" fmla="*/ 98647 h 355020"/>
                  <a:gd name="connsiteX32" fmla="*/ 810155 w 1288143"/>
                  <a:gd name="connsiteY32" fmla="*/ 99699 h 355020"/>
                  <a:gd name="connsiteX33" fmla="*/ 816788 w 1288143"/>
                  <a:gd name="connsiteY33" fmla="*/ 101004 h 355020"/>
                  <a:gd name="connsiteX34" fmla="*/ 823131 w 1288143"/>
                  <a:gd name="connsiteY34" fmla="*/ 102564 h 355020"/>
                  <a:gd name="connsiteX35" fmla="*/ 832664 w 1288143"/>
                  <a:gd name="connsiteY35" fmla="*/ 105392 h 355020"/>
                  <a:gd name="connsiteX36" fmla="*/ 842487 w 1288143"/>
                  <a:gd name="connsiteY36" fmla="*/ 108874 h 355020"/>
                  <a:gd name="connsiteX37" fmla="*/ 852238 w 1288143"/>
                  <a:gd name="connsiteY37" fmla="*/ 112864 h 355020"/>
                  <a:gd name="connsiteX38" fmla="*/ 861916 w 1288143"/>
                  <a:gd name="connsiteY38" fmla="*/ 117288 h 355020"/>
                  <a:gd name="connsiteX39" fmla="*/ 872427 w 1288143"/>
                  <a:gd name="connsiteY39" fmla="*/ 122511 h 355020"/>
                  <a:gd name="connsiteX40" fmla="*/ 884461 w 1288143"/>
                  <a:gd name="connsiteY40" fmla="*/ 128930 h 355020"/>
                  <a:gd name="connsiteX41" fmla="*/ 900591 w 1288143"/>
                  <a:gd name="connsiteY41" fmla="*/ 138069 h 355020"/>
                  <a:gd name="connsiteX42" fmla="*/ 923318 w 1288143"/>
                  <a:gd name="connsiteY42" fmla="*/ 151488 h 355020"/>
                  <a:gd name="connsiteX43" fmla="*/ 1039526 w 1288143"/>
                  <a:gd name="connsiteY43" fmla="*/ 220904 h 355020"/>
                  <a:gd name="connsiteX44" fmla="*/ 1081500 w 1288143"/>
                  <a:gd name="connsiteY44" fmla="*/ 245203 h 355020"/>
                  <a:gd name="connsiteX45" fmla="*/ 1122713 w 1288143"/>
                  <a:gd name="connsiteY45" fmla="*/ 268631 h 355020"/>
                  <a:gd name="connsiteX46" fmla="*/ 1159032 w 1288143"/>
                  <a:gd name="connsiteY46" fmla="*/ 288796 h 355020"/>
                  <a:gd name="connsiteX47" fmla="*/ 1191292 w 1288143"/>
                  <a:gd name="connsiteY47" fmla="*/ 306277 h 355020"/>
                  <a:gd name="connsiteX48" fmla="*/ 1220398 w 1288143"/>
                  <a:gd name="connsiteY48" fmla="*/ 321581 h 355020"/>
                  <a:gd name="connsiteX49" fmla="*/ 1247003 w 1288143"/>
                  <a:gd name="connsiteY49" fmla="*/ 335146 h 355020"/>
                  <a:gd name="connsiteX50" fmla="*/ 1272050 w 1288143"/>
                  <a:gd name="connsiteY50" fmla="*/ 347368 h 355020"/>
                  <a:gd name="connsiteX51" fmla="*/ 1288144 w 1288143"/>
                  <a:gd name="connsiteY51" fmla="*/ 355020 h 3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288143" h="355020">
                    <a:moveTo>
                      <a:pt x="0" y="0"/>
                    </a:moveTo>
                    <a:lnTo>
                      <a:pt x="61294" y="8450"/>
                    </a:lnTo>
                    <a:lnTo>
                      <a:pt x="104790" y="16393"/>
                    </a:lnTo>
                    <a:lnTo>
                      <a:pt x="138572" y="23356"/>
                    </a:lnTo>
                    <a:lnTo>
                      <a:pt x="189427" y="34671"/>
                    </a:lnTo>
                    <a:lnTo>
                      <a:pt x="283088" y="55815"/>
                    </a:lnTo>
                    <a:lnTo>
                      <a:pt x="332312" y="66550"/>
                    </a:lnTo>
                    <a:lnTo>
                      <a:pt x="375844" y="75544"/>
                    </a:lnTo>
                    <a:lnTo>
                      <a:pt x="414556" y="83161"/>
                    </a:lnTo>
                    <a:lnTo>
                      <a:pt x="480671" y="95637"/>
                    </a:lnTo>
                    <a:lnTo>
                      <a:pt x="570599" y="112537"/>
                    </a:lnTo>
                    <a:lnTo>
                      <a:pt x="587055" y="115076"/>
                    </a:lnTo>
                    <a:lnTo>
                      <a:pt x="600467" y="116780"/>
                    </a:lnTo>
                    <a:lnTo>
                      <a:pt x="612827" y="117977"/>
                    </a:lnTo>
                    <a:lnTo>
                      <a:pt x="622976" y="118630"/>
                    </a:lnTo>
                    <a:lnTo>
                      <a:pt x="632545" y="118920"/>
                    </a:lnTo>
                    <a:lnTo>
                      <a:pt x="641462" y="118884"/>
                    </a:lnTo>
                    <a:lnTo>
                      <a:pt x="651974" y="118413"/>
                    </a:lnTo>
                    <a:lnTo>
                      <a:pt x="661796" y="117614"/>
                    </a:lnTo>
                    <a:lnTo>
                      <a:pt x="671040" y="116527"/>
                    </a:lnTo>
                    <a:lnTo>
                      <a:pt x="680536" y="115112"/>
                    </a:lnTo>
                    <a:lnTo>
                      <a:pt x="693440" y="112755"/>
                    </a:lnTo>
                    <a:lnTo>
                      <a:pt x="710258" y="109164"/>
                    </a:lnTo>
                    <a:lnTo>
                      <a:pt x="742446" y="102020"/>
                    </a:lnTo>
                    <a:lnTo>
                      <a:pt x="752196" y="100279"/>
                    </a:lnTo>
                    <a:lnTo>
                      <a:pt x="761802" y="98828"/>
                    </a:lnTo>
                    <a:lnTo>
                      <a:pt x="771335" y="97885"/>
                    </a:lnTo>
                    <a:lnTo>
                      <a:pt x="777642" y="97523"/>
                    </a:lnTo>
                    <a:lnTo>
                      <a:pt x="784166" y="97377"/>
                    </a:lnTo>
                    <a:lnTo>
                      <a:pt x="790763" y="97523"/>
                    </a:lnTo>
                    <a:lnTo>
                      <a:pt x="797143" y="97958"/>
                    </a:lnTo>
                    <a:lnTo>
                      <a:pt x="803594" y="98647"/>
                    </a:lnTo>
                    <a:lnTo>
                      <a:pt x="810155" y="99699"/>
                    </a:lnTo>
                    <a:lnTo>
                      <a:pt x="816788" y="101004"/>
                    </a:lnTo>
                    <a:lnTo>
                      <a:pt x="823131" y="102564"/>
                    </a:lnTo>
                    <a:lnTo>
                      <a:pt x="832664" y="105392"/>
                    </a:lnTo>
                    <a:lnTo>
                      <a:pt x="842487" y="108874"/>
                    </a:lnTo>
                    <a:lnTo>
                      <a:pt x="852238" y="112864"/>
                    </a:lnTo>
                    <a:lnTo>
                      <a:pt x="861916" y="117288"/>
                    </a:lnTo>
                    <a:lnTo>
                      <a:pt x="872427" y="122511"/>
                    </a:lnTo>
                    <a:lnTo>
                      <a:pt x="884461" y="128930"/>
                    </a:lnTo>
                    <a:lnTo>
                      <a:pt x="900591" y="138069"/>
                    </a:lnTo>
                    <a:lnTo>
                      <a:pt x="923318" y="151488"/>
                    </a:lnTo>
                    <a:lnTo>
                      <a:pt x="1039526" y="220904"/>
                    </a:lnTo>
                    <a:lnTo>
                      <a:pt x="1081500" y="245203"/>
                    </a:lnTo>
                    <a:lnTo>
                      <a:pt x="1122713" y="268631"/>
                    </a:lnTo>
                    <a:lnTo>
                      <a:pt x="1159032" y="288796"/>
                    </a:lnTo>
                    <a:lnTo>
                      <a:pt x="1191292" y="306277"/>
                    </a:lnTo>
                    <a:lnTo>
                      <a:pt x="1220398" y="321581"/>
                    </a:lnTo>
                    <a:lnTo>
                      <a:pt x="1247003" y="335146"/>
                    </a:lnTo>
                    <a:lnTo>
                      <a:pt x="1272050" y="347368"/>
                    </a:lnTo>
                    <a:lnTo>
                      <a:pt x="1288144" y="355020"/>
                    </a:lnTo>
                  </a:path>
                </a:pathLst>
              </a:custGeom>
              <a:noFill/>
              <a:ln w="13916" cap="flat">
                <a:solidFill>
                  <a:srgbClr val="00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F75F609-37B8-0CEC-14E5-DF771FE8565F}"/>
                  </a:ext>
                </a:extLst>
              </p:cNvPr>
              <p:cNvSpPr/>
              <p:nvPr/>
            </p:nvSpPr>
            <p:spPr>
              <a:xfrm>
                <a:off x="5898637" y="3756543"/>
                <a:ext cx="1463074" cy="231016"/>
              </a:xfrm>
              <a:custGeom>
                <a:avLst/>
                <a:gdLst>
                  <a:gd name="connsiteX0" fmla="*/ 0 w 1288143"/>
                  <a:gd name="connsiteY0" fmla="*/ 13963 h 150871"/>
                  <a:gd name="connsiteX1" fmla="*/ 61294 w 1288143"/>
                  <a:gd name="connsiteY1" fmla="*/ 13818 h 150871"/>
                  <a:gd name="connsiteX2" fmla="*/ 104790 w 1288143"/>
                  <a:gd name="connsiteY2" fmla="*/ 13419 h 150871"/>
                  <a:gd name="connsiteX3" fmla="*/ 138572 w 1288143"/>
                  <a:gd name="connsiteY3" fmla="*/ 12730 h 150871"/>
                  <a:gd name="connsiteX4" fmla="*/ 166156 w 1288143"/>
                  <a:gd name="connsiteY4" fmla="*/ 11787 h 150871"/>
                  <a:gd name="connsiteX5" fmla="*/ 189427 w 1288143"/>
                  <a:gd name="connsiteY5" fmla="*/ 10626 h 150871"/>
                  <a:gd name="connsiteX6" fmla="*/ 227486 w 1288143"/>
                  <a:gd name="connsiteY6" fmla="*/ 8124 h 150871"/>
                  <a:gd name="connsiteX7" fmla="*/ 294289 w 1288143"/>
                  <a:gd name="connsiteY7" fmla="*/ 3228 h 150871"/>
                  <a:gd name="connsiteX8" fmla="*/ 323649 w 1288143"/>
                  <a:gd name="connsiteY8" fmla="*/ 1596 h 150871"/>
                  <a:gd name="connsiteX9" fmla="*/ 348224 w 1288143"/>
                  <a:gd name="connsiteY9" fmla="*/ 616 h 150871"/>
                  <a:gd name="connsiteX10" fmla="*/ 369393 w 1288143"/>
                  <a:gd name="connsiteY10" fmla="*/ 181 h 150871"/>
                  <a:gd name="connsiteX11" fmla="*/ 393605 w 1288143"/>
                  <a:gd name="connsiteY11" fmla="*/ 0 h 150871"/>
                  <a:gd name="connsiteX12" fmla="*/ 414556 w 1288143"/>
                  <a:gd name="connsiteY12" fmla="*/ 326 h 150871"/>
                  <a:gd name="connsiteX13" fmla="*/ 437174 w 1288143"/>
                  <a:gd name="connsiteY13" fmla="*/ 1016 h 150871"/>
                  <a:gd name="connsiteX14" fmla="*/ 456820 w 1288143"/>
                  <a:gd name="connsiteY14" fmla="*/ 1958 h 150871"/>
                  <a:gd name="connsiteX15" fmla="*/ 477481 w 1288143"/>
                  <a:gd name="connsiteY15" fmla="*/ 3373 h 150871"/>
                  <a:gd name="connsiteX16" fmla="*/ 498468 w 1288143"/>
                  <a:gd name="connsiteY16" fmla="*/ 5114 h 150871"/>
                  <a:gd name="connsiteX17" fmla="*/ 521774 w 1288143"/>
                  <a:gd name="connsiteY17" fmla="*/ 7471 h 150871"/>
                  <a:gd name="connsiteX18" fmla="*/ 554107 w 1288143"/>
                  <a:gd name="connsiteY18" fmla="*/ 11170 h 150871"/>
                  <a:gd name="connsiteX19" fmla="*/ 587055 w 1288143"/>
                  <a:gd name="connsiteY19" fmla="*/ 14906 h 150871"/>
                  <a:gd name="connsiteX20" fmla="*/ 606085 w 1288143"/>
                  <a:gd name="connsiteY20" fmla="*/ 16683 h 150871"/>
                  <a:gd name="connsiteX21" fmla="*/ 622976 w 1288143"/>
                  <a:gd name="connsiteY21" fmla="*/ 17879 h 150871"/>
                  <a:gd name="connsiteX22" fmla="*/ 638200 w 1288143"/>
                  <a:gd name="connsiteY22" fmla="*/ 18569 h 150871"/>
                  <a:gd name="connsiteX23" fmla="*/ 651974 w 1288143"/>
                  <a:gd name="connsiteY23" fmla="*/ 18859 h 150871"/>
                  <a:gd name="connsiteX24" fmla="*/ 667415 w 1288143"/>
                  <a:gd name="connsiteY24" fmla="*/ 18714 h 150871"/>
                  <a:gd name="connsiteX25" fmla="*/ 683907 w 1288143"/>
                  <a:gd name="connsiteY25" fmla="*/ 18134 h 150871"/>
                  <a:gd name="connsiteX26" fmla="*/ 703154 w 1288143"/>
                  <a:gd name="connsiteY26" fmla="*/ 16937 h 150871"/>
                  <a:gd name="connsiteX27" fmla="*/ 748970 w 1288143"/>
                  <a:gd name="connsiteY27" fmla="*/ 13818 h 150871"/>
                  <a:gd name="connsiteX28" fmla="*/ 761802 w 1288143"/>
                  <a:gd name="connsiteY28" fmla="*/ 13382 h 150871"/>
                  <a:gd name="connsiteX29" fmla="*/ 774524 w 1288143"/>
                  <a:gd name="connsiteY29" fmla="*/ 13346 h 150871"/>
                  <a:gd name="connsiteX30" fmla="*/ 787501 w 1288143"/>
                  <a:gd name="connsiteY30" fmla="*/ 13781 h 150871"/>
                  <a:gd name="connsiteX31" fmla="*/ 800586 w 1288143"/>
                  <a:gd name="connsiteY31" fmla="*/ 14688 h 150871"/>
                  <a:gd name="connsiteX32" fmla="*/ 813707 w 1288143"/>
                  <a:gd name="connsiteY32" fmla="*/ 16066 h 150871"/>
                  <a:gd name="connsiteX33" fmla="*/ 826394 w 1288143"/>
                  <a:gd name="connsiteY33" fmla="*/ 17843 h 150871"/>
                  <a:gd name="connsiteX34" fmla="*/ 839262 w 1288143"/>
                  <a:gd name="connsiteY34" fmla="*/ 20056 h 150871"/>
                  <a:gd name="connsiteX35" fmla="*/ 852238 w 1288143"/>
                  <a:gd name="connsiteY35" fmla="*/ 22740 h 150871"/>
                  <a:gd name="connsiteX36" fmla="*/ 865178 w 1288143"/>
                  <a:gd name="connsiteY36" fmla="*/ 25713 h 150871"/>
                  <a:gd name="connsiteX37" fmla="*/ 881381 w 1288143"/>
                  <a:gd name="connsiteY37" fmla="*/ 29920 h 150871"/>
                  <a:gd name="connsiteX38" fmla="*/ 900591 w 1288143"/>
                  <a:gd name="connsiteY38" fmla="*/ 35252 h 150871"/>
                  <a:gd name="connsiteX39" fmla="*/ 930567 w 1288143"/>
                  <a:gd name="connsiteY39" fmla="*/ 44137 h 150871"/>
                  <a:gd name="connsiteX40" fmla="*/ 1065769 w 1288143"/>
                  <a:gd name="connsiteY40" fmla="*/ 84684 h 150871"/>
                  <a:gd name="connsiteX41" fmla="*/ 1265598 w 1288143"/>
                  <a:gd name="connsiteY41" fmla="*/ 143908 h 150871"/>
                  <a:gd name="connsiteX42" fmla="*/ 1288144 w 1288143"/>
                  <a:gd name="connsiteY42" fmla="*/ 150872 h 15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88143" h="150871">
                    <a:moveTo>
                      <a:pt x="0" y="13963"/>
                    </a:moveTo>
                    <a:lnTo>
                      <a:pt x="61294" y="13818"/>
                    </a:lnTo>
                    <a:lnTo>
                      <a:pt x="104790" y="13419"/>
                    </a:lnTo>
                    <a:lnTo>
                      <a:pt x="138572" y="12730"/>
                    </a:lnTo>
                    <a:lnTo>
                      <a:pt x="166156" y="11787"/>
                    </a:lnTo>
                    <a:lnTo>
                      <a:pt x="189427" y="10626"/>
                    </a:lnTo>
                    <a:lnTo>
                      <a:pt x="227486" y="8124"/>
                    </a:lnTo>
                    <a:lnTo>
                      <a:pt x="294289" y="3228"/>
                    </a:lnTo>
                    <a:lnTo>
                      <a:pt x="323649" y="1596"/>
                    </a:lnTo>
                    <a:lnTo>
                      <a:pt x="348224" y="616"/>
                    </a:lnTo>
                    <a:lnTo>
                      <a:pt x="369393" y="181"/>
                    </a:lnTo>
                    <a:lnTo>
                      <a:pt x="393605" y="0"/>
                    </a:lnTo>
                    <a:lnTo>
                      <a:pt x="414556" y="326"/>
                    </a:lnTo>
                    <a:lnTo>
                      <a:pt x="437174" y="1016"/>
                    </a:lnTo>
                    <a:lnTo>
                      <a:pt x="456820" y="1958"/>
                    </a:lnTo>
                    <a:lnTo>
                      <a:pt x="477481" y="3373"/>
                    </a:lnTo>
                    <a:lnTo>
                      <a:pt x="498468" y="5114"/>
                    </a:lnTo>
                    <a:lnTo>
                      <a:pt x="521774" y="7471"/>
                    </a:lnTo>
                    <a:lnTo>
                      <a:pt x="554107" y="11170"/>
                    </a:lnTo>
                    <a:lnTo>
                      <a:pt x="587055" y="14906"/>
                    </a:lnTo>
                    <a:lnTo>
                      <a:pt x="606085" y="16683"/>
                    </a:lnTo>
                    <a:lnTo>
                      <a:pt x="622976" y="17879"/>
                    </a:lnTo>
                    <a:lnTo>
                      <a:pt x="638200" y="18569"/>
                    </a:lnTo>
                    <a:lnTo>
                      <a:pt x="651974" y="18859"/>
                    </a:lnTo>
                    <a:lnTo>
                      <a:pt x="667415" y="18714"/>
                    </a:lnTo>
                    <a:lnTo>
                      <a:pt x="683907" y="18134"/>
                    </a:lnTo>
                    <a:lnTo>
                      <a:pt x="703154" y="16937"/>
                    </a:lnTo>
                    <a:lnTo>
                      <a:pt x="748970" y="13818"/>
                    </a:lnTo>
                    <a:lnTo>
                      <a:pt x="761802" y="13382"/>
                    </a:lnTo>
                    <a:lnTo>
                      <a:pt x="774524" y="13346"/>
                    </a:lnTo>
                    <a:lnTo>
                      <a:pt x="787501" y="13781"/>
                    </a:lnTo>
                    <a:lnTo>
                      <a:pt x="800586" y="14688"/>
                    </a:lnTo>
                    <a:lnTo>
                      <a:pt x="813707" y="16066"/>
                    </a:lnTo>
                    <a:lnTo>
                      <a:pt x="826394" y="17843"/>
                    </a:lnTo>
                    <a:lnTo>
                      <a:pt x="839262" y="20056"/>
                    </a:lnTo>
                    <a:lnTo>
                      <a:pt x="852238" y="22740"/>
                    </a:lnTo>
                    <a:lnTo>
                      <a:pt x="865178" y="25713"/>
                    </a:lnTo>
                    <a:lnTo>
                      <a:pt x="881381" y="29920"/>
                    </a:lnTo>
                    <a:lnTo>
                      <a:pt x="900591" y="35252"/>
                    </a:lnTo>
                    <a:lnTo>
                      <a:pt x="930567" y="44137"/>
                    </a:lnTo>
                    <a:lnTo>
                      <a:pt x="1065769" y="84684"/>
                    </a:lnTo>
                    <a:lnTo>
                      <a:pt x="1265598" y="143908"/>
                    </a:lnTo>
                    <a:lnTo>
                      <a:pt x="1288144" y="150872"/>
                    </a:lnTo>
                  </a:path>
                </a:pathLst>
              </a:custGeom>
              <a:noFill/>
              <a:ln w="13916" cap="flat">
                <a:solidFill>
                  <a:srgbClr val="BF00B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AF93B82-F420-463C-AF68-61F0FFD5E0CD}"/>
                  </a:ext>
                </a:extLst>
              </p:cNvPr>
              <p:cNvSpPr/>
              <p:nvPr/>
            </p:nvSpPr>
            <p:spPr>
              <a:xfrm>
                <a:off x="5825476" y="3702065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9E4537-C19A-73C3-CF8A-C37E5B84F721}"/>
                  </a:ext>
                </a:extLst>
              </p:cNvPr>
              <p:cNvSpPr/>
              <p:nvPr/>
            </p:nvSpPr>
            <p:spPr>
              <a:xfrm>
                <a:off x="7434908" y="3702063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1980ABB-A665-1993-59C6-4EEBEE322E15}"/>
                  </a:ext>
                </a:extLst>
              </p:cNvPr>
              <p:cNvSpPr/>
              <p:nvPr/>
            </p:nvSpPr>
            <p:spPr>
              <a:xfrm>
                <a:off x="5825480" y="4334916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D874790-5789-FE58-094A-1D0C28250386}"/>
                  </a:ext>
                </a:extLst>
              </p:cNvPr>
              <p:cNvSpPr/>
              <p:nvPr/>
            </p:nvSpPr>
            <p:spPr>
              <a:xfrm>
                <a:off x="5825480" y="3702060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8FD46C9-D318-F49D-C2EE-947E680E57B3}"/>
                  </a:ext>
                </a:extLst>
              </p:cNvPr>
              <p:cNvSpPr/>
              <p:nvPr/>
            </p:nvSpPr>
            <p:spPr>
              <a:xfrm>
                <a:off x="7299915" y="3714946"/>
                <a:ext cx="122685" cy="167541"/>
              </a:xfrm>
              <a:custGeom>
                <a:avLst/>
                <a:gdLst>
                  <a:gd name="connsiteX0" fmla="*/ 4313 w 108016"/>
                  <a:gd name="connsiteY0" fmla="*/ 109418 h 109417"/>
                  <a:gd name="connsiteX1" fmla="*/ 103702 w 108016"/>
                  <a:gd name="connsiteY1" fmla="*/ 109418 h 109417"/>
                  <a:gd name="connsiteX2" fmla="*/ 108016 w 108016"/>
                  <a:gd name="connsiteY2" fmla="*/ 106045 h 109417"/>
                  <a:gd name="connsiteX3" fmla="*/ 108016 w 108016"/>
                  <a:gd name="connsiteY3" fmla="*/ 3336 h 109417"/>
                  <a:gd name="connsiteX4" fmla="*/ 103702 w 108016"/>
                  <a:gd name="connsiteY4" fmla="*/ 0 h 109417"/>
                  <a:gd name="connsiteX5" fmla="*/ 4313 w 108016"/>
                  <a:gd name="connsiteY5" fmla="*/ 0 h 109417"/>
                  <a:gd name="connsiteX6" fmla="*/ 0 w 108016"/>
                  <a:gd name="connsiteY6" fmla="*/ 3336 h 109417"/>
                  <a:gd name="connsiteX7" fmla="*/ 0 w 108016"/>
                  <a:gd name="connsiteY7" fmla="*/ 106045 h 109417"/>
                  <a:gd name="connsiteX8" fmla="*/ 4313 w 108016"/>
                  <a:gd name="connsiteY8" fmla="*/ 109418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16" h="109417">
                    <a:moveTo>
                      <a:pt x="4313" y="109418"/>
                    </a:moveTo>
                    <a:lnTo>
                      <a:pt x="103702" y="109418"/>
                    </a:lnTo>
                    <a:cubicBezTo>
                      <a:pt x="106566" y="109418"/>
                      <a:pt x="108016" y="108294"/>
                      <a:pt x="108016" y="106045"/>
                    </a:cubicBezTo>
                    <a:lnTo>
                      <a:pt x="108016" y="3336"/>
                    </a:lnTo>
                    <a:cubicBezTo>
                      <a:pt x="108016" y="1124"/>
                      <a:pt x="106566" y="0"/>
                      <a:pt x="103702" y="0"/>
                    </a:cubicBezTo>
                    <a:lnTo>
                      <a:pt x="4313" y="0"/>
                    </a:lnTo>
                    <a:cubicBezTo>
                      <a:pt x="1450" y="0"/>
                      <a:pt x="0" y="1124"/>
                      <a:pt x="0" y="3336"/>
                    </a:cubicBezTo>
                    <a:lnTo>
                      <a:pt x="0" y="106045"/>
                    </a:lnTo>
                    <a:cubicBezTo>
                      <a:pt x="0" y="108294"/>
                      <a:pt x="1450" y="109418"/>
                      <a:pt x="4313" y="10941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grpSp>
            <p:nvGrpSpPr>
              <p:cNvPr id="79" name="Graphic 15">
                <a:extLst>
                  <a:ext uri="{FF2B5EF4-FFF2-40B4-BE49-F238E27FC236}">
                    <a16:creationId xmlns:a16="http://schemas.microsoft.com/office/drawing/2014/main" id="{306D48D1-C878-ACB8-B888-312740227EDD}"/>
                  </a:ext>
                </a:extLst>
              </p:cNvPr>
              <p:cNvGrpSpPr/>
              <p:nvPr/>
            </p:nvGrpSpPr>
            <p:grpSpPr>
              <a:xfrm>
                <a:off x="7299926" y="3714939"/>
                <a:ext cx="122713" cy="167533"/>
                <a:chOff x="12847210" y="6867854"/>
                <a:chExt cx="108042" cy="109411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320110F2-70F7-1674-FBB9-115F31A4A434}"/>
                    </a:ext>
                  </a:extLst>
                </p:cNvPr>
                <p:cNvSpPr/>
                <p:nvPr/>
              </p:nvSpPr>
              <p:spPr>
                <a:xfrm flipV="1">
                  <a:off x="12847210" y="6867854"/>
                  <a:ext cx="108042" cy="109411"/>
                </a:xfrm>
                <a:custGeom>
                  <a:avLst/>
                  <a:gdLst>
                    <a:gd name="connsiteX0" fmla="*/ 5226 w 108042"/>
                    <a:gd name="connsiteY0" fmla="*/ 1666 h 109411"/>
                    <a:gd name="connsiteX1" fmla="*/ 104619 w 108042"/>
                    <a:gd name="connsiteY1" fmla="*/ 1666 h 109411"/>
                    <a:gd name="connsiteX2" fmla="*/ 108939 w 108042"/>
                    <a:gd name="connsiteY2" fmla="*/ 5007 h 109411"/>
                    <a:gd name="connsiteX3" fmla="*/ 108939 w 108042"/>
                    <a:gd name="connsiteY3" fmla="*/ 107729 h 109411"/>
                    <a:gd name="connsiteX4" fmla="*/ 104619 w 108042"/>
                    <a:gd name="connsiteY4" fmla="*/ 111078 h 109411"/>
                    <a:gd name="connsiteX5" fmla="*/ 5226 w 108042"/>
                    <a:gd name="connsiteY5" fmla="*/ 111078 h 109411"/>
                    <a:gd name="connsiteX6" fmla="*/ 896 w 108042"/>
                    <a:gd name="connsiteY6" fmla="*/ 107729 h 109411"/>
                    <a:gd name="connsiteX7" fmla="*/ 896 w 108042"/>
                    <a:gd name="connsiteY7" fmla="*/ 5007 h 109411"/>
                    <a:gd name="connsiteX8" fmla="*/ 5226 w 108042"/>
                    <a:gd name="connsiteY8" fmla="*/ 1666 h 10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042" h="109411">
                      <a:moveTo>
                        <a:pt x="5226" y="1666"/>
                      </a:moveTo>
                      <a:lnTo>
                        <a:pt x="104619" y="1666"/>
                      </a:lnTo>
                      <a:cubicBezTo>
                        <a:pt x="107488" y="1666"/>
                        <a:pt x="108939" y="2777"/>
                        <a:pt x="108939" y="5007"/>
                      </a:cubicBezTo>
                      <a:lnTo>
                        <a:pt x="108939" y="107729"/>
                      </a:lnTo>
                      <a:cubicBezTo>
                        <a:pt x="108939" y="109959"/>
                        <a:pt x="107488" y="111078"/>
                        <a:pt x="104619" y="111078"/>
                      </a:cubicBezTo>
                      <a:lnTo>
                        <a:pt x="5226" y="111078"/>
                      </a:lnTo>
                      <a:cubicBezTo>
                        <a:pt x="2346" y="111078"/>
                        <a:pt x="896" y="109959"/>
                        <a:pt x="896" y="107729"/>
                      </a:cubicBezTo>
                      <a:lnTo>
                        <a:pt x="896" y="5007"/>
                      </a:lnTo>
                      <a:cubicBezTo>
                        <a:pt x="896" y="2777"/>
                        <a:pt x="2346" y="1666"/>
                        <a:pt x="5226" y="1666"/>
                      </a:cubicBezTo>
                      <a:close/>
                    </a:path>
                  </a:pathLst>
                </a:custGeom>
                <a:noFill/>
                <a:ln w="14028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A643246B-360F-A97E-EEA2-8B492BC8E3BC}"/>
                    </a:ext>
                  </a:extLst>
                </p:cNvPr>
                <p:cNvSpPr/>
                <p:nvPr/>
              </p:nvSpPr>
              <p:spPr>
                <a:xfrm flipV="1">
                  <a:off x="12855859" y="6880426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49 h 3626"/>
                    <a:gd name="connsiteX1" fmla="*/ 44119 w 43227"/>
                    <a:gd name="connsiteY1" fmla="*/ 164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49"/>
                      </a:moveTo>
                      <a:lnTo>
                        <a:pt x="44119" y="1649"/>
                      </a:lnTo>
                    </a:path>
                  </a:pathLst>
                </a:custGeom>
                <a:noFill/>
                <a:ln w="14028" cap="sq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1CF0CA8-98FE-8F83-31CF-500D13D58B6A}"/>
                    </a:ext>
                  </a:extLst>
                </p:cNvPr>
                <p:cNvSpPr/>
                <p:nvPr/>
              </p:nvSpPr>
              <p:spPr>
                <a:xfrm>
                  <a:off x="12917060" y="6874591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33 h 11455"/>
                    <a:gd name="connsiteX1" fmla="*/ 2159 w 15778"/>
                    <a:gd name="connsiteY1" fmla="*/ 11815 h 11455"/>
                    <a:gd name="connsiteX2" fmla="*/ 2239 w 15778"/>
                    <a:gd name="connsiteY2" fmla="*/ 11628 h 11455"/>
                    <a:gd name="connsiteX3" fmla="*/ 2400 w 15778"/>
                    <a:gd name="connsiteY3" fmla="*/ 11549 h 11455"/>
                    <a:gd name="connsiteX4" fmla="*/ 4243 w 15778"/>
                    <a:gd name="connsiteY4" fmla="*/ 11431 h 11455"/>
                    <a:gd name="connsiteX5" fmla="*/ 4444 w 15778"/>
                    <a:gd name="connsiteY5" fmla="*/ 11362 h 11455"/>
                    <a:gd name="connsiteX6" fmla="*/ 4565 w 15778"/>
                    <a:gd name="connsiteY6" fmla="*/ 11126 h 11455"/>
                    <a:gd name="connsiteX7" fmla="*/ 4676 w 15778"/>
                    <a:gd name="connsiteY7" fmla="*/ 10939 h 11455"/>
                    <a:gd name="connsiteX8" fmla="*/ 5743 w 15778"/>
                    <a:gd name="connsiteY8" fmla="*/ 7553 h 11455"/>
                    <a:gd name="connsiteX9" fmla="*/ 2984 w 15778"/>
                    <a:gd name="connsiteY9" fmla="*/ 1589 h 11455"/>
                    <a:gd name="connsiteX10" fmla="*/ 2279 w 15778"/>
                    <a:gd name="connsiteY10" fmla="*/ 1323 h 11455"/>
                    <a:gd name="connsiteX11" fmla="*/ 1142 w 15778"/>
                    <a:gd name="connsiteY11" fmla="*/ 1284 h 11455"/>
                    <a:gd name="connsiteX12" fmla="*/ 900 w 15778"/>
                    <a:gd name="connsiteY12" fmla="*/ 1058 h 11455"/>
                    <a:gd name="connsiteX13" fmla="*/ 1021 w 15778"/>
                    <a:gd name="connsiteY13" fmla="*/ 782 h 11455"/>
                    <a:gd name="connsiteX14" fmla="*/ 1293 w 15778"/>
                    <a:gd name="connsiteY14" fmla="*/ 713 h 11455"/>
                    <a:gd name="connsiteX15" fmla="*/ 6720 w 15778"/>
                    <a:gd name="connsiteY15" fmla="*/ 713 h 11455"/>
                    <a:gd name="connsiteX16" fmla="*/ 6921 w 15778"/>
                    <a:gd name="connsiteY16" fmla="*/ 900 h 11455"/>
                    <a:gd name="connsiteX17" fmla="*/ 6649 w 15778"/>
                    <a:gd name="connsiteY17" fmla="*/ 1284 h 11455"/>
                    <a:gd name="connsiteX18" fmla="*/ 5109 w 15778"/>
                    <a:gd name="connsiteY18" fmla="*/ 1628 h 11455"/>
                    <a:gd name="connsiteX19" fmla="*/ 7556 w 15778"/>
                    <a:gd name="connsiteY19" fmla="*/ 6825 h 11455"/>
                    <a:gd name="connsiteX20" fmla="*/ 12661 w 15778"/>
                    <a:gd name="connsiteY20" fmla="*/ 2248 h 11455"/>
                    <a:gd name="connsiteX21" fmla="*/ 12782 w 15778"/>
                    <a:gd name="connsiteY21" fmla="*/ 2012 h 11455"/>
                    <a:gd name="connsiteX22" fmla="*/ 12943 w 15778"/>
                    <a:gd name="connsiteY22" fmla="*/ 1825 h 11455"/>
                    <a:gd name="connsiteX23" fmla="*/ 13023 w 15778"/>
                    <a:gd name="connsiteY23" fmla="*/ 1628 h 11455"/>
                    <a:gd name="connsiteX24" fmla="*/ 12157 w 15778"/>
                    <a:gd name="connsiteY24" fmla="*/ 1284 h 11455"/>
                    <a:gd name="connsiteX25" fmla="*/ 11916 w 15778"/>
                    <a:gd name="connsiteY25" fmla="*/ 1058 h 11455"/>
                    <a:gd name="connsiteX26" fmla="*/ 11996 w 15778"/>
                    <a:gd name="connsiteY26" fmla="*/ 861 h 11455"/>
                    <a:gd name="connsiteX27" fmla="*/ 12077 w 15778"/>
                    <a:gd name="connsiteY27" fmla="*/ 743 h 11455"/>
                    <a:gd name="connsiteX28" fmla="*/ 12268 w 15778"/>
                    <a:gd name="connsiteY28" fmla="*/ 713 h 11455"/>
                    <a:gd name="connsiteX29" fmla="*/ 16477 w 15778"/>
                    <a:gd name="connsiteY29" fmla="*/ 713 h 11455"/>
                    <a:gd name="connsiteX30" fmla="*/ 16638 w 15778"/>
                    <a:gd name="connsiteY30" fmla="*/ 782 h 11455"/>
                    <a:gd name="connsiteX31" fmla="*/ 16678 w 15778"/>
                    <a:gd name="connsiteY31" fmla="*/ 900 h 11455"/>
                    <a:gd name="connsiteX32" fmla="*/ 16638 w 15778"/>
                    <a:gd name="connsiteY32" fmla="*/ 1097 h 11455"/>
                    <a:gd name="connsiteX33" fmla="*/ 16558 w 15778"/>
                    <a:gd name="connsiteY33" fmla="*/ 1205 h 11455"/>
                    <a:gd name="connsiteX34" fmla="*/ 16397 w 15778"/>
                    <a:gd name="connsiteY34" fmla="*/ 1284 h 11455"/>
                    <a:gd name="connsiteX35" fmla="*/ 14745 w 15778"/>
                    <a:gd name="connsiteY35" fmla="*/ 1589 h 11455"/>
                    <a:gd name="connsiteX36" fmla="*/ 13416 w 15778"/>
                    <a:gd name="connsiteY36" fmla="*/ 2396 h 11455"/>
                    <a:gd name="connsiteX37" fmla="*/ 13335 w 15778"/>
                    <a:gd name="connsiteY37" fmla="*/ 2396 h 11455"/>
                    <a:gd name="connsiteX38" fmla="*/ 13295 w 15778"/>
                    <a:gd name="connsiteY38" fmla="*/ 2436 h 11455"/>
                    <a:gd name="connsiteX39" fmla="*/ 7586 w 15778"/>
                    <a:gd name="connsiteY39" fmla="*/ 7553 h 11455"/>
                    <a:gd name="connsiteX40" fmla="*/ 6488 w 15778"/>
                    <a:gd name="connsiteY40" fmla="*/ 11047 h 11455"/>
                    <a:gd name="connsiteX41" fmla="*/ 6448 w 15778"/>
                    <a:gd name="connsiteY41" fmla="*/ 11165 h 11455"/>
                    <a:gd name="connsiteX42" fmla="*/ 6408 w 15778"/>
                    <a:gd name="connsiteY42" fmla="*/ 11283 h 11455"/>
                    <a:gd name="connsiteX43" fmla="*/ 6448 w 15778"/>
                    <a:gd name="connsiteY43" fmla="*/ 11391 h 11455"/>
                    <a:gd name="connsiteX44" fmla="*/ 6529 w 15778"/>
                    <a:gd name="connsiteY44" fmla="*/ 11470 h 11455"/>
                    <a:gd name="connsiteX45" fmla="*/ 6690 w 15778"/>
                    <a:gd name="connsiteY45" fmla="*/ 11509 h 11455"/>
                    <a:gd name="connsiteX46" fmla="*/ 8261 w 15778"/>
                    <a:gd name="connsiteY46" fmla="*/ 11549 h 11455"/>
                    <a:gd name="connsiteX47" fmla="*/ 8452 w 15778"/>
                    <a:gd name="connsiteY47" fmla="*/ 11785 h 11455"/>
                    <a:gd name="connsiteX48" fmla="*/ 8341 w 15778"/>
                    <a:gd name="connsiteY48" fmla="*/ 12090 h 11455"/>
                    <a:gd name="connsiteX49" fmla="*/ 8100 w 15778"/>
                    <a:gd name="connsiteY49" fmla="*/ 12169 h 11455"/>
                    <a:gd name="connsiteX50" fmla="*/ 2360 w 15778"/>
                    <a:gd name="connsiteY50" fmla="*/ 12169 h 11455"/>
                    <a:gd name="connsiteX51" fmla="*/ 2118 w 15778"/>
                    <a:gd name="connsiteY51" fmla="*/ 11933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33"/>
                      </a:moveTo>
                      <a:cubicBezTo>
                        <a:pt x="2118" y="11893"/>
                        <a:pt x="2118" y="11854"/>
                        <a:pt x="2159" y="11815"/>
                      </a:cubicBezTo>
                      <a:cubicBezTo>
                        <a:pt x="2159" y="11746"/>
                        <a:pt x="2199" y="11667"/>
                        <a:pt x="2239" y="11628"/>
                      </a:cubicBezTo>
                      <a:cubicBezTo>
                        <a:pt x="2279" y="11588"/>
                        <a:pt x="2320" y="11549"/>
                        <a:pt x="2400" y="11549"/>
                      </a:cubicBezTo>
                      <a:cubicBezTo>
                        <a:pt x="3266" y="11549"/>
                        <a:pt x="3891" y="11549"/>
                        <a:pt x="4243" y="11431"/>
                      </a:cubicBezTo>
                      <a:cubicBezTo>
                        <a:pt x="4324" y="11431"/>
                        <a:pt x="4364" y="11391"/>
                        <a:pt x="4444" y="11362"/>
                      </a:cubicBezTo>
                      <a:cubicBezTo>
                        <a:pt x="4485" y="11283"/>
                        <a:pt x="4525" y="11204"/>
                        <a:pt x="4565" y="11126"/>
                      </a:cubicBezTo>
                      <a:cubicBezTo>
                        <a:pt x="4605" y="11086"/>
                        <a:pt x="4636" y="11008"/>
                        <a:pt x="4676" y="10939"/>
                      </a:cubicBezTo>
                      <a:lnTo>
                        <a:pt x="5743" y="7553"/>
                      </a:lnTo>
                      <a:lnTo>
                        <a:pt x="2984" y="1589"/>
                      </a:lnTo>
                      <a:cubicBezTo>
                        <a:pt x="2833" y="1481"/>
                        <a:pt x="2592" y="1363"/>
                        <a:pt x="2279" y="1323"/>
                      </a:cubicBezTo>
                      <a:cubicBezTo>
                        <a:pt x="1927" y="1323"/>
                        <a:pt x="1575" y="1284"/>
                        <a:pt x="1142" y="1284"/>
                      </a:cubicBezTo>
                      <a:cubicBezTo>
                        <a:pt x="981" y="1284"/>
                        <a:pt x="900" y="1205"/>
                        <a:pt x="900" y="1058"/>
                      </a:cubicBezTo>
                      <a:cubicBezTo>
                        <a:pt x="981" y="939"/>
                        <a:pt x="981" y="821"/>
                        <a:pt x="1021" y="782"/>
                      </a:cubicBezTo>
                      <a:cubicBezTo>
                        <a:pt x="1061" y="713"/>
                        <a:pt x="1182" y="713"/>
                        <a:pt x="1293" y="713"/>
                      </a:cubicBezTo>
                      <a:lnTo>
                        <a:pt x="6720" y="713"/>
                      </a:lnTo>
                      <a:cubicBezTo>
                        <a:pt x="6841" y="713"/>
                        <a:pt x="6921" y="782"/>
                        <a:pt x="6921" y="900"/>
                      </a:cubicBezTo>
                      <a:cubicBezTo>
                        <a:pt x="6841" y="1166"/>
                        <a:pt x="6760" y="1284"/>
                        <a:pt x="6649" y="1284"/>
                      </a:cubicBezTo>
                      <a:cubicBezTo>
                        <a:pt x="5622" y="1284"/>
                        <a:pt x="5109" y="1402"/>
                        <a:pt x="5109" y="1628"/>
                      </a:cubicBezTo>
                      <a:lnTo>
                        <a:pt x="7556" y="6825"/>
                      </a:lnTo>
                      <a:lnTo>
                        <a:pt x="12661" y="2248"/>
                      </a:lnTo>
                      <a:cubicBezTo>
                        <a:pt x="12661" y="2170"/>
                        <a:pt x="12701" y="2130"/>
                        <a:pt x="12782" y="2012"/>
                      </a:cubicBezTo>
                      <a:cubicBezTo>
                        <a:pt x="12862" y="1973"/>
                        <a:pt x="12902" y="1904"/>
                        <a:pt x="12943" y="1825"/>
                      </a:cubicBezTo>
                      <a:cubicBezTo>
                        <a:pt x="13023" y="1786"/>
                        <a:pt x="13023" y="1707"/>
                        <a:pt x="13023" y="1628"/>
                      </a:cubicBezTo>
                      <a:cubicBezTo>
                        <a:pt x="13023" y="1402"/>
                        <a:pt x="12701" y="1284"/>
                        <a:pt x="12157" y="1284"/>
                      </a:cubicBezTo>
                      <a:cubicBezTo>
                        <a:pt x="11996" y="1284"/>
                        <a:pt x="11916" y="1205"/>
                        <a:pt x="11916" y="1058"/>
                      </a:cubicBezTo>
                      <a:cubicBezTo>
                        <a:pt x="11956" y="979"/>
                        <a:pt x="11956" y="900"/>
                        <a:pt x="11996" y="861"/>
                      </a:cubicBezTo>
                      <a:cubicBezTo>
                        <a:pt x="11996" y="782"/>
                        <a:pt x="12036" y="782"/>
                        <a:pt x="12077" y="743"/>
                      </a:cubicBezTo>
                      <a:cubicBezTo>
                        <a:pt x="12117" y="713"/>
                        <a:pt x="12188" y="713"/>
                        <a:pt x="12268" y="713"/>
                      </a:cubicBezTo>
                      <a:lnTo>
                        <a:pt x="16477" y="713"/>
                      </a:lnTo>
                      <a:cubicBezTo>
                        <a:pt x="16517" y="713"/>
                        <a:pt x="16598" y="713"/>
                        <a:pt x="16638" y="782"/>
                      </a:cubicBezTo>
                      <a:cubicBezTo>
                        <a:pt x="16678" y="821"/>
                        <a:pt x="16678" y="861"/>
                        <a:pt x="16678" y="900"/>
                      </a:cubicBezTo>
                      <a:cubicBezTo>
                        <a:pt x="16638" y="979"/>
                        <a:pt x="16638" y="1058"/>
                        <a:pt x="16638" y="1097"/>
                      </a:cubicBezTo>
                      <a:cubicBezTo>
                        <a:pt x="16598" y="1136"/>
                        <a:pt x="16598" y="1166"/>
                        <a:pt x="16558" y="1205"/>
                      </a:cubicBezTo>
                      <a:cubicBezTo>
                        <a:pt x="16477" y="1245"/>
                        <a:pt x="16437" y="1284"/>
                        <a:pt x="16397" y="1284"/>
                      </a:cubicBezTo>
                      <a:cubicBezTo>
                        <a:pt x="15812" y="1284"/>
                        <a:pt x="15259" y="1363"/>
                        <a:pt x="14745" y="1589"/>
                      </a:cubicBezTo>
                      <a:cubicBezTo>
                        <a:pt x="14242" y="1786"/>
                        <a:pt x="13809" y="2052"/>
                        <a:pt x="13416" y="2396"/>
                      </a:cubicBezTo>
                      <a:cubicBezTo>
                        <a:pt x="13376" y="2396"/>
                        <a:pt x="13376" y="2396"/>
                        <a:pt x="13335" y="2396"/>
                      </a:cubicBezTo>
                      <a:lnTo>
                        <a:pt x="13295" y="2436"/>
                      </a:lnTo>
                      <a:lnTo>
                        <a:pt x="7586" y="7553"/>
                      </a:lnTo>
                      <a:lnTo>
                        <a:pt x="6488" y="11047"/>
                      </a:lnTo>
                      <a:cubicBezTo>
                        <a:pt x="6488" y="11086"/>
                        <a:pt x="6448" y="11126"/>
                        <a:pt x="6448" y="11165"/>
                      </a:cubicBezTo>
                      <a:cubicBezTo>
                        <a:pt x="6408" y="11244"/>
                        <a:pt x="6408" y="11283"/>
                        <a:pt x="6408" y="11283"/>
                      </a:cubicBezTo>
                      <a:cubicBezTo>
                        <a:pt x="6408" y="11362"/>
                        <a:pt x="6408" y="11391"/>
                        <a:pt x="6448" y="11391"/>
                      </a:cubicBezTo>
                      <a:cubicBezTo>
                        <a:pt x="6488" y="11431"/>
                        <a:pt x="6488" y="11470"/>
                        <a:pt x="6529" y="11470"/>
                      </a:cubicBezTo>
                      <a:cubicBezTo>
                        <a:pt x="6569" y="11470"/>
                        <a:pt x="6609" y="11509"/>
                        <a:pt x="6690" y="11509"/>
                      </a:cubicBezTo>
                      <a:cubicBezTo>
                        <a:pt x="6962" y="11549"/>
                        <a:pt x="7475" y="11549"/>
                        <a:pt x="8261" y="11549"/>
                      </a:cubicBezTo>
                      <a:cubicBezTo>
                        <a:pt x="8381" y="11549"/>
                        <a:pt x="8452" y="11667"/>
                        <a:pt x="8452" y="11785"/>
                      </a:cubicBezTo>
                      <a:cubicBezTo>
                        <a:pt x="8381" y="11933"/>
                        <a:pt x="8341" y="12051"/>
                        <a:pt x="8341" y="12090"/>
                      </a:cubicBezTo>
                      <a:cubicBezTo>
                        <a:pt x="8301" y="12129"/>
                        <a:pt x="8220" y="12169"/>
                        <a:pt x="8100" y="12169"/>
                      </a:cubicBezTo>
                      <a:lnTo>
                        <a:pt x="2360" y="12169"/>
                      </a:lnTo>
                      <a:cubicBezTo>
                        <a:pt x="2199" y="12169"/>
                        <a:pt x="2118" y="12090"/>
                        <a:pt x="2118" y="119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C01D828-BEC1-E6E9-BD1B-4B1E427A4692}"/>
                    </a:ext>
                  </a:extLst>
                </p:cNvPr>
                <p:cNvSpPr/>
                <p:nvPr/>
              </p:nvSpPr>
              <p:spPr>
                <a:xfrm>
                  <a:off x="12929495" y="6880742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1 h 8257"/>
                    <a:gd name="connsiteX1" fmla="*/ 1415 w 7270"/>
                    <a:gd name="connsiteY1" fmla="*/ 8440 h 8257"/>
                    <a:gd name="connsiteX2" fmla="*/ 902 w 7270"/>
                    <a:gd name="connsiteY2" fmla="*/ 7091 h 8257"/>
                    <a:gd name="connsiteX3" fmla="*/ 1375 w 7270"/>
                    <a:gd name="connsiteY3" fmla="*/ 5556 h 8257"/>
                    <a:gd name="connsiteX4" fmla="*/ 2744 w 7270"/>
                    <a:gd name="connsiteY4" fmla="*/ 4208 h 8257"/>
                    <a:gd name="connsiteX5" fmla="*/ 4557 w 7270"/>
                    <a:gd name="connsiteY5" fmla="*/ 3667 h 8257"/>
                    <a:gd name="connsiteX6" fmla="*/ 5382 w 7270"/>
                    <a:gd name="connsiteY6" fmla="*/ 3863 h 8257"/>
                    <a:gd name="connsiteX7" fmla="*/ 5936 w 7270"/>
                    <a:gd name="connsiteY7" fmla="*/ 4365 h 8257"/>
                    <a:gd name="connsiteX8" fmla="*/ 6802 w 7270"/>
                    <a:gd name="connsiteY8" fmla="*/ 1747 h 8257"/>
                    <a:gd name="connsiteX9" fmla="*/ 6842 w 7270"/>
                    <a:gd name="connsiteY9" fmla="*/ 1442 h 8257"/>
                    <a:gd name="connsiteX10" fmla="*/ 5856 w 7270"/>
                    <a:gd name="connsiteY10" fmla="*/ 1245 h 8257"/>
                    <a:gd name="connsiteX11" fmla="*/ 5735 w 7270"/>
                    <a:gd name="connsiteY11" fmla="*/ 1098 h 8257"/>
                    <a:gd name="connsiteX12" fmla="*/ 5735 w 7270"/>
                    <a:gd name="connsiteY12" fmla="*/ 980 h 8257"/>
                    <a:gd name="connsiteX13" fmla="*/ 5815 w 7270"/>
                    <a:gd name="connsiteY13" fmla="*/ 862 h 8257"/>
                    <a:gd name="connsiteX14" fmla="*/ 5936 w 7270"/>
                    <a:gd name="connsiteY14" fmla="*/ 822 h 8257"/>
                    <a:gd name="connsiteX15" fmla="*/ 7980 w 7270"/>
                    <a:gd name="connsiteY15" fmla="*/ 714 h 8257"/>
                    <a:gd name="connsiteX16" fmla="*/ 8172 w 7270"/>
                    <a:gd name="connsiteY16" fmla="*/ 862 h 8257"/>
                    <a:gd name="connsiteX17" fmla="*/ 5976 w 7270"/>
                    <a:gd name="connsiteY17" fmla="*/ 7633 h 8257"/>
                    <a:gd name="connsiteX18" fmla="*/ 5856 w 7270"/>
                    <a:gd name="connsiteY18" fmla="*/ 8164 h 8257"/>
                    <a:gd name="connsiteX19" fmla="*/ 6329 w 7270"/>
                    <a:gd name="connsiteY19" fmla="*/ 8666 h 8257"/>
                    <a:gd name="connsiteX20" fmla="*/ 7034 w 7270"/>
                    <a:gd name="connsiteY20" fmla="*/ 8203 h 8257"/>
                    <a:gd name="connsiteX21" fmla="*/ 7426 w 7270"/>
                    <a:gd name="connsiteY21" fmla="*/ 7131 h 8257"/>
                    <a:gd name="connsiteX22" fmla="*/ 7547 w 7270"/>
                    <a:gd name="connsiteY22" fmla="*/ 7052 h 8257"/>
                    <a:gd name="connsiteX23" fmla="*/ 7739 w 7270"/>
                    <a:gd name="connsiteY23" fmla="*/ 7052 h 8257"/>
                    <a:gd name="connsiteX24" fmla="*/ 7819 w 7270"/>
                    <a:gd name="connsiteY24" fmla="*/ 7091 h 8257"/>
                    <a:gd name="connsiteX25" fmla="*/ 7900 w 7270"/>
                    <a:gd name="connsiteY25" fmla="*/ 7170 h 8257"/>
                    <a:gd name="connsiteX26" fmla="*/ 7306 w 7270"/>
                    <a:gd name="connsiteY26" fmla="*/ 8479 h 8257"/>
                    <a:gd name="connsiteX27" fmla="*/ 6289 w 7270"/>
                    <a:gd name="connsiteY27" fmla="*/ 8971 h 8257"/>
                    <a:gd name="connsiteX28" fmla="*/ 5382 w 7270"/>
                    <a:gd name="connsiteY28" fmla="*/ 8745 h 8257"/>
                    <a:gd name="connsiteX29" fmla="*/ 4869 w 7270"/>
                    <a:gd name="connsiteY29" fmla="*/ 8125 h 8257"/>
                    <a:gd name="connsiteX30" fmla="*/ 2946 w 7270"/>
                    <a:gd name="connsiteY30" fmla="*/ 8971 h 8257"/>
                    <a:gd name="connsiteX31" fmla="*/ 2946 w 7270"/>
                    <a:gd name="connsiteY31" fmla="*/ 8666 h 8257"/>
                    <a:gd name="connsiteX32" fmla="*/ 4003 w 7270"/>
                    <a:gd name="connsiteY32" fmla="*/ 8361 h 8257"/>
                    <a:gd name="connsiteX33" fmla="*/ 4869 w 7270"/>
                    <a:gd name="connsiteY33" fmla="*/ 7633 h 8257"/>
                    <a:gd name="connsiteX34" fmla="*/ 4909 w 7270"/>
                    <a:gd name="connsiteY34" fmla="*/ 7554 h 8257"/>
                    <a:gd name="connsiteX35" fmla="*/ 5735 w 7270"/>
                    <a:gd name="connsiteY35" fmla="*/ 4975 h 8257"/>
                    <a:gd name="connsiteX36" fmla="*/ 5342 w 7270"/>
                    <a:gd name="connsiteY36" fmla="*/ 4286 h 8257"/>
                    <a:gd name="connsiteX37" fmla="*/ 4557 w 7270"/>
                    <a:gd name="connsiteY37" fmla="*/ 3981 h 8257"/>
                    <a:gd name="connsiteX38" fmla="*/ 3570 w 7270"/>
                    <a:gd name="connsiteY38" fmla="*/ 4286 h 8257"/>
                    <a:gd name="connsiteX39" fmla="*/ 2865 w 7270"/>
                    <a:gd name="connsiteY39" fmla="*/ 5054 h 8257"/>
                    <a:gd name="connsiteX40" fmla="*/ 2271 w 7270"/>
                    <a:gd name="connsiteY40" fmla="*/ 6363 h 8257"/>
                    <a:gd name="connsiteX41" fmla="*/ 1999 w 7270"/>
                    <a:gd name="connsiteY41" fmla="*/ 7633 h 8257"/>
                    <a:gd name="connsiteX42" fmla="*/ 2241 w 7270"/>
                    <a:gd name="connsiteY42" fmla="*/ 8361 h 8257"/>
                    <a:gd name="connsiteX43" fmla="*/ 2946 w 7270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1"/>
                      </a:moveTo>
                      <a:cubicBezTo>
                        <a:pt x="2311" y="8971"/>
                        <a:pt x="1808" y="8784"/>
                        <a:pt x="1415" y="8440"/>
                      </a:cubicBezTo>
                      <a:cubicBezTo>
                        <a:pt x="1053" y="8056"/>
                        <a:pt x="902" y="7633"/>
                        <a:pt x="902" y="7091"/>
                      </a:cubicBezTo>
                      <a:cubicBezTo>
                        <a:pt x="902" y="6629"/>
                        <a:pt x="1053" y="6088"/>
                        <a:pt x="1375" y="5556"/>
                      </a:cubicBezTo>
                      <a:cubicBezTo>
                        <a:pt x="1727" y="5015"/>
                        <a:pt x="2160" y="4552"/>
                        <a:pt x="2744" y="4208"/>
                      </a:cubicBezTo>
                      <a:cubicBezTo>
                        <a:pt x="3298" y="3863"/>
                        <a:pt x="3892" y="3667"/>
                        <a:pt x="4557" y="3667"/>
                      </a:cubicBezTo>
                      <a:cubicBezTo>
                        <a:pt x="4869" y="3667"/>
                        <a:pt x="5151" y="3745"/>
                        <a:pt x="5382" y="3863"/>
                      </a:cubicBezTo>
                      <a:cubicBezTo>
                        <a:pt x="5624" y="3981"/>
                        <a:pt x="5775" y="4168"/>
                        <a:pt x="5936" y="4365"/>
                      </a:cubicBezTo>
                      <a:lnTo>
                        <a:pt x="6802" y="1747"/>
                      </a:lnTo>
                      <a:cubicBezTo>
                        <a:pt x="6802" y="1629"/>
                        <a:pt x="6842" y="1521"/>
                        <a:pt x="6842" y="1442"/>
                      </a:cubicBezTo>
                      <a:cubicBezTo>
                        <a:pt x="6842" y="1324"/>
                        <a:pt x="6520" y="1245"/>
                        <a:pt x="5856" y="1245"/>
                      </a:cubicBezTo>
                      <a:cubicBezTo>
                        <a:pt x="5775" y="1245"/>
                        <a:pt x="5735" y="1206"/>
                        <a:pt x="5735" y="1098"/>
                      </a:cubicBezTo>
                      <a:cubicBezTo>
                        <a:pt x="5735" y="1058"/>
                        <a:pt x="5735" y="1019"/>
                        <a:pt x="5735" y="980"/>
                      </a:cubicBezTo>
                      <a:cubicBezTo>
                        <a:pt x="5775" y="940"/>
                        <a:pt x="5775" y="901"/>
                        <a:pt x="5815" y="862"/>
                      </a:cubicBezTo>
                      <a:cubicBezTo>
                        <a:pt x="5856" y="862"/>
                        <a:pt x="5856" y="822"/>
                        <a:pt x="5936" y="822"/>
                      </a:cubicBezTo>
                      <a:lnTo>
                        <a:pt x="7980" y="714"/>
                      </a:lnTo>
                      <a:cubicBezTo>
                        <a:pt x="8101" y="714"/>
                        <a:pt x="8172" y="744"/>
                        <a:pt x="8172" y="862"/>
                      </a:cubicBezTo>
                      <a:lnTo>
                        <a:pt x="5976" y="7633"/>
                      </a:lnTo>
                      <a:cubicBezTo>
                        <a:pt x="5896" y="7741"/>
                        <a:pt x="5856" y="7938"/>
                        <a:pt x="5856" y="8164"/>
                      </a:cubicBezTo>
                      <a:cubicBezTo>
                        <a:pt x="5856" y="8518"/>
                        <a:pt x="6017" y="8666"/>
                        <a:pt x="6329" y="8666"/>
                      </a:cubicBezTo>
                      <a:cubicBezTo>
                        <a:pt x="6601" y="8666"/>
                        <a:pt x="6842" y="8518"/>
                        <a:pt x="7034" y="8203"/>
                      </a:cubicBezTo>
                      <a:cubicBezTo>
                        <a:pt x="7195" y="7898"/>
                        <a:pt x="7306" y="7554"/>
                        <a:pt x="7426" y="7131"/>
                      </a:cubicBezTo>
                      <a:cubicBezTo>
                        <a:pt x="7467" y="7091"/>
                        <a:pt x="7507" y="7052"/>
                        <a:pt x="7547" y="7052"/>
                      </a:cubicBezTo>
                      <a:lnTo>
                        <a:pt x="7739" y="7052"/>
                      </a:lnTo>
                      <a:cubicBezTo>
                        <a:pt x="7779" y="7052"/>
                        <a:pt x="7819" y="7091"/>
                        <a:pt x="7819" y="7091"/>
                      </a:cubicBezTo>
                      <a:cubicBezTo>
                        <a:pt x="7859" y="7131"/>
                        <a:pt x="7900" y="7170"/>
                        <a:pt x="7900" y="7170"/>
                      </a:cubicBezTo>
                      <a:cubicBezTo>
                        <a:pt x="7708" y="7741"/>
                        <a:pt x="7507" y="8164"/>
                        <a:pt x="7306" y="8479"/>
                      </a:cubicBezTo>
                      <a:cubicBezTo>
                        <a:pt x="7074" y="8823"/>
                        <a:pt x="6762" y="8971"/>
                        <a:pt x="6289" y="8971"/>
                      </a:cubicBezTo>
                      <a:cubicBezTo>
                        <a:pt x="5936" y="8971"/>
                        <a:pt x="5624" y="8902"/>
                        <a:pt x="5382" y="8745"/>
                      </a:cubicBezTo>
                      <a:cubicBezTo>
                        <a:pt x="5110" y="8627"/>
                        <a:pt x="4949" y="8400"/>
                        <a:pt x="4869" y="8125"/>
                      </a:cubicBezTo>
                      <a:cubicBezTo>
                        <a:pt x="4244" y="8705"/>
                        <a:pt x="3570" y="8971"/>
                        <a:pt x="2946" y="8971"/>
                      </a:cubicBezTo>
                      <a:close/>
                      <a:moveTo>
                        <a:pt x="2946" y="8666"/>
                      </a:moveTo>
                      <a:cubicBezTo>
                        <a:pt x="3338" y="8666"/>
                        <a:pt x="3651" y="8587"/>
                        <a:pt x="4003" y="8361"/>
                      </a:cubicBezTo>
                      <a:cubicBezTo>
                        <a:pt x="4355" y="8164"/>
                        <a:pt x="4637" y="7898"/>
                        <a:pt x="4869" y="7633"/>
                      </a:cubicBezTo>
                      <a:cubicBezTo>
                        <a:pt x="4869" y="7633"/>
                        <a:pt x="4909" y="7593"/>
                        <a:pt x="4909" y="7554"/>
                      </a:cubicBezTo>
                      <a:lnTo>
                        <a:pt x="5735" y="4975"/>
                      </a:lnTo>
                      <a:cubicBezTo>
                        <a:pt x="5654" y="4710"/>
                        <a:pt x="5543" y="4474"/>
                        <a:pt x="5342" y="4286"/>
                      </a:cubicBezTo>
                      <a:cubicBezTo>
                        <a:pt x="5151" y="4090"/>
                        <a:pt x="4869" y="3981"/>
                        <a:pt x="4557" y="3981"/>
                      </a:cubicBezTo>
                      <a:cubicBezTo>
                        <a:pt x="4204" y="3981"/>
                        <a:pt x="3892" y="4090"/>
                        <a:pt x="3570" y="4286"/>
                      </a:cubicBezTo>
                      <a:cubicBezTo>
                        <a:pt x="3298" y="4513"/>
                        <a:pt x="3026" y="4788"/>
                        <a:pt x="2865" y="5054"/>
                      </a:cubicBezTo>
                      <a:cubicBezTo>
                        <a:pt x="2633" y="5399"/>
                        <a:pt x="2432" y="5822"/>
                        <a:pt x="2271" y="6363"/>
                      </a:cubicBezTo>
                      <a:cubicBezTo>
                        <a:pt x="2080" y="6895"/>
                        <a:pt x="1999" y="7318"/>
                        <a:pt x="1999" y="7633"/>
                      </a:cubicBezTo>
                      <a:cubicBezTo>
                        <a:pt x="1999" y="7898"/>
                        <a:pt x="2080" y="8164"/>
                        <a:pt x="2241" y="8361"/>
                      </a:cubicBezTo>
                      <a:cubicBezTo>
                        <a:pt x="2392" y="8587"/>
                        <a:pt x="2633" y="8666"/>
                        <a:pt x="2946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439CE5C5-F5E3-5A18-E98B-274F13CBE5E2}"/>
                    </a:ext>
                  </a:extLst>
                </p:cNvPr>
                <p:cNvSpPr/>
                <p:nvPr/>
              </p:nvSpPr>
              <p:spPr>
                <a:xfrm>
                  <a:off x="12937359" y="6880742"/>
                  <a:ext cx="7239" cy="8257"/>
                </a:xfrm>
                <a:custGeom>
                  <a:avLst/>
                  <a:gdLst>
                    <a:gd name="connsiteX0" fmla="*/ 2947 w 7239"/>
                    <a:gd name="connsiteY0" fmla="*/ 8971 h 8257"/>
                    <a:gd name="connsiteX1" fmla="*/ 1416 w 7239"/>
                    <a:gd name="connsiteY1" fmla="*/ 8440 h 8257"/>
                    <a:gd name="connsiteX2" fmla="*/ 903 w 7239"/>
                    <a:gd name="connsiteY2" fmla="*/ 7091 h 8257"/>
                    <a:gd name="connsiteX3" fmla="*/ 1376 w 7239"/>
                    <a:gd name="connsiteY3" fmla="*/ 5556 h 8257"/>
                    <a:gd name="connsiteX4" fmla="*/ 2756 w 7239"/>
                    <a:gd name="connsiteY4" fmla="*/ 4208 h 8257"/>
                    <a:gd name="connsiteX5" fmla="*/ 4558 w 7239"/>
                    <a:gd name="connsiteY5" fmla="*/ 3667 h 8257"/>
                    <a:gd name="connsiteX6" fmla="*/ 5384 w 7239"/>
                    <a:gd name="connsiteY6" fmla="*/ 3863 h 8257"/>
                    <a:gd name="connsiteX7" fmla="*/ 5937 w 7239"/>
                    <a:gd name="connsiteY7" fmla="*/ 4365 h 8257"/>
                    <a:gd name="connsiteX8" fmla="*/ 6803 w 7239"/>
                    <a:gd name="connsiteY8" fmla="*/ 1747 h 8257"/>
                    <a:gd name="connsiteX9" fmla="*/ 6844 w 7239"/>
                    <a:gd name="connsiteY9" fmla="*/ 1442 h 8257"/>
                    <a:gd name="connsiteX10" fmla="*/ 5857 w 7239"/>
                    <a:gd name="connsiteY10" fmla="*/ 1245 h 8257"/>
                    <a:gd name="connsiteX11" fmla="*/ 5736 w 7239"/>
                    <a:gd name="connsiteY11" fmla="*/ 1098 h 8257"/>
                    <a:gd name="connsiteX12" fmla="*/ 5736 w 7239"/>
                    <a:gd name="connsiteY12" fmla="*/ 980 h 8257"/>
                    <a:gd name="connsiteX13" fmla="*/ 5817 w 7239"/>
                    <a:gd name="connsiteY13" fmla="*/ 862 h 8257"/>
                    <a:gd name="connsiteX14" fmla="*/ 5937 w 7239"/>
                    <a:gd name="connsiteY14" fmla="*/ 822 h 8257"/>
                    <a:gd name="connsiteX15" fmla="*/ 7982 w 7239"/>
                    <a:gd name="connsiteY15" fmla="*/ 714 h 8257"/>
                    <a:gd name="connsiteX16" fmla="*/ 8143 w 7239"/>
                    <a:gd name="connsiteY16" fmla="*/ 862 h 8257"/>
                    <a:gd name="connsiteX17" fmla="*/ 5978 w 7239"/>
                    <a:gd name="connsiteY17" fmla="*/ 7633 h 8257"/>
                    <a:gd name="connsiteX18" fmla="*/ 5857 w 7239"/>
                    <a:gd name="connsiteY18" fmla="*/ 8164 h 8257"/>
                    <a:gd name="connsiteX19" fmla="*/ 6290 w 7239"/>
                    <a:gd name="connsiteY19" fmla="*/ 8666 h 8257"/>
                    <a:gd name="connsiteX20" fmla="*/ 7035 w 7239"/>
                    <a:gd name="connsiteY20" fmla="*/ 8203 h 8257"/>
                    <a:gd name="connsiteX21" fmla="*/ 7428 w 7239"/>
                    <a:gd name="connsiteY21" fmla="*/ 7131 h 8257"/>
                    <a:gd name="connsiteX22" fmla="*/ 7549 w 7239"/>
                    <a:gd name="connsiteY22" fmla="*/ 7052 h 8257"/>
                    <a:gd name="connsiteX23" fmla="*/ 7750 w 7239"/>
                    <a:gd name="connsiteY23" fmla="*/ 7052 h 8257"/>
                    <a:gd name="connsiteX24" fmla="*/ 7830 w 7239"/>
                    <a:gd name="connsiteY24" fmla="*/ 7091 h 8257"/>
                    <a:gd name="connsiteX25" fmla="*/ 7901 w 7239"/>
                    <a:gd name="connsiteY25" fmla="*/ 7170 h 8257"/>
                    <a:gd name="connsiteX26" fmla="*/ 7317 w 7239"/>
                    <a:gd name="connsiteY26" fmla="*/ 8479 h 8257"/>
                    <a:gd name="connsiteX27" fmla="*/ 6290 w 7239"/>
                    <a:gd name="connsiteY27" fmla="*/ 8971 h 8257"/>
                    <a:gd name="connsiteX28" fmla="*/ 5384 w 7239"/>
                    <a:gd name="connsiteY28" fmla="*/ 8745 h 8257"/>
                    <a:gd name="connsiteX29" fmla="*/ 4880 w 7239"/>
                    <a:gd name="connsiteY29" fmla="*/ 8125 h 8257"/>
                    <a:gd name="connsiteX30" fmla="*/ 2947 w 7239"/>
                    <a:gd name="connsiteY30" fmla="*/ 8971 h 8257"/>
                    <a:gd name="connsiteX31" fmla="*/ 2947 w 7239"/>
                    <a:gd name="connsiteY31" fmla="*/ 8666 h 8257"/>
                    <a:gd name="connsiteX32" fmla="*/ 4014 w 7239"/>
                    <a:gd name="connsiteY32" fmla="*/ 8361 h 8257"/>
                    <a:gd name="connsiteX33" fmla="*/ 4880 w 7239"/>
                    <a:gd name="connsiteY33" fmla="*/ 7633 h 8257"/>
                    <a:gd name="connsiteX34" fmla="*/ 4911 w 7239"/>
                    <a:gd name="connsiteY34" fmla="*/ 7554 h 8257"/>
                    <a:gd name="connsiteX35" fmla="*/ 5736 w 7239"/>
                    <a:gd name="connsiteY35" fmla="*/ 4975 h 8257"/>
                    <a:gd name="connsiteX36" fmla="*/ 5344 w 7239"/>
                    <a:gd name="connsiteY36" fmla="*/ 4286 h 8257"/>
                    <a:gd name="connsiteX37" fmla="*/ 4558 w 7239"/>
                    <a:gd name="connsiteY37" fmla="*/ 3981 h 8257"/>
                    <a:gd name="connsiteX38" fmla="*/ 3581 w 7239"/>
                    <a:gd name="connsiteY38" fmla="*/ 4286 h 8257"/>
                    <a:gd name="connsiteX39" fmla="*/ 2866 w 7239"/>
                    <a:gd name="connsiteY39" fmla="*/ 5054 h 8257"/>
                    <a:gd name="connsiteX40" fmla="*/ 2282 w 7239"/>
                    <a:gd name="connsiteY40" fmla="*/ 6363 h 8257"/>
                    <a:gd name="connsiteX41" fmla="*/ 2001 w 7239"/>
                    <a:gd name="connsiteY41" fmla="*/ 7633 h 8257"/>
                    <a:gd name="connsiteX42" fmla="*/ 2242 w 7239"/>
                    <a:gd name="connsiteY42" fmla="*/ 8361 h 8257"/>
                    <a:gd name="connsiteX43" fmla="*/ 2947 w 7239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39" h="8257">
                      <a:moveTo>
                        <a:pt x="2947" y="8971"/>
                      </a:moveTo>
                      <a:cubicBezTo>
                        <a:pt x="2323" y="8971"/>
                        <a:pt x="1809" y="8784"/>
                        <a:pt x="1416" y="8440"/>
                      </a:cubicBezTo>
                      <a:cubicBezTo>
                        <a:pt x="1064" y="8056"/>
                        <a:pt x="903" y="7633"/>
                        <a:pt x="903" y="7091"/>
                      </a:cubicBezTo>
                      <a:cubicBezTo>
                        <a:pt x="903" y="6629"/>
                        <a:pt x="1064" y="6088"/>
                        <a:pt x="1376" y="5556"/>
                      </a:cubicBezTo>
                      <a:cubicBezTo>
                        <a:pt x="1729" y="5015"/>
                        <a:pt x="2162" y="4552"/>
                        <a:pt x="2756" y="4208"/>
                      </a:cubicBezTo>
                      <a:cubicBezTo>
                        <a:pt x="3299" y="3863"/>
                        <a:pt x="3893" y="3667"/>
                        <a:pt x="4558" y="3667"/>
                      </a:cubicBezTo>
                      <a:cubicBezTo>
                        <a:pt x="4880" y="3667"/>
                        <a:pt x="5152" y="3745"/>
                        <a:pt x="5384" y="3863"/>
                      </a:cubicBezTo>
                      <a:cubicBezTo>
                        <a:pt x="5625" y="3981"/>
                        <a:pt x="5776" y="4168"/>
                        <a:pt x="5937" y="4365"/>
                      </a:cubicBezTo>
                      <a:lnTo>
                        <a:pt x="6803" y="1747"/>
                      </a:lnTo>
                      <a:cubicBezTo>
                        <a:pt x="6803" y="1629"/>
                        <a:pt x="6844" y="1521"/>
                        <a:pt x="6844" y="1442"/>
                      </a:cubicBezTo>
                      <a:cubicBezTo>
                        <a:pt x="6844" y="1324"/>
                        <a:pt x="6531" y="1245"/>
                        <a:pt x="5857" y="1245"/>
                      </a:cubicBezTo>
                      <a:cubicBezTo>
                        <a:pt x="5776" y="1245"/>
                        <a:pt x="5736" y="1206"/>
                        <a:pt x="5736" y="1098"/>
                      </a:cubicBezTo>
                      <a:cubicBezTo>
                        <a:pt x="5736" y="1058"/>
                        <a:pt x="5736" y="1019"/>
                        <a:pt x="5736" y="980"/>
                      </a:cubicBezTo>
                      <a:cubicBezTo>
                        <a:pt x="5776" y="940"/>
                        <a:pt x="5776" y="901"/>
                        <a:pt x="5817" y="862"/>
                      </a:cubicBezTo>
                      <a:cubicBezTo>
                        <a:pt x="5857" y="862"/>
                        <a:pt x="5857" y="822"/>
                        <a:pt x="5937" y="822"/>
                      </a:cubicBezTo>
                      <a:lnTo>
                        <a:pt x="7982" y="714"/>
                      </a:lnTo>
                      <a:cubicBezTo>
                        <a:pt x="8102" y="714"/>
                        <a:pt x="8143" y="744"/>
                        <a:pt x="8143" y="862"/>
                      </a:cubicBezTo>
                      <a:lnTo>
                        <a:pt x="5978" y="7633"/>
                      </a:lnTo>
                      <a:cubicBezTo>
                        <a:pt x="5897" y="7741"/>
                        <a:pt x="5857" y="7938"/>
                        <a:pt x="5857" y="8164"/>
                      </a:cubicBezTo>
                      <a:cubicBezTo>
                        <a:pt x="5857" y="8518"/>
                        <a:pt x="6018" y="8666"/>
                        <a:pt x="6290" y="8666"/>
                      </a:cubicBezTo>
                      <a:cubicBezTo>
                        <a:pt x="6602" y="8666"/>
                        <a:pt x="6844" y="8518"/>
                        <a:pt x="7035" y="8203"/>
                      </a:cubicBezTo>
                      <a:cubicBezTo>
                        <a:pt x="7196" y="7898"/>
                        <a:pt x="7317" y="7554"/>
                        <a:pt x="7428" y="7131"/>
                      </a:cubicBezTo>
                      <a:cubicBezTo>
                        <a:pt x="7468" y="7091"/>
                        <a:pt x="7508" y="7052"/>
                        <a:pt x="7549" y="7052"/>
                      </a:cubicBezTo>
                      <a:lnTo>
                        <a:pt x="7750" y="7052"/>
                      </a:lnTo>
                      <a:cubicBezTo>
                        <a:pt x="7790" y="7052"/>
                        <a:pt x="7830" y="7091"/>
                        <a:pt x="7830" y="7091"/>
                      </a:cubicBezTo>
                      <a:cubicBezTo>
                        <a:pt x="7861" y="7131"/>
                        <a:pt x="7901" y="7170"/>
                        <a:pt x="7901" y="7170"/>
                      </a:cubicBezTo>
                      <a:cubicBezTo>
                        <a:pt x="7710" y="7741"/>
                        <a:pt x="7508" y="8164"/>
                        <a:pt x="7317" y="8479"/>
                      </a:cubicBezTo>
                      <a:cubicBezTo>
                        <a:pt x="7075" y="8823"/>
                        <a:pt x="6763" y="8971"/>
                        <a:pt x="6290" y="8971"/>
                      </a:cubicBezTo>
                      <a:cubicBezTo>
                        <a:pt x="5937" y="8971"/>
                        <a:pt x="5625" y="8902"/>
                        <a:pt x="5384" y="8745"/>
                      </a:cubicBezTo>
                      <a:cubicBezTo>
                        <a:pt x="5112" y="8627"/>
                        <a:pt x="4951" y="8400"/>
                        <a:pt x="4880" y="8125"/>
                      </a:cubicBezTo>
                      <a:cubicBezTo>
                        <a:pt x="4246" y="8705"/>
                        <a:pt x="3581" y="8971"/>
                        <a:pt x="2947" y="8971"/>
                      </a:cubicBezTo>
                      <a:close/>
                      <a:moveTo>
                        <a:pt x="2947" y="8666"/>
                      </a:moveTo>
                      <a:cubicBezTo>
                        <a:pt x="3340" y="8666"/>
                        <a:pt x="3652" y="8587"/>
                        <a:pt x="4014" y="8361"/>
                      </a:cubicBezTo>
                      <a:cubicBezTo>
                        <a:pt x="4326" y="8164"/>
                        <a:pt x="4639" y="7898"/>
                        <a:pt x="4880" y="7633"/>
                      </a:cubicBezTo>
                      <a:cubicBezTo>
                        <a:pt x="4880" y="7633"/>
                        <a:pt x="4911" y="7593"/>
                        <a:pt x="4911" y="7554"/>
                      </a:cubicBezTo>
                      <a:lnTo>
                        <a:pt x="5736" y="4975"/>
                      </a:lnTo>
                      <a:cubicBezTo>
                        <a:pt x="5666" y="4710"/>
                        <a:pt x="5545" y="4474"/>
                        <a:pt x="5344" y="4286"/>
                      </a:cubicBezTo>
                      <a:cubicBezTo>
                        <a:pt x="5152" y="4090"/>
                        <a:pt x="4880" y="3981"/>
                        <a:pt x="4558" y="3981"/>
                      </a:cubicBezTo>
                      <a:cubicBezTo>
                        <a:pt x="4206" y="3981"/>
                        <a:pt x="3893" y="4090"/>
                        <a:pt x="3581" y="4286"/>
                      </a:cubicBezTo>
                      <a:cubicBezTo>
                        <a:pt x="3299" y="4513"/>
                        <a:pt x="3027" y="4788"/>
                        <a:pt x="2866" y="5054"/>
                      </a:cubicBezTo>
                      <a:cubicBezTo>
                        <a:pt x="2635" y="5399"/>
                        <a:pt x="2433" y="5822"/>
                        <a:pt x="2282" y="6363"/>
                      </a:cubicBezTo>
                      <a:cubicBezTo>
                        <a:pt x="2081" y="6895"/>
                        <a:pt x="2001" y="7318"/>
                        <a:pt x="2001" y="7633"/>
                      </a:cubicBezTo>
                      <a:cubicBezTo>
                        <a:pt x="2001" y="7898"/>
                        <a:pt x="2081" y="8164"/>
                        <a:pt x="2242" y="8361"/>
                      </a:cubicBezTo>
                      <a:cubicBezTo>
                        <a:pt x="2393" y="8587"/>
                        <a:pt x="2635" y="8666"/>
                        <a:pt x="2947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061E375-E286-C585-8E1B-8CFAF23008B0}"/>
                    </a:ext>
                  </a:extLst>
                </p:cNvPr>
                <p:cNvSpPr/>
                <p:nvPr/>
              </p:nvSpPr>
              <p:spPr>
                <a:xfrm flipV="1">
                  <a:off x="12855859" y="690422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59 h 3626"/>
                    <a:gd name="connsiteX1" fmla="*/ 44119 w 43227"/>
                    <a:gd name="connsiteY1" fmla="*/ 165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59"/>
                      </a:moveTo>
                      <a:lnTo>
                        <a:pt x="44119" y="1659"/>
                      </a:lnTo>
                    </a:path>
                  </a:pathLst>
                </a:custGeom>
                <a:noFill/>
                <a:ln w="14028" cap="flat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FA6D92F8-4BEA-886B-1C01-85EE6EE4E61D}"/>
                    </a:ext>
                  </a:extLst>
                </p:cNvPr>
                <p:cNvSpPr/>
                <p:nvPr/>
              </p:nvSpPr>
              <p:spPr>
                <a:xfrm>
                  <a:off x="12917060" y="6898348"/>
                  <a:ext cx="15778" cy="11495"/>
                </a:xfrm>
                <a:custGeom>
                  <a:avLst/>
                  <a:gdLst>
                    <a:gd name="connsiteX0" fmla="*/ 2118 w 15778"/>
                    <a:gd name="connsiteY0" fmla="*/ 11976 h 11495"/>
                    <a:gd name="connsiteX1" fmla="*/ 2159 w 15778"/>
                    <a:gd name="connsiteY1" fmla="*/ 11828 h 11495"/>
                    <a:gd name="connsiteX2" fmla="*/ 2239 w 15778"/>
                    <a:gd name="connsiteY2" fmla="*/ 11671 h 11495"/>
                    <a:gd name="connsiteX3" fmla="*/ 2400 w 15778"/>
                    <a:gd name="connsiteY3" fmla="*/ 11592 h 11495"/>
                    <a:gd name="connsiteX4" fmla="*/ 4243 w 15778"/>
                    <a:gd name="connsiteY4" fmla="*/ 11474 h 11495"/>
                    <a:gd name="connsiteX5" fmla="*/ 4444 w 15778"/>
                    <a:gd name="connsiteY5" fmla="*/ 11405 h 11495"/>
                    <a:gd name="connsiteX6" fmla="*/ 4565 w 15778"/>
                    <a:gd name="connsiteY6" fmla="*/ 11169 h 11495"/>
                    <a:gd name="connsiteX7" fmla="*/ 4676 w 15778"/>
                    <a:gd name="connsiteY7" fmla="*/ 10982 h 11495"/>
                    <a:gd name="connsiteX8" fmla="*/ 5743 w 15778"/>
                    <a:gd name="connsiteY8" fmla="*/ 7597 h 11495"/>
                    <a:gd name="connsiteX9" fmla="*/ 2984 w 15778"/>
                    <a:gd name="connsiteY9" fmla="*/ 1633 h 11495"/>
                    <a:gd name="connsiteX10" fmla="*/ 2279 w 15778"/>
                    <a:gd name="connsiteY10" fmla="*/ 1367 h 11495"/>
                    <a:gd name="connsiteX11" fmla="*/ 1142 w 15778"/>
                    <a:gd name="connsiteY11" fmla="*/ 1327 h 11495"/>
                    <a:gd name="connsiteX12" fmla="*/ 900 w 15778"/>
                    <a:gd name="connsiteY12" fmla="*/ 1101 h 11495"/>
                    <a:gd name="connsiteX13" fmla="*/ 1021 w 15778"/>
                    <a:gd name="connsiteY13" fmla="*/ 786 h 11495"/>
                    <a:gd name="connsiteX14" fmla="*/ 1293 w 15778"/>
                    <a:gd name="connsiteY14" fmla="*/ 717 h 11495"/>
                    <a:gd name="connsiteX15" fmla="*/ 6720 w 15778"/>
                    <a:gd name="connsiteY15" fmla="*/ 717 h 11495"/>
                    <a:gd name="connsiteX16" fmla="*/ 6921 w 15778"/>
                    <a:gd name="connsiteY16" fmla="*/ 944 h 11495"/>
                    <a:gd name="connsiteX17" fmla="*/ 6649 w 15778"/>
                    <a:gd name="connsiteY17" fmla="*/ 1327 h 11495"/>
                    <a:gd name="connsiteX18" fmla="*/ 5109 w 15778"/>
                    <a:gd name="connsiteY18" fmla="*/ 1672 h 11495"/>
                    <a:gd name="connsiteX19" fmla="*/ 7556 w 15778"/>
                    <a:gd name="connsiteY19" fmla="*/ 6868 h 11495"/>
                    <a:gd name="connsiteX20" fmla="*/ 12661 w 15778"/>
                    <a:gd name="connsiteY20" fmla="*/ 2292 h 11495"/>
                    <a:gd name="connsiteX21" fmla="*/ 12782 w 15778"/>
                    <a:gd name="connsiteY21" fmla="*/ 2056 h 11495"/>
                    <a:gd name="connsiteX22" fmla="*/ 12943 w 15778"/>
                    <a:gd name="connsiteY22" fmla="*/ 1869 h 11495"/>
                    <a:gd name="connsiteX23" fmla="*/ 13023 w 15778"/>
                    <a:gd name="connsiteY23" fmla="*/ 1672 h 11495"/>
                    <a:gd name="connsiteX24" fmla="*/ 12157 w 15778"/>
                    <a:gd name="connsiteY24" fmla="*/ 1327 h 11495"/>
                    <a:gd name="connsiteX25" fmla="*/ 11916 w 15778"/>
                    <a:gd name="connsiteY25" fmla="*/ 1101 h 11495"/>
                    <a:gd name="connsiteX26" fmla="*/ 11996 w 15778"/>
                    <a:gd name="connsiteY26" fmla="*/ 904 h 11495"/>
                    <a:gd name="connsiteX27" fmla="*/ 12077 w 15778"/>
                    <a:gd name="connsiteY27" fmla="*/ 786 h 11495"/>
                    <a:gd name="connsiteX28" fmla="*/ 12268 w 15778"/>
                    <a:gd name="connsiteY28" fmla="*/ 717 h 11495"/>
                    <a:gd name="connsiteX29" fmla="*/ 16477 w 15778"/>
                    <a:gd name="connsiteY29" fmla="*/ 717 h 11495"/>
                    <a:gd name="connsiteX30" fmla="*/ 16638 w 15778"/>
                    <a:gd name="connsiteY30" fmla="*/ 786 h 11495"/>
                    <a:gd name="connsiteX31" fmla="*/ 16678 w 15778"/>
                    <a:gd name="connsiteY31" fmla="*/ 944 h 11495"/>
                    <a:gd name="connsiteX32" fmla="*/ 16638 w 15778"/>
                    <a:gd name="connsiteY32" fmla="*/ 1140 h 11495"/>
                    <a:gd name="connsiteX33" fmla="*/ 16558 w 15778"/>
                    <a:gd name="connsiteY33" fmla="*/ 1249 h 11495"/>
                    <a:gd name="connsiteX34" fmla="*/ 16397 w 15778"/>
                    <a:gd name="connsiteY34" fmla="*/ 1327 h 11495"/>
                    <a:gd name="connsiteX35" fmla="*/ 14745 w 15778"/>
                    <a:gd name="connsiteY35" fmla="*/ 1593 h 11495"/>
                    <a:gd name="connsiteX36" fmla="*/ 13416 w 15778"/>
                    <a:gd name="connsiteY36" fmla="*/ 2400 h 11495"/>
                    <a:gd name="connsiteX37" fmla="*/ 13335 w 15778"/>
                    <a:gd name="connsiteY37" fmla="*/ 2440 h 11495"/>
                    <a:gd name="connsiteX38" fmla="*/ 13295 w 15778"/>
                    <a:gd name="connsiteY38" fmla="*/ 2479 h 11495"/>
                    <a:gd name="connsiteX39" fmla="*/ 7586 w 15778"/>
                    <a:gd name="connsiteY39" fmla="*/ 7597 h 11495"/>
                    <a:gd name="connsiteX40" fmla="*/ 6488 w 15778"/>
                    <a:gd name="connsiteY40" fmla="*/ 11090 h 11495"/>
                    <a:gd name="connsiteX41" fmla="*/ 6448 w 15778"/>
                    <a:gd name="connsiteY41" fmla="*/ 11208 h 11495"/>
                    <a:gd name="connsiteX42" fmla="*/ 6408 w 15778"/>
                    <a:gd name="connsiteY42" fmla="*/ 11327 h 11495"/>
                    <a:gd name="connsiteX43" fmla="*/ 6448 w 15778"/>
                    <a:gd name="connsiteY43" fmla="*/ 11435 h 11495"/>
                    <a:gd name="connsiteX44" fmla="*/ 6529 w 15778"/>
                    <a:gd name="connsiteY44" fmla="*/ 11514 h 11495"/>
                    <a:gd name="connsiteX45" fmla="*/ 6690 w 15778"/>
                    <a:gd name="connsiteY45" fmla="*/ 11553 h 11495"/>
                    <a:gd name="connsiteX46" fmla="*/ 8261 w 15778"/>
                    <a:gd name="connsiteY46" fmla="*/ 11592 h 11495"/>
                    <a:gd name="connsiteX47" fmla="*/ 8452 w 15778"/>
                    <a:gd name="connsiteY47" fmla="*/ 11828 h 11495"/>
                    <a:gd name="connsiteX48" fmla="*/ 8341 w 15778"/>
                    <a:gd name="connsiteY48" fmla="*/ 12134 h 11495"/>
                    <a:gd name="connsiteX49" fmla="*/ 8100 w 15778"/>
                    <a:gd name="connsiteY49" fmla="*/ 12212 h 11495"/>
                    <a:gd name="connsiteX50" fmla="*/ 2360 w 15778"/>
                    <a:gd name="connsiteY50" fmla="*/ 12212 h 11495"/>
                    <a:gd name="connsiteX51" fmla="*/ 2118 w 15778"/>
                    <a:gd name="connsiteY51" fmla="*/ 11976 h 1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95">
                      <a:moveTo>
                        <a:pt x="2118" y="11976"/>
                      </a:moveTo>
                      <a:cubicBezTo>
                        <a:pt x="2118" y="11937"/>
                        <a:pt x="2118" y="11897"/>
                        <a:pt x="2159" y="11828"/>
                      </a:cubicBezTo>
                      <a:cubicBezTo>
                        <a:pt x="2159" y="11789"/>
                        <a:pt x="2199" y="11710"/>
                        <a:pt x="2239" y="11671"/>
                      </a:cubicBezTo>
                      <a:cubicBezTo>
                        <a:pt x="2279" y="11632"/>
                        <a:pt x="2320" y="11592"/>
                        <a:pt x="2400" y="11592"/>
                      </a:cubicBezTo>
                      <a:cubicBezTo>
                        <a:pt x="3266" y="11592"/>
                        <a:pt x="3891" y="11553"/>
                        <a:pt x="4243" y="11474"/>
                      </a:cubicBezTo>
                      <a:cubicBezTo>
                        <a:pt x="4324" y="11474"/>
                        <a:pt x="4364" y="11435"/>
                        <a:pt x="4444" y="11405"/>
                      </a:cubicBezTo>
                      <a:cubicBezTo>
                        <a:pt x="4485" y="11327"/>
                        <a:pt x="4525" y="11248"/>
                        <a:pt x="4565" y="11169"/>
                      </a:cubicBezTo>
                      <a:cubicBezTo>
                        <a:pt x="4605" y="11130"/>
                        <a:pt x="4636" y="11051"/>
                        <a:pt x="4676" y="10982"/>
                      </a:cubicBezTo>
                      <a:lnTo>
                        <a:pt x="5743" y="7597"/>
                      </a:lnTo>
                      <a:lnTo>
                        <a:pt x="2984" y="1633"/>
                      </a:lnTo>
                      <a:cubicBezTo>
                        <a:pt x="2833" y="1524"/>
                        <a:pt x="2592" y="1406"/>
                        <a:pt x="2279" y="1367"/>
                      </a:cubicBezTo>
                      <a:cubicBezTo>
                        <a:pt x="1927" y="1327"/>
                        <a:pt x="1575" y="1327"/>
                        <a:pt x="1142" y="1327"/>
                      </a:cubicBezTo>
                      <a:cubicBezTo>
                        <a:pt x="981" y="1327"/>
                        <a:pt x="900" y="1249"/>
                        <a:pt x="900" y="1101"/>
                      </a:cubicBezTo>
                      <a:cubicBezTo>
                        <a:pt x="981" y="944"/>
                        <a:pt x="981" y="865"/>
                        <a:pt x="1021" y="786"/>
                      </a:cubicBezTo>
                      <a:cubicBezTo>
                        <a:pt x="1061" y="757"/>
                        <a:pt x="1182" y="717"/>
                        <a:pt x="1293" y="717"/>
                      </a:cubicBezTo>
                      <a:lnTo>
                        <a:pt x="6720" y="717"/>
                      </a:lnTo>
                      <a:cubicBezTo>
                        <a:pt x="6841" y="717"/>
                        <a:pt x="6921" y="786"/>
                        <a:pt x="6921" y="944"/>
                      </a:cubicBezTo>
                      <a:cubicBezTo>
                        <a:pt x="6841" y="1209"/>
                        <a:pt x="6760" y="1327"/>
                        <a:pt x="6649" y="1327"/>
                      </a:cubicBezTo>
                      <a:cubicBezTo>
                        <a:pt x="5622" y="1327"/>
                        <a:pt x="5109" y="1446"/>
                        <a:pt x="5109" y="1672"/>
                      </a:cubicBezTo>
                      <a:lnTo>
                        <a:pt x="7556" y="6868"/>
                      </a:lnTo>
                      <a:lnTo>
                        <a:pt x="12661" y="2292"/>
                      </a:lnTo>
                      <a:cubicBezTo>
                        <a:pt x="12661" y="2213"/>
                        <a:pt x="12701" y="2134"/>
                        <a:pt x="12782" y="2056"/>
                      </a:cubicBezTo>
                      <a:cubicBezTo>
                        <a:pt x="12862" y="2016"/>
                        <a:pt x="12902" y="1947"/>
                        <a:pt x="12943" y="1869"/>
                      </a:cubicBezTo>
                      <a:cubicBezTo>
                        <a:pt x="13023" y="1829"/>
                        <a:pt x="13023" y="1751"/>
                        <a:pt x="13023" y="1672"/>
                      </a:cubicBezTo>
                      <a:cubicBezTo>
                        <a:pt x="13023" y="1446"/>
                        <a:pt x="12701" y="1327"/>
                        <a:pt x="12157" y="1327"/>
                      </a:cubicBezTo>
                      <a:cubicBezTo>
                        <a:pt x="11996" y="1327"/>
                        <a:pt x="11916" y="1249"/>
                        <a:pt x="11916" y="1101"/>
                      </a:cubicBezTo>
                      <a:cubicBezTo>
                        <a:pt x="11956" y="1022"/>
                        <a:pt x="11956" y="944"/>
                        <a:pt x="11996" y="904"/>
                      </a:cubicBezTo>
                      <a:cubicBezTo>
                        <a:pt x="11996" y="826"/>
                        <a:pt x="12036" y="786"/>
                        <a:pt x="12077" y="786"/>
                      </a:cubicBezTo>
                      <a:cubicBezTo>
                        <a:pt x="12117" y="757"/>
                        <a:pt x="12188" y="717"/>
                        <a:pt x="12268" y="717"/>
                      </a:cubicBezTo>
                      <a:lnTo>
                        <a:pt x="16477" y="717"/>
                      </a:lnTo>
                      <a:cubicBezTo>
                        <a:pt x="16517" y="717"/>
                        <a:pt x="16598" y="757"/>
                        <a:pt x="16638" y="786"/>
                      </a:cubicBezTo>
                      <a:cubicBezTo>
                        <a:pt x="16678" y="865"/>
                        <a:pt x="16678" y="904"/>
                        <a:pt x="16678" y="944"/>
                      </a:cubicBezTo>
                      <a:cubicBezTo>
                        <a:pt x="16638" y="1022"/>
                        <a:pt x="16638" y="1101"/>
                        <a:pt x="16638" y="1140"/>
                      </a:cubicBezTo>
                      <a:cubicBezTo>
                        <a:pt x="16598" y="1180"/>
                        <a:pt x="16598" y="1209"/>
                        <a:pt x="16558" y="1249"/>
                      </a:cubicBezTo>
                      <a:cubicBezTo>
                        <a:pt x="16477" y="1288"/>
                        <a:pt x="16437" y="1327"/>
                        <a:pt x="16397" y="1327"/>
                      </a:cubicBezTo>
                      <a:cubicBezTo>
                        <a:pt x="15812" y="1327"/>
                        <a:pt x="15259" y="1406"/>
                        <a:pt x="14745" y="1593"/>
                      </a:cubicBezTo>
                      <a:cubicBezTo>
                        <a:pt x="14242" y="1829"/>
                        <a:pt x="13809" y="2095"/>
                        <a:pt x="13416" y="2400"/>
                      </a:cubicBezTo>
                      <a:cubicBezTo>
                        <a:pt x="13376" y="2440"/>
                        <a:pt x="13376" y="2440"/>
                        <a:pt x="13335" y="2440"/>
                      </a:cubicBezTo>
                      <a:lnTo>
                        <a:pt x="13295" y="2479"/>
                      </a:lnTo>
                      <a:lnTo>
                        <a:pt x="7586" y="7597"/>
                      </a:lnTo>
                      <a:lnTo>
                        <a:pt x="6488" y="11090"/>
                      </a:lnTo>
                      <a:cubicBezTo>
                        <a:pt x="6488" y="11130"/>
                        <a:pt x="6448" y="11169"/>
                        <a:pt x="6448" y="11208"/>
                      </a:cubicBezTo>
                      <a:cubicBezTo>
                        <a:pt x="6408" y="11287"/>
                        <a:pt x="6408" y="11287"/>
                        <a:pt x="6408" y="11327"/>
                      </a:cubicBezTo>
                      <a:cubicBezTo>
                        <a:pt x="6408" y="11405"/>
                        <a:pt x="6408" y="11405"/>
                        <a:pt x="6448" y="11435"/>
                      </a:cubicBezTo>
                      <a:cubicBezTo>
                        <a:pt x="6488" y="11474"/>
                        <a:pt x="6488" y="11514"/>
                        <a:pt x="6529" y="11514"/>
                      </a:cubicBezTo>
                      <a:cubicBezTo>
                        <a:pt x="6569" y="11514"/>
                        <a:pt x="6609" y="11553"/>
                        <a:pt x="6690" y="11553"/>
                      </a:cubicBezTo>
                      <a:cubicBezTo>
                        <a:pt x="6962" y="11592"/>
                        <a:pt x="7475" y="11592"/>
                        <a:pt x="8261" y="11592"/>
                      </a:cubicBezTo>
                      <a:cubicBezTo>
                        <a:pt x="8381" y="11592"/>
                        <a:pt x="8452" y="11671"/>
                        <a:pt x="8452" y="11828"/>
                      </a:cubicBezTo>
                      <a:cubicBezTo>
                        <a:pt x="8381" y="11976"/>
                        <a:pt x="8341" y="12094"/>
                        <a:pt x="8341" y="12134"/>
                      </a:cubicBezTo>
                      <a:cubicBezTo>
                        <a:pt x="8301" y="12173"/>
                        <a:pt x="8220" y="12212"/>
                        <a:pt x="8100" y="12212"/>
                      </a:cubicBezTo>
                      <a:lnTo>
                        <a:pt x="2360" y="12212"/>
                      </a:lnTo>
                      <a:cubicBezTo>
                        <a:pt x="2199" y="12212"/>
                        <a:pt x="2118" y="12134"/>
                        <a:pt x="2118" y="119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E16B2DD-D14B-E8C4-D30E-28177EAB6A90}"/>
                    </a:ext>
                  </a:extLst>
                </p:cNvPr>
                <p:cNvSpPr/>
                <p:nvPr/>
              </p:nvSpPr>
              <p:spPr>
                <a:xfrm>
                  <a:off x="12929495" y="6904539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5 h 8257"/>
                    <a:gd name="connsiteX1" fmla="*/ 1415 w 7270"/>
                    <a:gd name="connsiteY1" fmla="*/ 8444 h 8257"/>
                    <a:gd name="connsiteX2" fmla="*/ 902 w 7270"/>
                    <a:gd name="connsiteY2" fmla="*/ 7095 h 8257"/>
                    <a:gd name="connsiteX3" fmla="*/ 1375 w 7270"/>
                    <a:gd name="connsiteY3" fmla="*/ 5560 h 8257"/>
                    <a:gd name="connsiteX4" fmla="*/ 2744 w 7270"/>
                    <a:gd name="connsiteY4" fmla="*/ 4212 h 8257"/>
                    <a:gd name="connsiteX5" fmla="*/ 4557 w 7270"/>
                    <a:gd name="connsiteY5" fmla="*/ 3671 h 8257"/>
                    <a:gd name="connsiteX6" fmla="*/ 5382 w 7270"/>
                    <a:gd name="connsiteY6" fmla="*/ 3867 h 8257"/>
                    <a:gd name="connsiteX7" fmla="*/ 5936 w 7270"/>
                    <a:gd name="connsiteY7" fmla="*/ 4369 h 8257"/>
                    <a:gd name="connsiteX8" fmla="*/ 6802 w 7270"/>
                    <a:gd name="connsiteY8" fmla="*/ 1751 h 8257"/>
                    <a:gd name="connsiteX9" fmla="*/ 6842 w 7270"/>
                    <a:gd name="connsiteY9" fmla="*/ 1446 h 8257"/>
                    <a:gd name="connsiteX10" fmla="*/ 5856 w 7270"/>
                    <a:gd name="connsiteY10" fmla="*/ 1250 h 8257"/>
                    <a:gd name="connsiteX11" fmla="*/ 5735 w 7270"/>
                    <a:gd name="connsiteY11" fmla="*/ 1102 h 8257"/>
                    <a:gd name="connsiteX12" fmla="*/ 5735 w 7270"/>
                    <a:gd name="connsiteY12" fmla="*/ 984 h 8257"/>
                    <a:gd name="connsiteX13" fmla="*/ 5815 w 7270"/>
                    <a:gd name="connsiteY13" fmla="*/ 866 h 8257"/>
                    <a:gd name="connsiteX14" fmla="*/ 5936 w 7270"/>
                    <a:gd name="connsiteY14" fmla="*/ 826 h 8257"/>
                    <a:gd name="connsiteX15" fmla="*/ 7980 w 7270"/>
                    <a:gd name="connsiteY15" fmla="*/ 718 h 8257"/>
                    <a:gd name="connsiteX16" fmla="*/ 8172 w 7270"/>
                    <a:gd name="connsiteY16" fmla="*/ 866 h 8257"/>
                    <a:gd name="connsiteX17" fmla="*/ 5976 w 7270"/>
                    <a:gd name="connsiteY17" fmla="*/ 7597 h 8257"/>
                    <a:gd name="connsiteX18" fmla="*/ 5856 w 7270"/>
                    <a:gd name="connsiteY18" fmla="*/ 8168 h 8257"/>
                    <a:gd name="connsiteX19" fmla="*/ 6329 w 7270"/>
                    <a:gd name="connsiteY19" fmla="*/ 8670 h 8257"/>
                    <a:gd name="connsiteX20" fmla="*/ 7034 w 7270"/>
                    <a:gd name="connsiteY20" fmla="*/ 8208 h 8257"/>
                    <a:gd name="connsiteX21" fmla="*/ 7426 w 7270"/>
                    <a:gd name="connsiteY21" fmla="*/ 7135 h 8257"/>
                    <a:gd name="connsiteX22" fmla="*/ 7547 w 7270"/>
                    <a:gd name="connsiteY22" fmla="*/ 7056 h 8257"/>
                    <a:gd name="connsiteX23" fmla="*/ 7739 w 7270"/>
                    <a:gd name="connsiteY23" fmla="*/ 7056 h 8257"/>
                    <a:gd name="connsiteX24" fmla="*/ 7819 w 7270"/>
                    <a:gd name="connsiteY24" fmla="*/ 7095 h 8257"/>
                    <a:gd name="connsiteX25" fmla="*/ 7900 w 7270"/>
                    <a:gd name="connsiteY25" fmla="*/ 7174 h 8257"/>
                    <a:gd name="connsiteX26" fmla="*/ 7306 w 7270"/>
                    <a:gd name="connsiteY26" fmla="*/ 8483 h 8257"/>
                    <a:gd name="connsiteX27" fmla="*/ 6289 w 7270"/>
                    <a:gd name="connsiteY27" fmla="*/ 8975 h 8257"/>
                    <a:gd name="connsiteX28" fmla="*/ 5382 w 7270"/>
                    <a:gd name="connsiteY28" fmla="*/ 8749 h 8257"/>
                    <a:gd name="connsiteX29" fmla="*/ 4869 w 7270"/>
                    <a:gd name="connsiteY29" fmla="*/ 8129 h 8257"/>
                    <a:gd name="connsiteX30" fmla="*/ 2946 w 7270"/>
                    <a:gd name="connsiteY30" fmla="*/ 8975 h 8257"/>
                    <a:gd name="connsiteX31" fmla="*/ 2946 w 7270"/>
                    <a:gd name="connsiteY31" fmla="*/ 8670 h 8257"/>
                    <a:gd name="connsiteX32" fmla="*/ 4003 w 7270"/>
                    <a:gd name="connsiteY32" fmla="*/ 8365 h 8257"/>
                    <a:gd name="connsiteX33" fmla="*/ 4869 w 7270"/>
                    <a:gd name="connsiteY33" fmla="*/ 7597 h 8257"/>
                    <a:gd name="connsiteX34" fmla="*/ 4909 w 7270"/>
                    <a:gd name="connsiteY34" fmla="*/ 7558 h 8257"/>
                    <a:gd name="connsiteX35" fmla="*/ 5735 w 7270"/>
                    <a:gd name="connsiteY35" fmla="*/ 4980 h 8257"/>
                    <a:gd name="connsiteX36" fmla="*/ 5342 w 7270"/>
                    <a:gd name="connsiteY36" fmla="*/ 4291 h 8257"/>
                    <a:gd name="connsiteX37" fmla="*/ 4557 w 7270"/>
                    <a:gd name="connsiteY37" fmla="*/ 3985 h 8257"/>
                    <a:gd name="connsiteX38" fmla="*/ 3570 w 7270"/>
                    <a:gd name="connsiteY38" fmla="*/ 4291 h 8257"/>
                    <a:gd name="connsiteX39" fmla="*/ 2865 w 7270"/>
                    <a:gd name="connsiteY39" fmla="*/ 5058 h 8257"/>
                    <a:gd name="connsiteX40" fmla="*/ 2271 w 7270"/>
                    <a:gd name="connsiteY40" fmla="*/ 6367 h 8257"/>
                    <a:gd name="connsiteX41" fmla="*/ 1999 w 7270"/>
                    <a:gd name="connsiteY41" fmla="*/ 7637 h 8257"/>
                    <a:gd name="connsiteX42" fmla="*/ 2241 w 7270"/>
                    <a:gd name="connsiteY42" fmla="*/ 8365 h 8257"/>
                    <a:gd name="connsiteX43" fmla="*/ 2946 w 7270"/>
                    <a:gd name="connsiteY43" fmla="*/ 8670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5"/>
                      </a:moveTo>
                      <a:cubicBezTo>
                        <a:pt x="2311" y="8975"/>
                        <a:pt x="1808" y="8788"/>
                        <a:pt x="1415" y="8444"/>
                      </a:cubicBezTo>
                      <a:cubicBezTo>
                        <a:pt x="1053" y="8060"/>
                        <a:pt x="902" y="7637"/>
                        <a:pt x="902" y="7095"/>
                      </a:cubicBezTo>
                      <a:cubicBezTo>
                        <a:pt x="902" y="6633"/>
                        <a:pt x="1053" y="6092"/>
                        <a:pt x="1375" y="5560"/>
                      </a:cubicBezTo>
                      <a:cubicBezTo>
                        <a:pt x="1727" y="5019"/>
                        <a:pt x="2160" y="4556"/>
                        <a:pt x="2744" y="4212"/>
                      </a:cubicBezTo>
                      <a:cubicBezTo>
                        <a:pt x="3298" y="3867"/>
                        <a:pt x="3892" y="3671"/>
                        <a:pt x="4557" y="3671"/>
                      </a:cubicBezTo>
                      <a:cubicBezTo>
                        <a:pt x="4869" y="3671"/>
                        <a:pt x="5151" y="3749"/>
                        <a:pt x="5382" y="3867"/>
                      </a:cubicBezTo>
                      <a:cubicBezTo>
                        <a:pt x="5624" y="3985"/>
                        <a:pt x="5775" y="4173"/>
                        <a:pt x="5936" y="4369"/>
                      </a:cubicBezTo>
                      <a:lnTo>
                        <a:pt x="6802" y="1751"/>
                      </a:lnTo>
                      <a:cubicBezTo>
                        <a:pt x="6802" y="1633"/>
                        <a:pt x="6842" y="1525"/>
                        <a:pt x="6842" y="1446"/>
                      </a:cubicBezTo>
                      <a:cubicBezTo>
                        <a:pt x="6842" y="1328"/>
                        <a:pt x="6520" y="1250"/>
                        <a:pt x="5856" y="1250"/>
                      </a:cubicBezTo>
                      <a:cubicBezTo>
                        <a:pt x="5775" y="1250"/>
                        <a:pt x="5735" y="1210"/>
                        <a:pt x="5735" y="1102"/>
                      </a:cubicBezTo>
                      <a:cubicBezTo>
                        <a:pt x="5735" y="1062"/>
                        <a:pt x="5735" y="1023"/>
                        <a:pt x="5735" y="984"/>
                      </a:cubicBezTo>
                      <a:cubicBezTo>
                        <a:pt x="5775" y="944"/>
                        <a:pt x="5775" y="905"/>
                        <a:pt x="5815" y="866"/>
                      </a:cubicBezTo>
                      <a:cubicBezTo>
                        <a:pt x="5856" y="866"/>
                        <a:pt x="5856" y="826"/>
                        <a:pt x="5936" y="826"/>
                      </a:cubicBezTo>
                      <a:lnTo>
                        <a:pt x="7980" y="718"/>
                      </a:lnTo>
                      <a:cubicBezTo>
                        <a:pt x="8101" y="718"/>
                        <a:pt x="8172" y="748"/>
                        <a:pt x="8172" y="866"/>
                      </a:cubicBezTo>
                      <a:lnTo>
                        <a:pt x="5976" y="7597"/>
                      </a:lnTo>
                      <a:cubicBezTo>
                        <a:pt x="5896" y="7745"/>
                        <a:pt x="5856" y="7942"/>
                        <a:pt x="5856" y="8168"/>
                      </a:cubicBezTo>
                      <a:cubicBezTo>
                        <a:pt x="5856" y="8513"/>
                        <a:pt x="6017" y="8670"/>
                        <a:pt x="6329" y="8670"/>
                      </a:cubicBezTo>
                      <a:cubicBezTo>
                        <a:pt x="6601" y="8670"/>
                        <a:pt x="6842" y="8513"/>
                        <a:pt x="7034" y="8208"/>
                      </a:cubicBezTo>
                      <a:cubicBezTo>
                        <a:pt x="7195" y="7902"/>
                        <a:pt x="7306" y="7558"/>
                        <a:pt x="7426" y="7135"/>
                      </a:cubicBezTo>
                      <a:cubicBezTo>
                        <a:pt x="7467" y="7095"/>
                        <a:pt x="7507" y="7056"/>
                        <a:pt x="7547" y="7056"/>
                      </a:cubicBezTo>
                      <a:lnTo>
                        <a:pt x="7739" y="7056"/>
                      </a:lnTo>
                      <a:cubicBezTo>
                        <a:pt x="7779" y="7056"/>
                        <a:pt x="7819" y="7095"/>
                        <a:pt x="7819" y="7095"/>
                      </a:cubicBezTo>
                      <a:cubicBezTo>
                        <a:pt x="7859" y="7135"/>
                        <a:pt x="7900" y="7174"/>
                        <a:pt x="7900" y="7174"/>
                      </a:cubicBezTo>
                      <a:cubicBezTo>
                        <a:pt x="7708" y="7745"/>
                        <a:pt x="7507" y="8168"/>
                        <a:pt x="7306" y="8483"/>
                      </a:cubicBezTo>
                      <a:cubicBezTo>
                        <a:pt x="7074" y="8828"/>
                        <a:pt x="6762" y="8975"/>
                        <a:pt x="6289" y="8975"/>
                      </a:cubicBezTo>
                      <a:cubicBezTo>
                        <a:pt x="5936" y="8975"/>
                        <a:pt x="5624" y="8906"/>
                        <a:pt x="5382" y="8749"/>
                      </a:cubicBezTo>
                      <a:cubicBezTo>
                        <a:pt x="5110" y="8591"/>
                        <a:pt x="4949" y="8404"/>
                        <a:pt x="4869" y="8129"/>
                      </a:cubicBezTo>
                      <a:cubicBezTo>
                        <a:pt x="4244" y="8710"/>
                        <a:pt x="3570" y="8975"/>
                        <a:pt x="2946" y="8975"/>
                      </a:cubicBezTo>
                      <a:close/>
                      <a:moveTo>
                        <a:pt x="2946" y="8670"/>
                      </a:moveTo>
                      <a:cubicBezTo>
                        <a:pt x="3338" y="8670"/>
                        <a:pt x="3651" y="8591"/>
                        <a:pt x="4003" y="8365"/>
                      </a:cubicBezTo>
                      <a:cubicBezTo>
                        <a:pt x="4355" y="8129"/>
                        <a:pt x="4637" y="7902"/>
                        <a:pt x="4869" y="7597"/>
                      </a:cubicBezTo>
                      <a:cubicBezTo>
                        <a:pt x="4869" y="7597"/>
                        <a:pt x="4909" y="7597"/>
                        <a:pt x="4909" y="7558"/>
                      </a:cubicBezTo>
                      <a:lnTo>
                        <a:pt x="5735" y="4980"/>
                      </a:lnTo>
                      <a:cubicBezTo>
                        <a:pt x="5654" y="4714"/>
                        <a:pt x="5543" y="4478"/>
                        <a:pt x="5342" y="4291"/>
                      </a:cubicBezTo>
                      <a:cubicBezTo>
                        <a:pt x="5151" y="4094"/>
                        <a:pt x="4869" y="3985"/>
                        <a:pt x="4557" y="3985"/>
                      </a:cubicBezTo>
                      <a:cubicBezTo>
                        <a:pt x="4204" y="3985"/>
                        <a:pt x="3892" y="4094"/>
                        <a:pt x="3570" y="4291"/>
                      </a:cubicBezTo>
                      <a:cubicBezTo>
                        <a:pt x="3298" y="4517"/>
                        <a:pt x="3026" y="4753"/>
                        <a:pt x="2865" y="5058"/>
                      </a:cubicBezTo>
                      <a:cubicBezTo>
                        <a:pt x="2633" y="5363"/>
                        <a:pt x="2432" y="5826"/>
                        <a:pt x="2271" y="6367"/>
                      </a:cubicBezTo>
                      <a:cubicBezTo>
                        <a:pt x="2080" y="6899"/>
                        <a:pt x="1999" y="7322"/>
                        <a:pt x="1999" y="7637"/>
                      </a:cubicBezTo>
                      <a:cubicBezTo>
                        <a:pt x="1999" y="7902"/>
                        <a:pt x="2080" y="8129"/>
                        <a:pt x="2241" y="8365"/>
                      </a:cubicBezTo>
                      <a:cubicBezTo>
                        <a:pt x="2392" y="8591"/>
                        <a:pt x="2633" y="8670"/>
                        <a:pt x="2946" y="86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78D56CCC-F297-E39F-7540-B08C321CA2EE}"/>
                    </a:ext>
                  </a:extLst>
                </p:cNvPr>
                <p:cNvSpPr/>
                <p:nvPr/>
              </p:nvSpPr>
              <p:spPr>
                <a:xfrm>
                  <a:off x="12937359" y="6907491"/>
                  <a:ext cx="6293" cy="7459"/>
                </a:xfrm>
                <a:custGeom>
                  <a:avLst/>
                  <a:gdLst>
                    <a:gd name="connsiteX0" fmla="*/ 2514 w 6293"/>
                    <a:gd name="connsiteY0" fmla="*/ 8021 h 7459"/>
                    <a:gd name="connsiteX1" fmla="*/ 2755 w 6293"/>
                    <a:gd name="connsiteY1" fmla="*/ 7755 h 7459"/>
                    <a:gd name="connsiteX2" fmla="*/ 3581 w 6293"/>
                    <a:gd name="connsiteY2" fmla="*/ 7676 h 7459"/>
                    <a:gd name="connsiteX3" fmla="*/ 4014 w 6293"/>
                    <a:gd name="connsiteY3" fmla="*/ 7371 h 7459"/>
                    <a:gd name="connsiteX4" fmla="*/ 4639 w 6293"/>
                    <a:gd name="connsiteY4" fmla="*/ 5373 h 7459"/>
                    <a:gd name="connsiteX5" fmla="*/ 2907 w 6293"/>
                    <a:gd name="connsiteY5" fmla="*/ 6023 h 7459"/>
                    <a:gd name="connsiteX6" fmla="*/ 1416 w 6293"/>
                    <a:gd name="connsiteY6" fmla="*/ 5491 h 7459"/>
                    <a:gd name="connsiteX7" fmla="*/ 903 w 6293"/>
                    <a:gd name="connsiteY7" fmla="*/ 4143 h 7459"/>
                    <a:gd name="connsiteX8" fmla="*/ 1376 w 6293"/>
                    <a:gd name="connsiteY8" fmla="*/ 2608 h 7459"/>
                    <a:gd name="connsiteX9" fmla="*/ 2755 w 6293"/>
                    <a:gd name="connsiteY9" fmla="*/ 1260 h 7459"/>
                    <a:gd name="connsiteX10" fmla="*/ 4558 w 6293"/>
                    <a:gd name="connsiteY10" fmla="*/ 718 h 7459"/>
                    <a:gd name="connsiteX11" fmla="*/ 5424 w 6293"/>
                    <a:gd name="connsiteY11" fmla="*/ 915 h 7459"/>
                    <a:gd name="connsiteX12" fmla="*/ 5978 w 6293"/>
                    <a:gd name="connsiteY12" fmla="*/ 1486 h 7459"/>
                    <a:gd name="connsiteX13" fmla="*/ 6451 w 6293"/>
                    <a:gd name="connsiteY13" fmla="*/ 1033 h 7459"/>
                    <a:gd name="connsiteX14" fmla="*/ 7035 w 6293"/>
                    <a:gd name="connsiteY14" fmla="*/ 718 h 7459"/>
                    <a:gd name="connsiteX15" fmla="*/ 7196 w 6293"/>
                    <a:gd name="connsiteY15" fmla="*/ 876 h 7459"/>
                    <a:gd name="connsiteX16" fmla="*/ 5071 w 6293"/>
                    <a:gd name="connsiteY16" fmla="*/ 7411 h 7459"/>
                    <a:gd name="connsiteX17" fmla="*/ 5031 w 6293"/>
                    <a:gd name="connsiteY17" fmla="*/ 7607 h 7459"/>
                    <a:gd name="connsiteX18" fmla="*/ 6018 w 6293"/>
                    <a:gd name="connsiteY18" fmla="*/ 7755 h 7459"/>
                    <a:gd name="connsiteX19" fmla="*/ 6139 w 6293"/>
                    <a:gd name="connsiteY19" fmla="*/ 7795 h 7459"/>
                    <a:gd name="connsiteX20" fmla="*/ 6169 w 6293"/>
                    <a:gd name="connsiteY20" fmla="*/ 7913 h 7459"/>
                    <a:gd name="connsiteX21" fmla="*/ 6098 w 6293"/>
                    <a:gd name="connsiteY21" fmla="*/ 8100 h 7459"/>
                    <a:gd name="connsiteX22" fmla="*/ 5937 w 6293"/>
                    <a:gd name="connsiteY22" fmla="*/ 8178 h 7459"/>
                    <a:gd name="connsiteX23" fmla="*/ 2675 w 6293"/>
                    <a:gd name="connsiteY23" fmla="*/ 8178 h 7459"/>
                    <a:gd name="connsiteX24" fmla="*/ 2514 w 6293"/>
                    <a:gd name="connsiteY24" fmla="*/ 8021 h 7459"/>
                    <a:gd name="connsiteX25" fmla="*/ 2947 w 6293"/>
                    <a:gd name="connsiteY25" fmla="*/ 5718 h 7459"/>
                    <a:gd name="connsiteX26" fmla="*/ 3974 w 6293"/>
                    <a:gd name="connsiteY26" fmla="*/ 5413 h 7459"/>
                    <a:gd name="connsiteX27" fmla="*/ 4880 w 6293"/>
                    <a:gd name="connsiteY27" fmla="*/ 4684 h 7459"/>
                    <a:gd name="connsiteX28" fmla="*/ 5736 w 6293"/>
                    <a:gd name="connsiteY28" fmla="*/ 2027 h 7459"/>
                    <a:gd name="connsiteX29" fmla="*/ 5343 w 6293"/>
                    <a:gd name="connsiteY29" fmla="*/ 1338 h 7459"/>
                    <a:gd name="connsiteX30" fmla="*/ 4558 w 6293"/>
                    <a:gd name="connsiteY30" fmla="*/ 1033 h 7459"/>
                    <a:gd name="connsiteX31" fmla="*/ 3581 w 6293"/>
                    <a:gd name="connsiteY31" fmla="*/ 1338 h 7459"/>
                    <a:gd name="connsiteX32" fmla="*/ 2866 w 6293"/>
                    <a:gd name="connsiteY32" fmla="*/ 2106 h 7459"/>
                    <a:gd name="connsiteX33" fmla="*/ 2282 w 6293"/>
                    <a:gd name="connsiteY33" fmla="*/ 3415 h 7459"/>
                    <a:gd name="connsiteX34" fmla="*/ 2000 w 6293"/>
                    <a:gd name="connsiteY34" fmla="*/ 4684 h 7459"/>
                    <a:gd name="connsiteX35" fmla="*/ 2242 w 6293"/>
                    <a:gd name="connsiteY35" fmla="*/ 5413 h 7459"/>
                    <a:gd name="connsiteX36" fmla="*/ 2947 w 6293"/>
                    <a:gd name="connsiteY36" fmla="*/ 5718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4" y="8021"/>
                      </a:moveTo>
                      <a:cubicBezTo>
                        <a:pt x="2554" y="7834"/>
                        <a:pt x="2635" y="7755"/>
                        <a:pt x="2755" y="7755"/>
                      </a:cubicBezTo>
                      <a:cubicBezTo>
                        <a:pt x="3108" y="7755"/>
                        <a:pt x="3380" y="7755"/>
                        <a:pt x="3581" y="7676"/>
                      </a:cubicBezTo>
                      <a:cubicBezTo>
                        <a:pt x="3813" y="7637"/>
                        <a:pt x="3934" y="7529"/>
                        <a:pt x="4014" y="7371"/>
                      </a:cubicBezTo>
                      <a:lnTo>
                        <a:pt x="4639" y="5373"/>
                      </a:lnTo>
                      <a:cubicBezTo>
                        <a:pt x="4085" y="5797"/>
                        <a:pt x="3501" y="6023"/>
                        <a:pt x="2907" y="6023"/>
                      </a:cubicBezTo>
                      <a:cubicBezTo>
                        <a:pt x="2282" y="6023"/>
                        <a:pt x="1809" y="5836"/>
                        <a:pt x="1416" y="5491"/>
                      </a:cubicBezTo>
                      <a:cubicBezTo>
                        <a:pt x="1064" y="5108"/>
                        <a:pt x="903" y="4684"/>
                        <a:pt x="903" y="4143"/>
                      </a:cubicBezTo>
                      <a:cubicBezTo>
                        <a:pt x="903" y="3681"/>
                        <a:pt x="1064" y="3139"/>
                        <a:pt x="1376" y="2608"/>
                      </a:cubicBezTo>
                      <a:cubicBezTo>
                        <a:pt x="1728" y="2067"/>
                        <a:pt x="2161" y="1604"/>
                        <a:pt x="2755" y="1260"/>
                      </a:cubicBezTo>
                      <a:cubicBezTo>
                        <a:pt x="3299" y="915"/>
                        <a:pt x="3893" y="718"/>
                        <a:pt x="4558" y="718"/>
                      </a:cubicBezTo>
                      <a:cubicBezTo>
                        <a:pt x="4880" y="718"/>
                        <a:pt x="5152" y="797"/>
                        <a:pt x="5424" y="915"/>
                      </a:cubicBezTo>
                      <a:cubicBezTo>
                        <a:pt x="5665" y="1063"/>
                        <a:pt x="5817" y="1260"/>
                        <a:pt x="5978" y="1486"/>
                      </a:cubicBezTo>
                      <a:cubicBezTo>
                        <a:pt x="6018" y="1417"/>
                        <a:pt x="6169" y="1260"/>
                        <a:pt x="6451" y="1033"/>
                      </a:cubicBezTo>
                      <a:cubicBezTo>
                        <a:pt x="6723" y="836"/>
                        <a:pt x="6924" y="718"/>
                        <a:pt x="7035" y="718"/>
                      </a:cubicBezTo>
                      <a:cubicBezTo>
                        <a:pt x="7116" y="718"/>
                        <a:pt x="7196" y="758"/>
                        <a:pt x="7196" y="876"/>
                      </a:cubicBezTo>
                      <a:lnTo>
                        <a:pt x="5071" y="7411"/>
                      </a:lnTo>
                      <a:cubicBezTo>
                        <a:pt x="5031" y="7529"/>
                        <a:pt x="5031" y="7607"/>
                        <a:pt x="5031" y="7607"/>
                      </a:cubicBezTo>
                      <a:cubicBezTo>
                        <a:pt x="5031" y="7716"/>
                        <a:pt x="5343" y="7755"/>
                        <a:pt x="6018" y="7755"/>
                      </a:cubicBezTo>
                      <a:cubicBezTo>
                        <a:pt x="6058" y="7755"/>
                        <a:pt x="6098" y="7755"/>
                        <a:pt x="6139" y="7795"/>
                      </a:cubicBezTo>
                      <a:cubicBezTo>
                        <a:pt x="6169" y="7834"/>
                        <a:pt x="6169" y="7873"/>
                        <a:pt x="6169" y="7913"/>
                      </a:cubicBezTo>
                      <a:cubicBezTo>
                        <a:pt x="6139" y="8021"/>
                        <a:pt x="6139" y="8100"/>
                        <a:pt x="6098" y="8100"/>
                      </a:cubicBezTo>
                      <a:cubicBezTo>
                        <a:pt x="6058" y="8139"/>
                        <a:pt x="6018" y="8178"/>
                        <a:pt x="5937" y="8178"/>
                      </a:cubicBezTo>
                      <a:lnTo>
                        <a:pt x="2675" y="8178"/>
                      </a:lnTo>
                      <a:cubicBezTo>
                        <a:pt x="2594" y="8178"/>
                        <a:pt x="2514" y="8100"/>
                        <a:pt x="2514" y="8021"/>
                      </a:cubicBezTo>
                      <a:close/>
                      <a:moveTo>
                        <a:pt x="2947" y="5718"/>
                      </a:moveTo>
                      <a:cubicBezTo>
                        <a:pt x="3299" y="5718"/>
                        <a:pt x="3652" y="5639"/>
                        <a:pt x="3974" y="5413"/>
                      </a:cubicBezTo>
                      <a:cubicBezTo>
                        <a:pt x="4326" y="5216"/>
                        <a:pt x="4639" y="4950"/>
                        <a:pt x="4880" y="4684"/>
                      </a:cubicBezTo>
                      <a:lnTo>
                        <a:pt x="5736" y="2027"/>
                      </a:lnTo>
                      <a:cubicBezTo>
                        <a:pt x="5665" y="1762"/>
                        <a:pt x="5545" y="1525"/>
                        <a:pt x="5343" y="1338"/>
                      </a:cubicBezTo>
                      <a:cubicBezTo>
                        <a:pt x="5152" y="1142"/>
                        <a:pt x="4880" y="1033"/>
                        <a:pt x="4558" y="1033"/>
                      </a:cubicBezTo>
                      <a:cubicBezTo>
                        <a:pt x="4206" y="1033"/>
                        <a:pt x="3893" y="1142"/>
                        <a:pt x="3581" y="1338"/>
                      </a:cubicBezTo>
                      <a:cubicBezTo>
                        <a:pt x="3299" y="1565"/>
                        <a:pt x="3027" y="1801"/>
                        <a:pt x="2866" y="2106"/>
                      </a:cubicBezTo>
                      <a:cubicBezTo>
                        <a:pt x="2635" y="2411"/>
                        <a:pt x="2433" y="2874"/>
                        <a:pt x="2282" y="3415"/>
                      </a:cubicBezTo>
                      <a:cubicBezTo>
                        <a:pt x="2081" y="3947"/>
                        <a:pt x="2000" y="4370"/>
                        <a:pt x="2000" y="4684"/>
                      </a:cubicBezTo>
                      <a:cubicBezTo>
                        <a:pt x="2000" y="4950"/>
                        <a:pt x="2081" y="5177"/>
                        <a:pt x="2242" y="5413"/>
                      </a:cubicBezTo>
                      <a:cubicBezTo>
                        <a:pt x="2393" y="5639"/>
                        <a:pt x="2635" y="5718"/>
                        <a:pt x="2947" y="57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2335A40-65CF-8E14-DD6C-161DD57D8B12}"/>
                    </a:ext>
                  </a:extLst>
                </p:cNvPr>
                <p:cNvSpPr/>
                <p:nvPr/>
              </p:nvSpPr>
              <p:spPr>
                <a:xfrm flipV="1">
                  <a:off x="12855859" y="6931099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70 h 3626"/>
                    <a:gd name="connsiteX1" fmla="*/ 44119 w 43227"/>
                    <a:gd name="connsiteY1" fmla="*/ 167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70"/>
                      </a:moveTo>
                      <a:lnTo>
                        <a:pt x="44119" y="1670"/>
                      </a:lnTo>
                    </a:path>
                  </a:pathLst>
                </a:custGeom>
                <a:noFill/>
                <a:ln w="14028" cap="flat">
                  <a:solidFill>
                    <a:srgbClr val="007F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A7942246-7217-A7E2-7E84-067B0648F82B}"/>
                    </a:ext>
                  </a:extLst>
                </p:cNvPr>
                <p:cNvSpPr/>
                <p:nvPr/>
              </p:nvSpPr>
              <p:spPr>
                <a:xfrm>
                  <a:off x="12917060" y="6925216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90 h 11455"/>
                    <a:gd name="connsiteX1" fmla="*/ 2159 w 15778"/>
                    <a:gd name="connsiteY1" fmla="*/ 11833 h 11455"/>
                    <a:gd name="connsiteX2" fmla="*/ 2239 w 15778"/>
                    <a:gd name="connsiteY2" fmla="*/ 11676 h 11455"/>
                    <a:gd name="connsiteX3" fmla="*/ 2400 w 15778"/>
                    <a:gd name="connsiteY3" fmla="*/ 11607 h 11455"/>
                    <a:gd name="connsiteX4" fmla="*/ 4243 w 15778"/>
                    <a:gd name="connsiteY4" fmla="*/ 11489 h 11455"/>
                    <a:gd name="connsiteX5" fmla="*/ 4444 w 15778"/>
                    <a:gd name="connsiteY5" fmla="*/ 11371 h 11455"/>
                    <a:gd name="connsiteX6" fmla="*/ 4565 w 15778"/>
                    <a:gd name="connsiteY6" fmla="*/ 11183 h 11455"/>
                    <a:gd name="connsiteX7" fmla="*/ 4676 w 15778"/>
                    <a:gd name="connsiteY7" fmla="*/ 10987 h 11455"/>
                    <a:gd name="connsiteX8" fmla="*/ 5743 w 15778"/>
                    <a:gd name="connsiteY8" fmla="*/ 7601 h 11455"/>
                    <a:gd name="connsiteX9" fmla="*/ 2984 w 15778"/>
                    <a:gd name="connsiteY9" fmla="*/ 1647 h 11455"/>
                    <a:gd name="connsiteX10" fmla="*/ 2279 w 15778"/>
                    <a:gd name="connsiteY10" fmla="*/ 1381 h 11455"/>
                    <a:gd name="connsiteX11" fmla="*/ 1142 w 15778"/>
                    <a:gd name="connsiteY11" fmla="*/ 1302 h 11455"/>
                    <a:gd name="connsiteX12" fmla="*/ 900 w 15778"/>
                    <a:gd name="connsiteY12" fmla="*/ 1106 h 11455"/>
                    <a:gd name="connsiteX13" fmla="*/ 1021 w 15778"/>
                    <a:gd name="connsiteY13" fmla="*/ 801 h 11455"/>
                    <a:gd name="connsiteX14" fmla="*/ 1293 w 15778"/>
                    <a:gd name="connsiteY14" fmla="*/ 722 h 11455"/>
                    <a:gd name="connsiteX15" fmla="*/ 6720 w 15778"/>
                    <a:gd name="connsiteY15" fmla="*/ 722 h 11455"/>
                    <a:gd name="connsiteX16" fmla="*/ 6921 w 15778"/>
                    <a:gd name="connsiteY16" fmla="*/ 958 h 11455"/>
                    <a:gd name="connsiteX17" fmla="*/ 6649 w 15778"/>
                    <a:gd name="connsiteY17" fmla="*/ 1302 h 11455"/>
                    <a:gd name="connsiteX18" fmla="*/ 5109 w 15778"/>
                    <a:gd name="connsiteY18" fmla="*/ 1686 h 11455"/>
                    <a:gd name="connsiteX19" fmla="*/ 7556 w 15778"/>
                    <a:gd name="connsiteY19" fmla="*/ 6834 h 11455"/>
                    <a:gd name="connsiteX20" fmla="*/ 12661 w 15778"/>
                    <a:gd name="connsiteY20" fmla="*/ 2257 h 11455"/>
                    <a:gd name="connsiteX21" fmla="*/ 12782 w 15778"/>
                    <a:gd name="connsiteY21" fmla="*/ 2070 h 11455"/>
                    <a:gd name="connsiteX22" fmla="*/ 12943 w 15778"/>
                    <a:gd name="connsiteY22" fmla="*/ 1873 h 11455"/>
                    <a:gd name="connsiteX23" fmla="*/ 13023 w 15778"/>
                    <a:gd name="connsiteY23" fmla="*/ 1686 h 11455"/>
                    <a:gd name="connsiteX24" fmla="*/ 12157 w 15778"/>
                    <a:gd name="connsiteY24" fmla="*/ 1302 h 11455"/>
                    <a:gd name="connsiteX25" fmla="*/ 11916 w 15778"/>
                    <a:gd name="connsiteY25" fmla="*/ 1106 h 11455"/>
                    <a:gd name="connsiteX26" fmla="*/ 11996 w 15778"/>
                    <a:gd name="connsiteY26" fmla="*/ 879 h 11455"/>
                    <a:gd name="connsiteX27" fmla="*/ 12077 w 15778"/>
                    <a:gd name="connsiteY27" fmla="*/ 761 h 11455"/>
                    <a:gd name="connsiteX28" fmla="*/ 12268 w 15778"/>
                    <a:gd name="connsiteY28" fmla="*/ 722 h 11455"/>
                    <a:gd name="connsiteX29" fmla="*/ 16477 w 15778"/>
                    <a:gd name="connsiteY29" fmla="*/ 722 h 11455"/>
                    <a:gd name="connsiteX30" fmla="*/ 16638 w 15778"/>
                    <a:gd name="connsiteY30" fmla="*/ 801 h 11455"/>
                    <a:gd name="connsiteX31" fmla="*/ 16678 w 15778"/>
                    <a:gd name="connsiteY31" fmla="*/ 958 h 11455"/>
                    <a:gd name="connsiteX32" fmla="*/ 16638 w 15778"/>
                    <a:gd name="connsiteY32" fmla="*/ 1145 h 11455"/>
                    <a:gd name="connsiteX33" fmla="*/ 16558 w 15778"/>
                    <a:gd name="connsiteY33" fmla="*/ 1263 h 11455"/>
                    <a:gd name="connsiteX34" fmla="*/ 16397 w 15778"/>
                    <a:gd name="connsiteY34" fmla="*/ 1302 h 11455"/>
                    <a:gd name="connsiteX35" fmla="*/ 14745 w 15778"/>
                    <a:gd name="connsiteY35" fmla="*/ 1608 h 11455"/>
                    <a:gd name="connsiteX36" fmla="*/ 13416 w 15778"/>
                    <a:gd name="connsiteY36" fmla="*/ 2415 h 11455"/>
                    <a:gd name="connsiteX37" fmla="*/ 13335 w 15778"/>
                    <a:gd name="connsiteY37" fmla="*/ 2454 h 11455"/>
                    <a:gd name="connsiteX38" fmla="*/ 13295 w 15778"/>
                    <a:gd name="connsiteY38" fmla="*/ 2493 h 11455"/>
                    <a:gd name="connsiteX39" fmla="*/ 7586 w 15778"/>
                    <a:gd name="connsiteY39" fmla="*/ 7601 h 11455"/>
                    <a:gd name="connsiteX40" fmla="*/ 6488 w 15778"/>
                    <a:gd name="connsiteY40" fmla="*/ 11065 h 11455"/>
                    <a:gd name="connsiteX41" fmla="*/ 6448 w 15778"/>
                    <a:gd name="connsiteY41" fmla="*/ 11223 h 11455"/>
                    <a:gd name="connsiteX42" fmla="*/ 6408 w 15778"/>
                    <a:gd name="connsiteY42" fmla="*/ 11331 h 11455"/>
                    <a:gd name="connsiteX43" fmla="*/ 6448 w 15778"/>
                    <a:gd name="connsiteY43" fmla="*/ 11449 h 11455"/>
                    <a:gd name="connsiteX44" fmla="*/ 6529 w 15778"/>
                    <a:gd name="connsiteY44" fmla="*/ 11489 h 11455"/>
                    <a:gd name="connsiteX45" fmla="*/ 6690 w 15778"/>
                    <a:gd name="connsiteY45" fmla="*/ 11528 h 11455"/>
                    <a:gd name="connsiteX46" fmla="*/ 8261 w 15778"/>
                    <a:gd name="connsiteY46" fmla="*/ 11607 h 11455"/>
                    <a:gd name="connsiteX47" fmla="*/ 8452 w 15778"/>
                    <a:gd name="connsiteY47" fmla="*/ 11833 h 11455"/>
                    <a:gd name="connsiteX48" fmla="*/ 8341 w 15778"/>
                    <a:gd name="connsiteY48" fmla="*/ 12138 h 11455"/>
                    <a:gd name="connsiteX49" fmla="*/ 8100 w 15778"/>
                    <a:gd name="connsiteY49" fmla="*/ 12178 h 11455"/>
                    <a:gd name="connsiteX50" fmla="*/ 2360 w 15778"/>
                    <a:gd name="connsiteY50" fmla="*/ 12178 h 11455"/>
                    <a:gd name="connsiteX51" fmla="*/ 2118 w 15778"/>
                    <a:gd name="connsiteY51" fmla="*/ 11990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90"/>
                      </a:moveTo>
                      <a:cubicBezTo>
                        <a:pt x="2118" y="11951"/>
                        <a:pt x="2118" y="11912"/>
                        <a:pt x="2159" y="11833"/>
                      </a:cubicBezTo>
                      <a:cubicBezTo>
                        <a:pt x="2159" y="11754"/>
                        <a:pt x="2199" y="11715"/>
                        <a:pt x="2239" y="11676"/>
                      </a:cubicBezTo>
                      <a:cubicBezTo>
                        <a:pt x="2279" y="11636"/>
                        <a:pt x="2320" y="11607"/>
                        <a:pt x="2400" y="11607"/>
                      </a:cubicBezTo>
                      <a:cubicBezTo>
                        <a:pt x="3266" y="11607"/>
                        <a:pt x="3891" y="11567"/>
                        <a:pt x="4243" y="11489"/>
                      </a:cubicBezTo>
                      <a:cubicBezTo>
                        <a:pt x="4324" y="11489"/>
                        <a:pt x="4364" y="11449"/>
                        <a:pt x="4444" y="11371"/>
                      </a:cubicBezTo>
                      <a:cubicBezTo>
                        <a:pt x="4485" y="11331"/>
                        <a:pt x="4525" y="11252"/>
                        <a:pt x="4565" y="11183"/>
                      </a:cubicBezTo>
                      <a:cubicBezTo>
                        <a:pt x="4605" y="11105"/>
                        <a:pt x="4636" y="11065"/>
                        <a:pt x="4676" y="10987"/>
                      </a:cubicBezTo>
                      <a:lnTo>
                        <a:pt x="5743" y="7601"/>
                      </a:lnTo>
                      <a:lnTo>
                        <a:pt x="2984" y="1647"/>
                      </a:lnTo>
                      <a:cubicBezTo>
                        <a:pt x="2833" y="1529"/>
                        <a:pt x="2592" y="1411"/>
                        <a:pt x="2279" y="1381"/>
                      </a:cubicBezTo>
                      <a:cubicBezTo>
                        <a:pt x="1927" y="1342"/>
                        <a:pt x="1575" y="1302"/>
                        <a:pt x="1142" y="1302"/>
                      </a:cubicBezTo>
                      <a:cubicBezTo>
                        <a:pt x="981" y="1302"/>
                        <a:pt x="900" y="1263"/>
                        <a:pt x="900" y="1106"/>
                      </a:cubicBezTo>
                      <a:cubicBezTo>
                        <a:pt x="981" y="958"/>
                        <a:pt x="981" y="879"/>
                        <a:pt x="1021" y="801"/>
                      </a:cubicBezTo>
                      <a:cubicBezTo>
                        <a:pt x="1061" y="761"/>
                        <a:pt x="1182" y="722"/>
                        <a:pt x="1293" y="722"/>
                      </a:cubicBezTo>
                      <a:lnTo>
                        <a:pt x="6720" y="722"/>
                      </a:lnTo>
                      <a:cubicBezTo>
                        <a:pt x="6841" y="722"/>
                        <a:pt x="6921" y="801"/>
                        <a:pt x="6921" y="958"/>
                      </a:cubicBezTo>
                      <a:cubicBezTo>
                        <a:pt x="6841" y="1184"/>
                        <a:pt x="6760" y="1302"/>
                        <a:pt x="6649" y="1302"/>
                      </a:cubicBezTo>
                      <a:cubicBezTo>
                        <a:pt x="5622" y="1302"/>
                        <a:pt x="5109" y="1450"/>
                        <a:pt x="5109" y="1686"/>
                      </a:cubicBezTo>
                      <a:lnTo>
                        <a:pt x="7556" y="6834"/>
                      </a:lnTo>
                      <a:lnTo>
                        <a:pt x="12661" y="2257"/>
                      </a:lnTo>
                      <a:cubicBezTo>
                        <a:pt x="12661" y="2218"/>
                        <a:pt x="12701" y="2149"/>
                        <a:pt x="12782" y="2070"/>
                      </a:cubicBezTo>
                      <a:cubicBezTo>
                        <a:pt x="12862" y="1991"/>
                        <a:pt x="12902" y="1952"/>
                        <a:pt x="12943" y="1873"/>
                      </a:cubicBezTo>
                      <a:cubicBezTo>
                        <a:pt x="13023" y="1795"/>
                        <a:pt x="13023" y="1765"/>
                        <a:pt x="13023" y="1686"/>
                      </a:cubicBezTo>
                      <a:cubicBezTo>
                        <a:pt x="13023" y="1450"/>
                        <a:pt x="12701" y="1302"/>
                        <a:pt x="12157" y="1302"/>
                      </a:cubicBezTo>
                      <a:cubicBezTo>
                        <a:pt x="11996" y="1302"/>
                        <a:pt x="11916" y="1263"/>
                        <a:pt x="11916" y="1106"/>
                      </a:cubicBezTo>
                      <a:cubicBezTo>
                        <a:pt x="11956" y="988"/>
                        <a:pt x="11956" y="958"/>
                        <a:pt x="11996" y="879"/>
                      </a:cubicBezTo>
                      <a:cubicBezTo>
                        <a:pt x="11996" y="840"/>
                        <a:pt x="12036" y="801"/>
                        <a:pt x="12077" y="761"/>
                      </a:cubicBezTo>
                      <a:cubicBezTo>
                        <a:pt x="12117" y="722"/>
                        <a:pt x="12188" y="722"/>
                        <a:pt x="12268" y="722"/>
                      </a:cubicBezTo>
                      <a:lnTo>
                        <a:pt x="16477" y="722"/>
                      </a:lnTo>
                      <a:cubicBezTo>
                        <a:pt x="16517" y="722"/>
                        <a:pt x="16598" y="761"/>
                        <a:pt x="16638" y="801"/>
                      </a:cubicBezTo>
                      <a:cubicBezTo>
                        <a:pt x="16678" y="879"/>
                        <a:pt x="16678" y="919"/>
                        <a:pt x="16678" y="958"/>
                      </a:cubicBezTo>
                      <a:cubicBezTo>
                        <a:pt x="16638" y="1027"/>
                        <a:pt x="16638" y="1106"/>
                        <a:pt x="16638" y="1145"/>
                      </a:cubicBezTo>
                      <a:cubicBezTo>
                        <a:pt x="16598" y="1145"/>
                        <a:pt x="16598" y="1224"/>
                        <a:pt x="16558" y="1263"/>
                      </a:cubicBezTo>
                      <a:cubicBezTo>
                        <a:pt x="16477" y="1302"/>
                        <a:pt x="16437" y="1302"/>
                        <a:pt x="16397" y="1302"/>
                      </a:cubicBezTo>
                      <a:cubicBezTo>
                        <a:pt x="15812" y="1302"/>
                        <a:pt x="15259" y="1411"/>
                        <a:pt x="14745" y="1608"/>
                      </a:cubicBezTo>
                      <a:cubicBezTo>
                        <a:pt x="14242" y="1795"/>
                        <a:pt x="13809" y="2070"/>
                        <a:pt x="13416" y="2415"/>
                      </a:cubicBezTo>
                      <a:cubicBezTo>
                        <a:pt x="13376" y="2454"/>
                        <a:pt x="13376" y="2454"/>
                        <a:pt x="13335" y="2454"/>
                      </a:cubicBezTo>
                      <a:lnTo>
                        <a:pt x="13295" y="2493"/>
                      </a:lnTo>
                      <a:lnTo>
                        <a:pt x="7586" y="7601"/>
                      </a:lnTo>
                      <a:lnTo>
                        <a:pt x="6488" y="11065"/>
                      </a:lnTo>
                      <a:cubicBezTo>
                        <a:pt x="6488" y="11105"/>
                        <a:pt x="6448" y="11183"/>
                        <a:pt x="6448" y="11223"/>
                      </a:cubicBezTo>
                      <a:cubicBezTo>
                        <a:pt x="6408" y="11252"/>
                        <a:pt x="6408" y="11292"/>
                        <a:pt x="6408" y="11331"/>
                      </a:cubicBezTo>
                      <a:cubicBezTo>
                        <a:pt x="6408" y="11371"/>
                        <a:pt x="6408" y="11410"/>
                        <a:pt x="6448" y="11449"/>
                      </a:cubicBezTo>
                      <a:cubicBezTo>
                        <a:pt x="6488" y="11489"/>
                        <a:pt x="6488" y="11489"/>
                        <a:pt x="6529" y="11489"/>
                      </a:cubicBezTo>
                      <a:cubicBezTo>
                        <a:pt x="6569" y="11528"/>
                        <a:pt x="6609" y="11528"/>
                        <a:pt x="6690" y="11528"/>
                      </a:cubicBezTo>
                      <a:cubicBezTo>
                        <a:pt x="6962" y="11607"/>
                        <a:pt x="7475" y="11607"/>
                        <a:pt x="8261" y="11607"/>
                      </a:cubicBezTo>
                      <a:cubicBezTo>
                        <a:pt x="8381" y="11607"/>
                        <a:pt x="8452" y="11676"/>
                        <a:pt x="8452" y="11833"/>
                      </a:cubicBezTo>
                      <a:cubicBezTo>
                        <a:pt x="8381" y="11990"/>
                        <a:pt x="8341" y="12099"/>
                        <a:pt x="8341" y="12138"/>
                      </a:cubicBezTo>
                      <a:cubicBezTo>
                        <a:pt x="8301" y="12178"/>
                        <a:pt x="8220" y="12178"/>
                        <a:pt x="8100" y="12178"/>
                      </a:cubicBezTo>
                      <a:lnTo>
                        <a:pt x="2360" y="12178"/>
                      </a:lnTo>
                      <a:cubicBezTo>
                        <a:pt x="2199" y="12178"/>
                        <a:pt x="2118" y="12138"/>
                        <a:pt x="2118" y="119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DCF917B4-0789-100B-7DCD-194C5E29CD34}"/>
                    </a:ext>
                  </a:extLst>
                </p:cNvPr>
                <p:cNvSpPr/>
                <p:nvPr/>
              </p:nvSpPr>
              <p:spPr>
                <a:xfrm>
                  <a:off x="12929495" y="6934329"/>
                  <a:ext cx="6293" cy="7499"/>
                </a:xfrm>
                <a:custGeom>
                  <a:avLst/>
                  <a:gdLst>
                    <a:gd name="connsiteX0" fmla="*/ 2513 w 6293"/>
                    <a:gd name="connsiteY0" fmla="*/ 8065 h 7499"/>
                    <a:gd name="connsiteX1" fmla="*/ 2744 w 6293"/>
                    <a:gd name="connsiteY1" fmla="*/ 7799 h 7499"/>
                    <a:gd name="connsiteX2" fmla="*/ 3570 w 6293"/>
                    <a:gd name="connsiteY2" fmla="*/ 7720 h 7499"/>
                    <a:gd name="connsiteX3" fmla="*/ 4003 w 6293"/>
                    <a:gd name="connsiteY3" fmla="*/ 7376 h 7499"/>
                    <a:gd name="connsiteX4" fmla="*/ 4637 w 6293"/>
                    <a:gd name="connsiteY4" fmla="*/ 5408 h 7499"/>
                    <a:gd name="connsiteX5" fmla="*/ 2905 w 6293"/>
                    <a:gd name="connsiteY5" fmla="*/ 6067 h 7499"/>
                    <a:gd name="connsiteX6" fmla="*/ 1415 w 6293"/>
                    <a:gd name="connsiteY6" fmla="*/ 5487 h 7499"/>
                    <a:gd name="connsiteX7" fmla="*/ 901 w 6293"/>
                    <a:gd name="connsiteY7" fmla="*/ 4178 h 7499"/>
                    <a:gd name="connsiteX8" fmla="*/ 1375 w 6293"/>
                    <a:gd name="connsiteY8" fmla="*/ 2603 h 7499"/>
                    <a:gd name="connsiteX9" fmla="*/ 2744 w 6293"/>
                    <a:gd name="connsiteY9" fmla="*/ 1264 h 7499"/>
                    <a:gd name="connsiteX10" fmla="*/ 4557 w 6293"/>
                    <a:gd name="connsiteY10" fmla="*/ 723 h 7499"/>
                    <a:gd name="connsiteX11" fmla="*/ 5423 w 6293"/>
                    <a:gd name="connsiteY11" fmla="*/ 950 h 7499"/>
                    <a:gd name="connsiteX12" fmla="*/ 5976 w 6293"/>
                    <a:gd name="connsiteY12" fmla="*/ 1530 h 7499"/>
                    <a:gd name="connsiteX13" fmla="*/ 6450 w 6293"/>
                    <a:gd name="connsiteY13" fmla="*/ 1068 h 7499"/>
                    <a:gd name="connsiteX14" fmla="*/ 7034 w 6293"/>
                    <a:gd name="connsiteY14" fmla="*/ 723 h 7499"/>
                    <a:gd name="connsiteX15" fmla="*/ 7195 w 6293"/>
                    <a:gd name="connsiteY15" fmla="*/ 871 h 7499"/>
                    <a:gd name="connsiteX16" fmla="*/ 5070 w 6293"/>
                    <a:gd name="connsiteY16" fmla="*/ 7445 h 7499"/>
                    <a:gd name="connsiteX17" fmla="*/ 5030 w 6293"/>
                    <a:gd name="connsiteY17" fmla="*/ 7642 h 7499"/>
                    <a:gd name="connsiteX18" fmla="*/ 6017 w 6293"/>
                    <a:gd name="connsiteY18" fmla="*/ 7799 h 7499"/>
                    <a:gd name="connsiteX19" fmla="*/ 6127 w 6293"/>
                    <a:gd name="connsiteY19" fmla="*/ 7839 h 7499"/>
                    <a:gd name="connsiteX20" fmla="*/ 6168 w 6293"/>
                    <a:gd name="connsiteY20" fmla="*/ 7947 h 7499"/>
                    <a:gd name="connsiteX21" fmla="*/ 6087 w 6293"/>
                    <a:gd name="connsiteY21" fmla="*/ 8144 h 7499"/>
                    <a:gd name="connsiteX22" fmla="*/ 5936 w 6293"/>
                    <a:gd name="connsiteY22" fmla="*/ 8222 h 7499"/>
                    <a:gd name="connsiteX23" fmla="*/ 2674 w 6293"/>
                    <a:gd name="connsiteY23" fmla="*/ 8222 h 7499"/>
                    <a:gd name="connsiteX24" fmla="*/ 2513 w 6293"/>
                    <a:gd name="connsiteY24" fmla="*/ 8065 h 7499"/>
                    <a:gd name="connsiteX25" fmla="*/ 2945 w 6293"/>
                    <a:gd name="connsiteY25" fmla="*/ 5762 h 7499"/>
                    <a:gd name="connsiteX26" fmla="*/ 3963 w 6293"/>
                    <a:gd name="connsiteY26" fmla="*/ 5447 h 7499"/>
                    <a:gd name="connsiteX27" fmla="*/ 4869 w 6293"/>
                    <a:gd name="connsiteY27" fmla="*/ 4719 h 7499"/>
                    <a:gd name="connsiteX28" fmla="*/ 5735 w 6293"/>
                    <a:gd name="connsiteY28" fmla="*/ 2071 h 7499"/>
                    <a:gd name="connsiteX29" fmla="*/ 5342 w 6293"/>
                    <a:gd name="connsiteY29" fmla="*/ 1333 h 7499"/>
                    <a:gd name="connsiteX30" fmla="*/ 4557 w 6293"/>
                    <a:gd name="connsiteY30" fmla="*/ 1068 h 7499"/>
                    <a:gd name="connsiteX31" fmla="*/ 3570 w 6293"/>
                    <a:gd name="connsiteY31" fmla="*/ 1373 h 7499"/>
                    <a:gd name="connsiteX32" fmla="*/ 2865 w 6293"/>
                    <a:gd name="connsiteY32" fmla="*/ 2140 h 7499"/>
                    <a:gd name="connsiteX33" fmla="*/ 2271 w 6293"/>
                    <a:gd name="connsiteY33" fmla="*/ 3410 h 7499"/>
                    <a:gd name="connsiteX34" fmla="*/ 1999 w 6293"/>
                    <a:gd name="connsiteY34" fmla="*/ 4719 h 7499"/>
                    <a:gd name="connsiteX35" fmla="*/ 2241 w 6293"/>
                    <a:gd name="connsiteY35" fmla="*/ 5447 h 7499"/>
                    <a:gd name="connsiteX36" fmla="*/ 2945 w 6293"/>
                    <a:gd name="connsiteY36" fmla="*/ 5762 h 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99">
                      <a:moveTo>
                        <a:pt x="2513" y="8065"/>
                      </a:moveTo>
                      <a:cubicBezTo>
                        <a:pt x="2553" y="7868"/>
                        <a:pt x="2633" y="7799"/>
                        <a:pt x="2744" y="7799"/>
                      </a:cubicBezTo>
                      <a:cubicBezTo>
                        <a:pt x="3107" y="7799"/>
                        <a:pt x="3378" y="7760"/>
                        <a:pt x="3570" y="7720"/>
                      </a:cubicBezTo>
                      <a:cubicBezTo>
                        <a:pt x="3811" y="7681"/>
                        <a:pt x="3932" y="7563"/>
                        <a:pt x="4003" y="7376"/>
                      </a:cubicBezTo>
                      <a:lnTo>
                        <a:pt x="4637" y="5408"/>
                      </a:lnTo>
                      <a:cubicBezTo>
                        <a:pt x="4083" y="5831"/>
                        <a:pt x="3499" y="6067"/>
                        <a:pt x="2905" y="6067"/>
                      </a:cubicBezTo>
                      <a:cubicBezTo>
                        <a:pt x="2271" y="6067"/>
                        <a:pt x="1808" y="5870"/>
                        <a:pt x="1415" y="5487"/>
                      </a:cubicBezTo>
                      <a:cubicBezTo>
                        <a:pt x="1053" y="5142"/>
                        <a:pt x="901" y="4719"/>
                        <a:pt x="901" y="4178"/>
                      </a:cubicBezTo>
                      <a:cubicBezTo>
                        <a:pt x="901" y="3685"/>
                        <a:pt x="1053" y="3144"/>
                        <a:pt x="1375" y="2603"/>
                      </a:cubicBezTo>
                      <a:cubicBezTo>
                        <a:pt x="1727" y="2071"/>
                        <a:pt x="2160" y="1648"/>
                        <a:pt x="2744" y="1264"/>
                      </a:cubicBezTo>
                      <a:cubicBezTo>
                        <a:pt x="3298" y="910"/>
                        <a:pt x="3892" y="723"/>
                        <a:pt x="4557" y="723"/>
                      </a:cubicBezTo>
                      <a:cubicBezTo>
                        <a:pt x="4869" y="723"/>
                        <a:pt x="5151" y="802"/>
                        <a:pt x="5423" y="950"/>
                      </a:cubicBezTo>
                      <a:cubicBezTo>
                        <a:pt x="5654" y="1107"/>
                        <a:pt x="5815" y="1264"/>
                        <a:pt x="5976" y="1530"/>
                      </a:cubicBezTo>
                      <a:cubicBezTo>
                        <a:pt x="6017" y="1412"/>
                        <a:pt x="6168" y="1264"/>
                        <a:pt x="6450" y="1068"/>
                      </a:cubicBezTo>
                      <a:cubicBezTo>
                        <a:pt x="6721" y="841"/>
                        <a:pt x="6913" y="723"/>
                        <a:pt x="7034" y="723"/>
                      </a:cubicBezTo>
                      <a:cubicBezTo>
                        <a:pt x="7114" y="723"/>
                        <a:pt x="7195" y="802"/>
                        <a:pt x="7195" y="871"/>
                      </a:cubicBezTo>
                      <a:lnTo>
                        <a:pt x="5070" y="7445"/>
                      </a:lnTo>
                      <a:cubicBezTo>
                        <a:pt x="5030" y="7563"/>
                        <a:pt x="5030" y="7602"/>
                        <a:pt x="5030" y="7642"/>
                      </a:cubicBezTo>
                      <a:cubicBezTo>
                        <a:pt x="5030" y="7720"/>
                        <a:pt x="5342" y="7799"/>
                        <a:pt x="6017" y="7799"/>
                      </a:cubicBezTo>
                      <a:cubicBezTo>
                        <a:pt x="6087" y="7799"/>
                        <a:pt x="6087" y="7799"/>
                        <a:pt x="6127" y="7839"/>
                      </a:cubicBezTo>
                      <a:cubicBezTo>
                        <a:pt x="6168" y="7868"/>
                        <a:pt x="6168" y="7908"/>
                        <a:pt x="6168" y="7947"/>
                      </a:cubicBezTo>
                      <a:cubicBezTo>
                        <a:pt x="6127" y="8026"/>
                        <a:pt x="6127" y="8104"/>
                        <a:pt x="6087" y="8144"/>
                      </a:cubicBezTo>
                      <a:cubicBezTo>
                        <a:pt x="6047" y="8183"/>
                        <a:pt x="6017" y="8222"/>
                        <a:pt x="5936" y="8222"/>
                      </a:cubicBezTo>
                      <a:lnTo>
                        <a:pt x="2674" y="8222"/>
                      </a:lnTo>
                      <a:cubicBezTo>
                        <a:pt x="2593" y="8222"/>
                        <a:pt x="2513" y="8144"/>
                        <a:pt x="2513" y="8065"/>
                      </a:cubicBezTo>
                      <a:close/>
                      <a:moveTo>
                        <a:pt x="2945" y="5762"/>
                      </a:moveTo>
                      <a:cubicBezTo>
                        <a:pt x="3298" y="5762"/>
                        <a:pt x="3650" y="5683"/>
                        <a:pt x="3963" y="5447"/>
                      </a:cubicBezTo>
                      <a:cubicBezTo>
                        <a:pt x="4325" y="5260"/>
                        <a:pt x="4637" y="4985"/>
                        <a:pt x="4869" y="4719"/>
                      </a:cubicBezTo>
                      <a:lnTo>
                        <a:pt x="5735" y="2071"/>
                      </a:lnTo>
                      <a:cubicBezTo>
                        <a:pt x="5654" y="1796"/>
                        <a:pt x="5543" y="1569"/>
                        <a:pt x="5342" y="1333"/>
                      </a:cubicBezTo>
                      <a:cubicBezTo>
                        <a:pt x="5151" y="1146"/>
                        <a:pt x="4869" y="1068"/>
                        <a:pt x="4557" y="1068"/>
                      </a:cubicBezTo>
                      <a:cubicBezTo>
                        <a:pt x="4204" y="1068"/>
                        <a:pt x="3892" y="1146"/>
                        <a:pt x="3570" y="1373"/>
                      </a:cubicBezTo>
                      <a:cubicBezTo>
                        <a:pt x="3298" y="1569"/>
                        <a:pt x="3026" y="1835"/>
                        <a:pt x="2865" y="2140"/>
                      </a:cubicBezTo>
                      <a:cubicBezTo>
                        <a:pt x="2633" y="2455"/>
                        <a:pt x="2432" y="2878"/>
                        <a:pt x="2271" y="3410"/>
                      </a:cubicBezTo>
                      <a:cubicBezTo>
                        <a:pt x="2080" y="3991"/>
                        <a:pt x="1999" y="4414"/>
                        <a:pt x="1999" y="4719"/>
                      </a:cubicBezTo>
                      <a:cubicBezTo>
                        <a:pt x="1999" y="4985"/>
                        <a:pt x="2080" y="5221"/>
                        <a:pt x="2241" y="5447"/>
                      </a:cubicBezTo>
                      <a:cubicBezTo>
                        <a:pt x="2392" y="5644"/>
                        <a:pt x="2633" y="5762"/>
                        <a:pt x="2945" y="57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7B7DEED-C646-60F8-B889-0E337DB59CCA}"/>
                    </a:ext>
                  </a:extLst>
                </p:cNvPr>
                <p:cNvSpPr/>
                <p:nvPr/>
              </p:nvSpPr>
              <p:spPr>
                <a:xfrm>
                  <a:off x="12936221" y="6931367"/>
                  <a:ext cx="7270" cy="8306"/>
                </a:xfrm>
                <a:custGeom>
                  <a:avLst/>
                  <a:gdLst>
                    <a:gd name="connsiteX0" fmla="*/ 2947 w 7270"/>
                    <a:gd name="connsiteY0" fmla="*/ 9029 h 8306"/>
                    <a:gd name="connsiteX1" fmla="*/ 1447 w 7270"/>
                    <a:gd name="connsiteY1" fmla="*/ 8448 h 8306"/>
                    <a:gd name="connsiteX2" fmla="*/ 903 w 7270"/>
                    <a:gd name="connsiteY2" fmla="*/ 7139 h 8306"/>
                    <a:gd name="connsiteX3" fmla="*/ 1416 w 7270"/>
                    <a:gd name="connsiteY3" fmla="*/ 5565 h 8306"/>
                    <a:gd name="connsiteX4" fmla="*/ 2745 w 7270"/>
                    <a:gd name="connsiteY4" fmla="*/ 4226 h 8306"/>
                    <a:gd name="connsiteX5" fmla="*/ 4598 w 7270"/>
                    <a:gd name="connsiteY5" fmla="*/ 3685 h 8306"/>
                    <a:gd name="connsiteX6" fmla="*/ 5384 w 7270"/>
                    <a:gd name="connsiteY6" fmla="*/ 3911 h 8306"/>
                    <a:gd name="connsiteX7" fmla="*/ 5978 w 7270"/>
                    <a:gd name="connsiteY7" fmla="*/ 4413 h 8306"/>
                    <a:gd name="connsiteX8" fmla="*/ 6803 w 7270"/>
                    <a:gd name="connsiteY8" fmla="*/ 1795 h 8306"/>
                    <a:gd name="connsiteX9" fmla="*/ 6874 w 7270"/>
                    <a:gd name="connsiteY9" fmla="*/ 1451 h 8306"/>
                    <a:gd name="connsiteX10" fmla="*/ 5897 w 7270"/>
                    <a:gd name="connsiteY10" fmla="*/ 1303 h 8306"/>
                    <a:gd name="connsiteX11" fmla="*/ 5736 w 7270"/>
                    <a:gd name="connsiteY11" fmla="*/ 1106 h 8306"/>
                    <a:gd name="connsiteX12" fmla="*/ 5776 w 7270"/>
                    <a:gd name="connsiteY12" fmla="*/ 1028 h 8306"/>
                    <a:gd name="connsiteX13" fmla="*/ 5817 w 7270"/>
                    <a:gd name="connsiteY13" fmla="*/ 919 h 8306"/>
                    <a:gd name="connsiteX14" fmla="*/ 5978 w 7270"/>
                    <a:gd name="connsiteY14" fmla="*/ 880 h 8306"/>
                    <a:gd name="connsiteX15" fmla="*/ 7981 w 7270"/>
                    <a:gd name="connsiteY15" fmla="*/ 723 h 8306"/>
                    <a:gd name="connsiteX16" fmla="*/ 8173 w 7270"/>
                    <a:gd name="connsiteY16" fmla="*/ 880 h 8306"/>
                    <a:gd name="connsiteX17" fmla="*/ 6018 w 7270"/>
                    <a:gd name="connsiteY17" fmla="*/ 7641 h 8306"/>
                    <a:gd name="connsiteX18" fmla="*/ 5897 w 7270"/>
                    <a:gd name="connsiteY18" fmla="*/ 8222 h 8306"/>
                    <a:gd name="connsiteX19" fmla="*/ 6330 w 7270"/>
                    <a:gd name="connsiteY19" fmla="*/ 8724 h 8306"/>
                    <a:gd name="connsiteX20" fmla="*/ 7035 w 7270"/>
                    <a:gd name="connsiteY20" fmla="*/ 8261 h 8306"/>
                    <a:gd name="connsiteX21" fmla="*/ 7468 w 7270"/>
                    <a:gd name="connsiteY21" fmla="*/ 7179 h 8306"/>
                    <a:gd name="connsiteX22" fmla="*/ 7589 w 7270"/>
                    <a:gd name="connsiteY22" fmla="*/ 7110 h 8306"/>
                    <a:gd name="connsiteX23" fmla="*/ 7780 w 7270"/>
                    <a:gd name="connsiteY23" fmla="*/ 7110 h 8306"/>
                    <a:gd name="connsiteX24" fmla="*/ 7861 w 7270"/>
                    <a:gd name="connsiteY24" fmla="*/ 7139 h 8306"/>
                    <a:gd name="connsiteX25" fmla="*/ 7901 w 7270"/>
                    <a:gd name="connsiteY25" fmla="*/ 7218 h 8306"/>
                    <a:gd name="connsiteX26" fmla="*/ 7307 w 7270"/>
                    <a:gd name="connsiteY26" fmla="*/ 8527 h 8306"/>
                    <a:gd name="connsiteX27" fmla="*/ 6290 w 7270"/>
                    <a:gd name="connsiteY27" fmla="*/ 9029 h 8306"/>
                    <a:gd name="connsiteX28" fmla="*/ 5384 w 7270"/>
                    <a:gd name="connsiteY28" fmla="*/ 8793 h 8306"/>
                    <a:gd name="connsiteX29" fmla="*/ 4910 w 7270"/>
                    <a:gd name="connsiteY29" fmla="*/ 8183 h 8306"/>
                    <a:gd name="connsiteX30" fmla="*/ 2947 w 7270"/>
                    <a:gd name="connsiteY30" fmla="*/ 9029 h 8306"/>
                    <a:gd name="connsiteX31" fmla="*/ 2987 w 7270"/>
                    <a:gd name="connsiteY31" fmla="*/ 8724 h 8306"/>
                    <a:gd name="connsiteX32" fmla="*/ 4044 w 7270"/>
                    <a:gd name="connsiteY32" fmla="*/ 8409 h 8306"/>
                    <a:gd name="connsiteX33" fmla="*/ 4910 w 7270"/>
                    <a:gd name="connsiteY33" fmla="*/ 7641 h 8306"/>
                    <a:gd name="connsiteX34" fmla="*/ 4910 w 7270"/>
                    <a:gd name="connsiteY34" fmla="*/ 7602 h 8306"/>
                    <a:gd name="connsiteX35" fmla="*/ 5736 w 7270"/>
                    <a:gd name="connsiteY35" fmla="*/ 5033 h 8306"/>
                    <a:gd name="connsiteX36" fmla="*/ 5343 w 7270"/>
                    <a:gd name="connsiteY36" fmla="*/ 4295 h 8306"/>
                    <a:gd name="connsiteX37" fmla="*/ 4558 w 7270"/>
                    <a:gd name="connsiteY37" fmla="*/ 4029 h 8306"/>
                    <a:gd name="connsiteX38" fmla="*/ 3611 w 7270"/>
                    <a:gd name="connsiteY38" fmla="*/ 4335 h 8306"/>
                    <a:gd name="connsiteX39" fmla="*/ 2866 w 7270"/>
                    <a:gd name="connsiteY39" fmla="*/ 5102 h 8306"/>
                    <a:gd name="connsiteX40" fmla="*/ 2272 w 7270"/>
                    <a:gd name="connsiteY40" fmla="*/ 6372 h 8306"/>
                    <a:gd name="connsiteX41" fmla="*/ 2041 w 7270"/>
                    <a:gd name="connsiteY41" fmla="*/ 7681 h 8306"/>
                    <a:gd name="connsiteX42" fmla="*/ 2272 w 7270"/>
                    <a:gd name="connsiteY42" fmla="*/ 8409 h 8306"/>
                    <a:gd name="connsiteX43" fmla="*/ 2987 w 7270"/>
                    <a:gd name="connsiteY43" fmla="*/ 8724 h 8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306">
                      <a:moveTo>
                        <a:pt x="2947" y="9029"/>
                      </a:moveTo>
                      <a:cubicBezTo>
                        <a:pt x="2313" y="9029"/>
                        <a:pt x="1809" y="8832"/>
                        <a:pt x="1447" y="8448"/>
                      </a:cubicBezTo>
                      <a:cubicBezTo>
                        <a:pt x="1094" y="8104"/>
                        <a:pt x="903" y="7681"/>
                        <a:pt x="903" y="7139"/>
                      </a:cubicBezTo>
                      <a:cubicBezTo>
                        <a:pt x="903" y="6647"/>
                        <a:pt x="1054" y="6106"/>
                        <a:pt x="1416" y="5565"/>
                      </a:cubicBezTo>
                      <a:cubicBezTo>
                        <a:pt x="1728" y="5033"/>
                        <a:pt x="2161" y="4610"/>
                        <a:pt x="2745" y="4226"/>
                      </a:cubicBezTo>
                      <a:cubicBezTo>
                        <a:pt x="3339" y="3872"/>
                        <a:pt x="3933" y="3685"/>
                        <a:pt x="4598" y="3685"/>
                      </a:cubicBezTo>
                      <a:cubicBezTo>
                        <a:pt x="4870" y="3685"/>
                        <a:pt x="5152" y="3764"/>
                        <a:pt x="5384" y="3911"/>
                      </a:cubicBezTo>
                      <a:cubicBezTo>
                        <a:pt x="5615" y="4029"/>
                        <a:pt x="5817" y="4187"/>
                        <a:pt x="5978" y="4413"/>
                      </a:cubicBezTo>
                      <a:lnTo>
                        <a:pt x="6803" y="1795"/>
                      </a:lnTo>
                      <a:cubicBezTo>
                        <a:pt x="6843" y="1648"/>
                        <a:pt x="6843" y="1569"/>
                        <a:pt x="6874" y="1451"/>
                      </a:cubicBezTo>
                      <a:cubicBezTo>
                        <a:pt x="6874" y="1343"/>
                        <a:pt x="6562" y="1303"/>
                        <a:pt x="5897" y="1303"/>
                      </a:cubicBezTo>
                      <a:cubicBezTo>
                        <a:pt x="5776" y="1303"/>
                        <a:pt x="5736" y="1225"/>
                        <a:pt x="5736" y="1106"/>
                      </a:cubicBezTo>
                      <a:cubicBezTo>
                        <a:pt x="5736" y="1106"/>
                        <a:pt x="5736" y="1067"/>
                        <a:pt x="5776" y="1028"/>
                      </a:cubicBezTo>
                      <a:cubicBezTo>
                        <a:pt x="5776" y="988"/>
                        <a:pt x="5817" y="959"/>
                        <a:pt x="5817" y="919"/>
                      </a:cubicBezTo>
                      <a:cubicBezTo>
                        <a:pt x="5857" y="880"/>
                        <a:pt x="5897" y="880"/>
                        <a:pt x="5978" y="880"/>
                      </a:cubicBezTo>
                      <a:lnTo>
                        <a:pt x="7981" y="723"/>
                      </a:lnTo>
                      <a:cubicBezTo>
                        <a:pt x="8102" y="723"/>
                        <a:pt x="8173" y="801"/>
                        <a:pt x="8173" y="880"/>
                      </a:cubicBezTo>
                      <a:lnTo>
                        <a:pt x="6018" y="7641"/>
                      </a:lnTo>
                      <a:cubicBezTo>
                        <a:pt x="5937" y="7799"/>
                        <a:pt x="5897" y="7986"/>
                        <a:pt x="5897" y="8222"/>
                      </a:cubicBezTo>
                      <a:cubicBezTo>
                        <a:pt x="5897" y="8566"/>
                        <a:pt x="6018" y="8724"/>
                        <a:pt x="6330" y="8724"/>
                      </a:cubicBezTo>
                      <a:cubicBezTo>
                        <a:pt x="6642" y="8724"/>
                        <a:pt x="6874" y="8566"/>
                        <a:pt x="7035" y="8261"/>
                      </a:cubicBezTo>
                      <a:cubicBezTo>
                        <a:pt x="7196" y="7947"/>
                        <a:pt x="7347" y="7563"/>
                        <a:pt x="7468" y="7179"/>
                      </a:cubicBezTo>
                      <a:cubicBezTo>
                        <a:pt x="7468" y="7110"/>
                        <a:pt x="7508" y="7110"/>
                        <a:pt x="7589" y="7110"/>
                      </a:cubicBezTo>
                      <a:lnTo>
                        <a:pt x="7780" y="7110"/>
                      </a:lnTo>
                      <a:cubicBezTo>
                        <a:pt x="7780" y="7110"/>
                        <a:pt x="7820" y="7110"/>
                        <a:pt x="7861" y="7139"/>
                      </a:cubicBezTo>
                      <a:cubicBezTo>
                        <a:pt x="7901" y="7179"/>
                        <a:pt x="7901" y="7179"/>
                        <a:pt x="7901" y="7218"/>
                      </a:cubicBezTo>
                      <a:cubicBezTo>
                        <a:pt x="7700" y="7759"/>
                        <a:pt x="7508" y="8222"/>
                        <a:pt x="7307" y="8527"/>
                      </a:cubicBezTo>
                      <a:cubicBezTo>
                        <a:pt x="7115" y="8872"/>
                        <a:pt x="6763" y="9029"/>
                        <a:pt x="6290" y="9029"/>
                      </a:cubicBezTo>
                      <a:cubicBezTo>
                        <a:pt x="5978" y="9029"/>
                        <a:pt x="5656" y="8911"/>
                        <a:pt x="5384" y="8793"/>
                      </a:cubicBezTo>
                      <a:cubicBezTo>
                        <a:pt x="5152" y="8645"/>
                        <a:pt x="4951" y="8448"/>
                        <a:pt x="4910" y="8183"/>
                      </a:cubicBezTo>
                      <a:cubicBezTo>
                        <a:pt x="4246" y="8754"/>
                        <a:pt x="3611" y="9029"/>
                        <a:pt x="2947" y="9029"/>
                      </a:cubicBezTo>
                      <a:close/>
                      <a:moveTo>
                        <a:pt x="2987" y="8724"/>
                      </a:moveTo>
                      <a:cubicBezTo>
                        <a:pt x="3339" y="8724"/>
                        <a:pt x="3692" y="8606"/>
                        <a:pt x="4044" y="8409"/>
                      </a:cubicBezTo>
                      <a:cubicBezTo>
                        <a:pt x="4357" y="8183"/>
                        <a:pt x="4679" y="7947"/>
                        <a:pt x="4910" y="7641"/>
                      </a:cubicBezTo>
                      <a:lnTo>
                        <a:pt x="4910" y="7602"/>
                      </a:lnTo>
                      <a:lnTo>
                        <a:pt x="5736" y="5033"/>
                      </a:lnTo>
                      <a:cubicBezTo>
                        <a:pt x="5696" y="4758"/>
                        <a:pt x="5545" y="4531"/>
                        <a:pt x="5343" y="4295"/>
                      </a:cubicBezTo>
                      <a:cubicBezTo>
                        <a:pt x="5152" y="4108"/>
                        <a:pt x="4870" y="4029"/>
                        <a:pt x="4558" y="4029"/>
                      </a:cubicBezTo>
                      <a:cubicBezTo>
                        <a:pt x="4205" y="4029"/>
                        <a:pt x="3893" y="4108"/>
                        <a:pt x="3611" y="4335"/>
                      </a:cubicBezTo>
                      <a:cubicBezTo>
                        <a:pt x="3299" y="4531"/>
                        <a:pt x="3068" y="4797"/>
                        <a:pt x="2866" y="5102"/>
                      </a:cubicBezTo>
                      <a:cubicBezTo>
                        <a:pt x="2665" y="5417"/>
                        <a:pt x="2474" y="5840"/>
                        <a:pt x="2272" y="6372"/>
                      </a:cubicBezTo>
                      <a:cubicBezTo>
                        <a:pt x="2121" y="6952"/>
                        <a:pt x="2041" y="7376"/>
                        <a:pt x="2041" y="7681"/>
                      </a:cubicBezTo>
                      <a:cubicBezTo>
                        <a:pt x="2041" y="7947"/>
                        <a:pt x="2121" y="8183"/>
                        <a:pt x="2272" y="8409"/>
                      </a:cubicBezTo>
                      <a:cubicBezTo>
                        <a:pt x="2393" y="8606"/>
                        <a:pt x="2635" y="8724"/>
                        <a:pt x="2987" y="87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7F5BD29-91C9-6094-ED44-D3991483F875}"/>
                    </a:ext>
                  </a:extLst>
                </p:cNvPr>
                <p:cNvSpPr/>
                <p:nvPr/>
              </p:nvSpPr>
              <p:spPr>
                <a:xfrm flipV="1">
                  <a:off x="12855859" y="695796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80 h 3626"/>
                    <a:gd name="connsiteX1" fmla="*/ 44119 w 43227"/>
                    <a:gd name="connsiteY1" fmla="*/ 168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80"/>
                      </a:moveTo>
                      <a:lnTo>
                        <a:pt x="44119" y="1680"/>
                      </a:lnTo>
                    </a:path>
                  </a:pathLst>
                </a:custGeom>
                <a:noFill/>
                <a:ln w="14028" cap="flat">
                  <a:solidFill>
                    <a:srgbClr val="BF00B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730BA69A-1F52-7A6C-B725-4E41F8184867}"/>
                    </a:ext>
                  </a:extLst>
                </p:cNvPr>
                <p:cNvSpPr/>
                <p:nvPr/>
              </p:nvSpPr>
              <p:spPr>
                <a:xfrm>
                  <a:off x="12917060" y="6952094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46 h 11455"/>
                    <a:gd name="connsiteX1" fmla="*/ 2159 w 15778"/>
                    <a:gd name="connsiteY1" fmla="*/ 11828 h 11455"/>
                    <a:gd name="connsiteX2" fmla="*/ 2239 w 15778"/>
                    <a:gd name="connsiteY2" fmla="*/ 11680 h 11455"/>
                    <a:gd name="connsiteX3" fmla="*/ 2400 w 15778"/>
                    <a:gd name="connsiteY3" fmla="*/ 11602 h 11455"/>
                    <a:gd name="connsiteX4" fmla="*/ 4243 w 15778"/>
                    <a:gd name="connsiteY4" fmla="*/ 11484 h 11455"/>
                    <a:gd name="connsiteX5" fmla="*/ 4444 w 15778"/>
                    <a:gd name="connsiteY5" fmla="*/ 11375 h 11455"/>
                    <a:gd name="connsiteX6" fmla="*/ 4565 w 15778"/>
                    <a:gd name="connsiteY6" fmla="*/ 11178 h 11455"/>
                    <a:gd name="connsiteX7" fmla="*/ 4676 w 15778"/>
                    <a:gd name="connsiteY7" fmla="*/ 10991 h 11455"/>
                    <a:gd name="connsiteX8" fmla="*/ 5743 w 15778"/>
                    <a:gd name="connsiteY8" fmla="*/ 7606 h 11455"/>
                    <a:gd name="connsiteX9" fmla="*/ 2984 w 15778"/>
                    <a:gd name="connsiteY9" fmla="*/ 1642 h 11455"/>
                    <a:gd name="connsiteX10" fmla="*/ 2279 w 15778"/>
                    <a:gd name="connsiteY10" fmla="*/ 1376 h 11455"/>
                    <a:gd name="connsiteX11" fmla="*/ 1142 w 15778"/>
                    <a:gd name="connsiteY11" fmla="*/ 1297 h 11455"/>
                    <a:gd name="connsiteX12" fmla="*/ 900 w 15778"/>
                    <a:gd name="connsiteY12" fmla="*/ 1071 h 11455"/>
                    <a:gd name="connsiteX13" fmla="*/ 1021 w 15778"/>
                    <a:gd name="connsiteY13" fmla="*/ 796 h 11455"/>
                    <a:gd name="connsiteX14" fmla="*/ 1293 w 15778"/>
                    <a:gd name="connsiteY14" fmla="*/ 727 h 11455"/>
                    <a:gd name="connsiteX15" fmla="*/ 6720 w 15778"/>
                    <a:gd name="connsiteY15" fmla="*/ 727 h 11455"/>
                    <a:gd name="connsiteX16" fmla="*/ 6921 w 15778"/>
                    <a:gd name="connsiteY16" fmla="*/ 914 h 11455"/>
                    <a:gd name="connsiteX17" fmla="*/ 6649 w 15778"/>
                    <a:gd name="connsiteY17" fmla="*/ 1297 h 11455"/>
                    <a:gd name="connsiteX18" fmla="*/ 5109 w 15778"/>
                    <a:gd name="connsiteY18" fmla="*/ 1681 h 11455"/>
                    <a:gd name="connsiteX19" fmla="*/ 7556 w 15778"/>
                    <a:gd name="connsiteY19" fmla="*/ 6838 h 11455"/>
                    <a:gd name="connsiteX20" fmla="*/ 12661 w 15778"/>
                    <a:gd name="connsiteY20" fmla="*/ 2262 h 11455"/>
                    <a:gd name="connsiteX21" fmla="*/ 12782 w 15778"/>
                    <a:gd name="connsiteY21" fmla="*/ 2065 h 11455"/>
                    <a:gd name="connsiteX22" fmla="*/ 12943 w 15778"/>
                    <a:gd name="connsiteY22" fmla="*/ 1878 h 11455"/>
                    <a:gd name="connsiteX23" fmla="*/ 13023 w 15778"/>
                    <a:gd name="connsiteY23" fmla="*/ 1681 h 11455"/>
                    <a:gd name="connsiteX24" fmla="*/ 12157 w 15778"/>
                    <a:gd name="connsiteY24" fmla="*/ 1297 h 11455"/>
                    <a:gd name="connsiteX25" fmla="*/ 11916 w 15778"/>
                    <a:gd name="connsiteY25" fmla="*/ 1071 h 11455"/>
                    <a:gd name="connsiteX26" fmla="*/ 11996 w 15778"/>
                    <a:gd name="connsiteY26" fmla="*/ 874 h 11455"/>
                    <a:gd name="connsiteX27" fmla="*/ 12077 w 15778"/>
                    <a:gd name="connsiteY27" fmla="*/ 756 h 11455"/>
                    <a:gd name="connsiteX28" fmla="*/ 12268 w 15778"/>
                    <a:gd name="connsiteY28" fmla="*/ 727 h 11455"/>
                    <a:gd name="connsiteX29" fmla="*/ 16477 w 15778"/>
                    <a:gd name="connsiteY29" fmla="*/ 727 h 11455"/>
                    <a:gd name="connsiteX30" fmla="*/ 16638 w 15778"/>
                    <a:gd name="connsiteY30" fmla="*/ 796 h 11455"/>
                    <a:gd name="connsiteX31" fmla="*/ 16678 w 15778"/>
                    <a:gd name="connsiteY31" fmla="*/ 914 h 11455"/>
                    <a:gd name="connsiteX32" fmla="*/ 16638 w 15778"/>
                    <a:gd name="connsiteY32" fmla="*/ 1110 h 11455"/>
                    <a:gd name="connsiteX33" fmla="*/ 16558 w 15778"/>
                    <a:gd name="connsiteY33" fmla="*/ 1219 h 11455"/>
                    <a:gd name="connsiteX34" fmla="*/ 16397 w 15778"/>
                    <a:gd name="connsiteY34" fmla="*/ 1297 h 11455"/>
                    <a:gd name="connsiteX35" fmla="*/ 14745 w 15778"/>
                    <a:gd name="connsiteY35" fmla="*/ 1603 h 11455"/>
                    <a:gd name="connsiteX36" fmla="*/ 13416 w 15778"/>
                    <a:gd name="connsiteY36" fmla="*/ 2410 h 11455"/>
                    <a:gd name="connsiteX37" fmla="*/ 13335 w 15778"/>
                    <a:gd name="connsiteY37" fmla="*/ 2449 h 11455"/>
                    <a:gd name="connsiteX38" fmla="*/ 13295 w 15778"/>
                    <a:gd name="connsiteY38" fmla="*/ 2488 h 11455"/>
                    <a:gd name="connsiteX39" fmla="*/ 7586 w 15778"/>
                    <a:gd name="connsiteY39" fmla="*/ 7606 h 11455"/>
                    <a:gd name="connsiteX40" fmla="*/ 6488 w 15778"/>
                    <a:gd name="connsiteY40" fmla="*/ 11060 h 11455"/>
                    <a:gd name="connsiteX41" fmla="*/ 6448 w 15778"/>
                    <a:gd name="connsiteY41" fmla="*/ 11218 h 11455"/>
                    <a:gd name="connsiteX42" fmla="*/ 6408 w 15778"/>
                    <a:gd name="connsiteY42" fmla="*/ 11336 h 11455"/>
                    <a:gd name="connsiteX43" fmla="*/ 6448 w 15778"/>
                    <a:gd name="connsiteY43" fmla="*/ 11444 h 11455"/>
                    <a:gd name="connsiteX44" fmla="*/ 6529 w 15778"/>
                    <a:gd name="connsiteY44" fmla="*/ 11484 h 11455"/>
                    <a:gd name="connsiteX45" fmla="*/ 6690 w 15778"/>
                    <a:gd name="connsiteY45" fmla="*/ 11523 h 11455"/>
                    <a:gd name="connsiteX46" fmla="*/ 8261 w 15778"/>
                    <a:gd name="connsiteY46" fmla="*/ 11602 h 11455"/>
                    <a:gd name="connsiteX47" fmla="*/ 8452 w 15778"/>
                    <a:gd name="connsiteY47" fmla="*/ 11798 h 11455"/>
                    <a:gd name="connsiteX48" fmla="*/ 8341 w 15778"/>
                    <a:gd name="connsiteY48" fmla="*/ 12104 h 11455"/>
                    <a:gd name="connsiteX49" fmla="*/ 8100 w 15778"/>
                    <a:gd name="connsiteY49" fmla="*/ 12182 h 11455"/>
                    <a:gd name="connsiteX50" fmla="*/ 2360 w 15778"/>
                    <a:gd name="connsiteY50" fmla="*/ 12182 h 11455"/>
                    <a:gd name="connsiteX51" fmla="*/ 2118 w 15778"/>
                    <a:gd name="connsiteY51" fmla="*/ 11946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46"/>
                      </a:moveTo>
                      <a:cubicBezTo>
                        <a:pt x="2118" y="11946"/>
                        <a:pt x="2118" y="11907"/>
                        <a:pt x="2159" y="11828"/>
                      </a:cubicBezTo>
                      <a:cubicBezTo>
                        <a:pt x="2159" y="11759"/>
                        <a:pt x="2199" y="11720"/>
                        <a:pt x="2239" y="11680"/>
                      </a:cubicBezTo>
                      <a:cubicBezTo>
                        <a:pt x="2279" y="11641"/>
                        <a:pt x="2320" y="11602"/>
                        <a:pt x="2400" y="11602"/>
                      </a:cubicBezTo>
                      <a:cubicBezTo>
                        <a:pt x="3266" y="11602"/>
                        <a:pt x="3891" y="11562"/>
                        <a:pt x="4243" y="11484"/>
                      </a:cubicBezTo>
                      <a:cubicBezTo>
                        <a:pt x="4324" y="11484"/>
                        <a:pt x="4364" y="11444"/>
                        <a:pt x="4444" y="11375"/>
                      </a:cubicBezTo>
                      <a:cubicBezTo>
                        <a:pt x="4485" y="11297"/>
                        <a:pt x="4525" y="11257"/>
                        <a:pt x="4565" y="11178"/>
                      </a:cubicBezTo>
                      <a:cubicBezTo>
                        <a:pt x="4605" y="11100"/>
                        <a:pt x="4636" y="11021"/>
                        <a:pt x="4676" y="10991"/>
                      </a:cubicBezTo>
                      <a:lnTo>
                        <a:pt x="5743" y="7606"/>
                      </a:lnTo>
                      <a:lnTo>
                        <a:pt x="2984" y="1642"/>
                      </a:lnTo>
                      <a:cubicBezTo>
                        <a:pt x="2833" y="1494"/>
                        <a:pt x="2592" y="1416"/>
                        <a:pt x="2279" y="1376"/>
                      </a:cubicBezTo>
                      <a:cubicBezTo>
                        <a:pt x="1927" y="1337"/>
                        <a:pt x="1575" y="1297"/>
                        <a:pt x="1142" y="1297"/>
                      </a:cubicBezTo>
                      <a:cubicBezTo>
                        <a:pt x="981" y="1297"/>
                        <a:pt x="900" y="1219"/>
                        <a:pt x="900" y="1071"/>
                      </a:cubicBezTo>
                      <a:cubicBezTo>
                        <a:pt x="981" y="953"/>
                        <a:pt x="981" y="874"/>
                        <a:pt x="1021" y="796"/>
                      </a:cubicBezTo>
                      <a:cubicBezTo>
                        <a:pt x="1061" y="756"/>
                        <a:pt x="1182" y="727"/>
                        <a:pt x="1293" y="727"/>
                      </a:cubicBezTo>
                      <a:lnTo>
                        <a:pt x="6720" y="727"/>
                      </a:lnTo>
                      <a:cubicBezTo>
                        <a:pt x="6841" y="727"/>
                        <a:pt x="6921" y="796"/>
                        <a:pt x="6921" y="914"/>
                      </a:cubicBezTo>
                      <a:cubicBezTo>
                        <a:pt x="6841" y="1179"/>
                        <a:pt x="6760" y="1297"/>
                        <a:pt x="6649" y="1297"/>
                      </a:cubicBezTo>
                      <a:cubicBezTo>
                        <a:pt x="5622" y="1297"/>
                        <a:pt x="5109" y="1455"/>
                        <a:pt x="5109" y="1681"/>
                      </a:cubicBezTo>
                      <a:lnTo>
                        <a:pt x="7556" y="6838"/>
                      </a:lnTo>
                      <a:lnTo>
                        <a:pt x="12661" y="2262"/>
                      </a:lnTo>
                      <a:cubicBezTo>
                        <a:pt x="12661" y="2223"/>
                        <a:pt x="12701" y="2144"/>
                        <a:pt x="12782" y="2065"/>
                      </a:cubicBezTo>
                      <a:cubicBezTo>
                        <a:pt x="12862" y="1986"/>
                        <a:pt x="12902" y="1917"/>
                        <a:pt x="12943" y="1878"/>
                      </a:cubicBezTo>
                      <a:cubicBezTo>
                        <a:pt x="13023" y="1799"/>
                        <a:pt x="13023" y="1721"/>
                        <a:pt x="13023" y="1681"/>
                      </a:cubicBezTo>
                      <a:cubicBezTo>
                        <a:pt x="13023" y="1455"/>
                        <a:pt x="12701" y="1297"/>
                        <a:pt x="12157" y="1297"/>
                      </a:cubicBezTo>
                      <a:cubicBezTo>
                        <a:pt x="11996" y="1297"/>
                        <a:pt x="11916" y="1219"/>
                        <a:pt x="11916" y="1071"/>
                      </a:cubicBezTo>
                      <a:cubicBezTo>
                        <a:pt x="11956" y="992"/>
                        <a:pt x="11956" y="914"/>
                        <a:pt x="11996" y="874"/>
                      </a:cubicBezTo>
                      <a:cubicBezTo>
                        <a:pt x="11996" y="835"/>
                        <a:pt x="12036" y="796"/>
                        <a:pt x="12077" y="756"/>
                      </a:cubicBezTo>
                      <a:cubicBezTo>
                        <a:pt x="12117" y="727"/>
                        <a:pt x="12188" y="727"/>
                        <a:pt x="12268" y="727"/>
                      </a:cubicBezTo>
                      <a:lnTo>
                        <a:pt x="16477" y="727"/>
                      </a:lnTo>
                      <a:cubicBezTo>
                        <a:pt x="16517" y="727"/>
                        <a:pt x="16598" y="756"/>
                        <a:pt x="16638" y="796"/>
                      </a:cubicBezTo>
                      <a:cubicBezTo>
                        <a:pt x="16678" y="835"/>
                        <a:pt x="16678" y="914"/>
                        <a:pt x="16678" y="914"/>
                      </a:cubicBezTo>
                      <a:cubicBezTo>
                        <a:pt x="16638" y="1032"/>
                        <a:pt x="16638" y="1071"/>
                        <a:pt x="16638" y="1110"/>
                      </a:cubicBezTo>
                      <a:cubicBezTo>
                        <a:pt x="16598" y="1150"/>
                        <a:pt x="16598" y="1179"/>
                        <a:pt x="16558" y="1219"/>
                      </a:cubicBezTo>
                      <a:cubicBezTo>
                        <a:pt x="16477" y="1297"/>
                        <a:pt x="16437" y="1297"/>
                        <a:pt x="16397" y="1297"/>
                      </a:cubicBezTo>
                      <a:cubicBezTo>
                        <a:pt x="15812" y="1297"/>
                        <a:pt x="15259" y="1416"/>
                        <a:pt x="14745" y="1603"/>
                      </a:cubicBezTo>
                      <a:cubicBezTo>
                        <a:pt x="14242" y="1799"/>
                        <a:pt x="13809" y="2065"/>
                        <a:pt x="13416" y="2410"/>
                      </a:cubicBezTo>
                      <a:cubicBezTo>
                        <a:pt x="13376" y="2410"/>
                        <a:pt x="13376" y="2449"/>
                        <a:pt x="13335" y="2449"/>
                      </a:cubicBezTo>
                      <a:cubicBezTo>
                        <a:pt x="13335" y="2449"/>
                        <a:pt x="13295" y="2449"/>
                        <a:pt x="13295" y="2488"/>
                      </a:cubicBezTo>
                      <a:lnTo>
                        <a:pt x="7586" y="7606"/>
                      </a:lnTo>
                      <a:lnTo>
                        <a:pt x="6488" y="11060"/>
                      </a:lnTo>
                      <a:cubicBezTo>
                        <a:pt x="6488" y="11100"/>
                        <a:pt x="6448" y="11139"/>
                        <a:pt x="6448" y="11218"/>
                      </a:cubicBezTo>
                      <a:cubicBezTo>
                        <a:pt x="6408" y="11257"/>
                        <a:pt x="6408" y="11297"/>
                        <a:pt x="6408" y="11336"/>
                      </a:cubicBezTo>
                      <a:cubicBezTo>
                        <a:pt x="6408" y="11375"/>
                        <a:pt x="6408" y="11415"/>
                        <a:pt x="6448" y="11444"/>
                      </a:cubicBezTo>
                      <a:cubicBezTo>
                        <a:pt x="6488" y="11484"/>
                        <a:pt x="6488" y="11484"/>
                        <a:pt x="6529" y="11484"/>
                      </a:cubicBezTo>
                      <a:cubicBezTo>
                        <a:pt x="6569" y="11523"/>
                        <a:pt x="6609" y="11523"/>
                        <a:pt x="6690" y="11523"/>
                      </a:cubicBezTo>
                      <a:cubicBezTo>
                        <a:pt x="6962" y="11562"/>
                        <a:pt x="7475" y="11602"/>
                        <a:pt x="8261" y="11602"/>
                      </a:cubicBezTo>
                      <a:cubicBezTo>
                        <a:pt x="8381" y="11602"/>
                        <a:pt x="8452" y="11680"/>
                        <a:pt x="8452" y="11798"/>
                      </a:cubicBezTo>
                      <a:cubicBezTo>
                        <a:pt x="8381" y="11986"/>
                        <a:pt x="8341" y="12064"/>
                        <a:pt x="8341" y="12104"/>
                      </a:cubicBezTo>
                      <a:cubicBezTo>
                        <a:pt x="8301" y="12182"/>
                        <a:pt x="8220" y="12182"/>
                        <a:pt x="8100" y="12182"/>
                      </a:cubicBezTo>
                      <a:lnTo>
                        <a:pt x="2360" y="12182"/>
                      </a:lnTo>
                      <a:cubicBezTo>
                        <a:pt x="2199" y="12182"/>
                        <a:pt x="2118" y="12104"/>
                        <a:pt x="2118" y="119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15DD81C-A7F1-2C69-C6F8-6D2C2C96F71E}"/>
                    </a:ext>
                  </a:extLst>
                </p:cNvPr>
                <p:cNvSpPr/>
                <p:nvPr/>
              </p:nvSpPr>
              <p:spPr>
                <a:xfrm>
                  <a:off x="12929495" y="6961197"/>
                  <a:ext cx="6293" cy="7459"/>
                </a:xfrm>
                <a:custGeom>
                  <a:avLst/>
                  <a:gdLst>
                    <a:gd name="connsiteX0" fmla="*/ 2513 w 6293"/>
                    <a:gd name="connsiteY0" fmla="*/ 8040 h 7459"/>
                    <a:gd name="connsiteX1" fmla="*/ 2744 w 6293"/>
                    <a:gd name="connsiteY1" fmla="*/ 7804 h 7459"/>
                    <a:gd name="connsiteX2" fmla="*/ 3570 w 6293"/>
                    <a:gd name="connsiteY2" fmla="*/ 7725 h 7459"/>
                    <a:gd name="connsiteX3" fmla="*/ 4003 w 6293"/>
                    <a:gd name="connsiteY3" fmla="*/ 7381 h 7459"/>
                    <a:gd name="connsiteX4" fmla="*/ 4637 w 6293"/>
                    <a:gd name="connsiteY4" fmla="*/ 5383 h 7459"/>
                    <a:gd name="connsiteX5" fmla="*/ 2905 w 6293"/>
                    <a:gd name="connsiteY5" fmla="*/ 6032 h 7459"/>
                    <a:gd name="connsiteX6" fmla="*/ 1415 w 6293"/>
                    <a:gd name="connsiteY6" fmla="*/ 5501 h 7459"/>
                    <a:gd name="connsiteX7" fmla="*/ 901 w 6293"/>
                    <a:gd name="connsiteY7" fmla="*/ 4192 h 7459"/>
                    <a:gd name="connsiteX8" fmla="*/ 1375 w 6293"/>
                    <a:gd name="connsiteY8" fmla="*/ 2617 h 7459"/>
                    <a:gd name="connsiteX9" fmla="*/ 2744 w 6293"/>
                    <a:gd name="connsiteY9" fmla="*/ 1269 h 7459"/>
                    <a:gd name="connsiteX10" fmla="*/ 4557 w 6293"/>
                    <a:gd name="connsiteY10" fmla="*/ 728 h 7459"/>
                    <a:gd name="connsiteX11" fmla="*/ 5423 w 6293"/>
                    <a:gd name="connsiteY11" fmla="*/ 964 h 7459"/>
                    <a:gd name="connsiteX12" fmla="*/ 5976 w 6293"/>
                    <a:gd name="connsiteY12" fmla="*/ 1495 h 7459"/>
                    <a:gd name="connsiteX13" fmla="*/ 6450 w 6293"/>
                    <a:gd name="connsiteY13" fmla="*/ 1043 h 7459"/>
                    <a:gd name="connsiteX14" fmla="*/ 7034 w 6293"/>
                    <a:gd name="connsiteY14" fmla="*/ 728 h 7459"/>
                    <a:gd name="connsiteX15" fmla="*/ 7195 w 6293"/>
                    <a:gd name="connsiteY15" fmla="*/ 885 h 7459"/>
                    <a:gd name="connsiteX16" fmla="*/ 5070 w 6293"/>
                    <a:gd name="connsiteY16" fmla="*/ 7420 h 7459"/>
                    <a:gd name="connsiteX17" fmla="*/ 5030 w 6293"/>
                    <a:gd name="connsiteY17" fmla="*/ 7646 h 7459"/>
                    <a:gd name="connsiteX18" fmla="*/ 6017 w 6293"/>
                    <a:gd name="connsiteY18" fmla="*/ 7804 h 7459"/>
                    <a:gd name="connsiteX19" fmla="*/ 6127 w 6293"/>
                    <a:gd name="connsiteY19" fmla="*/ 7843 h 7459"/>
                    <a:gd name="connsiteX20" fmla="*/ 6168 w 6293"/>
                    <a:gd name="connsiteY20" fmla="*/ 7961 h 7459"/>
                    <a:gd name="connsiteX21" fmla="*/ 6087 w 6293"/>
                    <a:gd name="connsiteY21" fmla="*/ 8148 h 7459"/>
                    <a:gd name="connsiteX22" fmla="*/ 5936 w 6293"/>
                    <a:gd name="connsiteY22" fmla="*/ 8188 h 7459"/>
                    <a:gd name="connsiteX23" fmla="*/ 2674 w 6293"/>
                    <a:gd name="connsiteY23" fmla="*/ 8188 h 7459"/>
                    <a:gd name="connsiteX24" fmla="*/ 2513 w 6293"/>
                    <a:gd name="connsiteY24" fmla="*/ 8040 h 7459"/>
                    <a:gd name="connsiteX25" fmla="*/ 2945 w 6293"/>
                    <a:gd name="connsiteY25" fmla="*/ 5767 h 7459"/>
                    <a:gd name="connsiteX26" fmla="*/ 3963 w 6293"/>
                    <a:gd name="connsiteY26" fmla="*/ 5461 h 7459"/>
                    <a:gd name="connsiteX27" fmla="*/ 4869 w 6293"/>
                    <a:gd name="connsiteY27" fmla="*/ 4694 h 7459"/>
                    <a:gd name="connsiteX28" fmla="*/ 5735 w 6293"/>
                    <a:gd name="connsiteY28" fmla="*/ 2037 h 7459"/>
                    <a:gd name="connsiteX29" fmla="*/ 5342 w 6293"/>
                    <a:gd name="connsiteY29" fmla="*/ 1348 h 7459"/>
                    <a:gd name="connsiteX30" fmla="*/ 4557 w 6293"/>
                    <a:gd name="connsiteY30" fmla="*/ 1043 h 7459"/>
                    <a:gd name="connsiteX31" fmla="*/ 3570 w 6293"/>
                    <a:gd name="connsiteY31" fmla="*/ 1387 h 7459"/>
                    <a:gd name="connsiteX32" fmla="*/ 2865 w 6293"/>
                    <a:gd name="connsiteY32" fmla="*/ 2155 h 7459"/>
                    <a:gd name="connsiteX33" fmla="*/ 2271 w 6293"/>
                    <a:gd name="connsiteY33" fmla="*/ 3424 h 7459"/>
                    <a:gd name="connsiteX34" fmla="*/ 1999 w 6293"/>
                    <a:gd name="connsiteY34" fmla="*/ 4694 h 7459"/>
                    <a:gd name="connsiteX35" fmla="*/ 2241 w 6293"/>
                    <a:gd name="connsiteY35" fmla="*/ 5461 h 7459"/>
                    <a:gd name="connsiteX36" fmla="*/ 2945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3" y="8040"/>
                      </a:moveTo>
                      <a:cubicBezTo>
                        <a:pt x="2553" y="7883"/>
                        <a:pt x="2633" y="7804"/>
                        <a:pt x="2744" y="7804"/>
                      </a:cubicBezTo>
                      <a:cubicBezTo>
                        <a:pt x="3107" y="7804"/>
                        <a:pt x="3378" y="7765"/>
                        <a:pt x="3570" y="7725"/>
                      </a:cubicBezTo>
                      <a:cubicBezTo>
                        <a:pt x="3811" y="7686"/>
                        <a:pt x="3932" y="7538"/>
                        <a:pt x="4003" y="7381"/>
                      </a:cubicBezTo>
                      <a:lnTo>
                        <a:pt x="4637" y="5383"/>
                      </a:lnTo>
                      <a:cubicBezTo>
                        <a:pt x="4083" y="5845"/>
                        <a:pt x="3499" y="6032"/>
                        <a:pt x="2905" y="6032"/>
                      </a:cubicBezTo>
                      <a:cubicBezTo>
                        <a:pt x="2271" y="6032"/>
                        <a:pt x="1808" y="5885"/>
                        <a:pt x="1415" y="5501"/>
                      </a:cubicBezTo>
                      <a:cubicBezTo>
                        <a:pt x="1053" y="5117"/>
                        <a:pt x="901" y="4694"/>
                        <a:pt x="901" y="4192"/>
                      </a:cubicBezTo>
                      <a:cubicBezTo>
                        <a:pt x="901" y="3690"/>
                        <a:pt x="1053" y="3149"/>
                        <a:pt x="1375" y="2617"/>
                      </a:cubicBezTo>
                      <a:cubicBezTo>
                        <a:pt x="1727" y="2076"/>
                        <a:pt x="2160" y="1613"/>
                        <a:pt x="2744" y="1269"/>
                      </a:cubicBezTo>
                      <a:cubicBezTo>
                        <a:pt x="3298" y="924"/>
                        <a:pt x="3892" y="728"/>
                        <a:pt x="4557" y="728"/>
                      </a:cubicBezTo>
                      <a:cubicBezTo>
                        <a:pt x="4869" y="728"/>
                        <a:pt x="5151" y="806"/>
                        <a:pt x="5423" y="964"/>
                      </a:cubicBezTo>
                      <a:cubicBezTo>
                        <a:pt x="5654" y="1072"/>
                        <a:pt x="5815" y="1269"/>
                        <a:pt x="5976" y="1495"/>
                      </a:cubicBezTo>
                      <a:cubicBezTo>
                        <a:pt x="6017" y="1426"/>
                        <a:pt x="6168" y="1269"/>
                        <a:pt x="6450" y="1043"/>
                      </a:cubicBezTo>
                      <a:cubicBezTo>
                        <a:pt x="6721" y="846"/>
                        <a:pt x="6913" y="728"/>
                        <a:pt x="7034" y="728"/>
                      </a:cubicBezTo>
                      <a:cubicBezTo>
                        <a:pt x="7114" y="728"/>
                        <a:pt x="7195" y="806"/>
                        <a:pt x="7195" y="885"/>
                      </a:cubicBezTo>
                      <a:lnTo>
                        <a:pt x="5070" y="7420"/>
                      </a:lnTo>
                      <a:cubicBezTo>
                        <a:pt x="5030" y="7538"/>
                        <a:pt x="5030" y="7617"/>
                        <a:pt x="5030" y="7646"/>
                      </a:cubicBezTo>
                      <a:cubicBezTo>
                        <a:pt x="5030" y="7725"/>
                        <a:pt x="5342" y="7804"/>
                        <a:pt x="6017" y="7804"/>
                      </a:cubicBezTo>
                      <a:cubicBezTo>
                        <a:pt x="6087" y="7804"/>
                        <a:pt x="6087" y="7804"/>
                        <a:pt x="6127" y="7843"/>
                      </a:cubicBezTo>
                      <a:cubicBezTo>
                        <a:pt x="6168" y="7843"/>
                        <a:pt x="6168" y="7883"/>
                        <a:pt x="6168" y="7961"/>
                      </a:cubicBezTo>
                      <a:cubicBezTo>
                        <a:pt x="6127" y="8040"/>
                        <a:pt x="6127" y="8109"/>
                        <a:pt x="6087" y="8148"/>
                      </a:cubicBezTo>
                      <a:cubicBezTo>
                        <a:pt x="6047" y="8188"/>
                        <a:pt x="6017" y="8188"/>
                        <a:pt x="5936" y="8188"/>
                      </a:cubicBezTo>
                      <a:lnTo>
                        <a:pt x="2674" y="8188"/>
                      </a:lnTo>
                      <a:cubicBezTo>
                        <a:pt x="2593" y="8188"/>
                        <a:pt x="2513" y="8148"/>
                        <a:pt x="2513" y="8040"/>
                      </a:cubicBezTo>
                      <a:close/>
                      <a:moveTo>
                        <a:pt x="2945" y="5767"/>
                      </a:moveTo>
                      <a:cubicBezTo>
                        <a:pt x="3298" y="5767"/>
                        <a:pt x="3650" y="5649"/>
                        <a:pt x="3963" y="5461"/>
                      </a:cubicBezTo>
                      <a:cubicBezTo>
                        <a:pt x="4325" y="5225"/>
                        <a:pt x="4637" y="4999"/>
                        <a:pt x="4869" y="4694"/>
                      </a:cubicBezTo>
                      <a:lnTo>
                        <a:pt x="5735" y="2037"/>
                      </a:lnTo>
                      <a:cubicBezTo>
                        <a:pt x="5654" y="1771"/>
                        <a:pt x="5543" y="1535"/>
                        <a:pt x="5342" y="1348"/>
                      </a:cubicBezTo>
                      <a:cubicBezTo>
                        <a:pt x="5151" y="1151"/>
                        <a:pt x="4869" y="1043"/>
                        <a:pt x="4557" y="1043"/>
                      </a:cubicBezTo>
                      <a:cubicBezTo>
                        <a:pt x="4204" y="1043"/>
                        <a:pt x="3892" y="1151"/>
                        <a:pt x="3570" y="1387"/>
                      </a:cubicBezTo>
                      <a:cubicBezTo>
                        <a:pt x="3298" y="1574"/>
                        <a:pt x="3026" y="1850"/>
                        <a:pt x="2865" y="2155"/>
                      </a:cubicBezTo>
                      <a:cubicBezTo>
                        <a:pt x="2633" y="2460"/>
                        <a:pt x="2432" y="2883"/>
                        <a:pt x="2271" y="3424"/>
                      </a:cubicBezTo>
                      <a:cubicBezTo>
                        <a:pt x="2080" y="3956"/>
                        <a:pt x="1999" y="4379"/>
                        <a:pt x="1999" y="4694"/>
                      </a:cubicBezTo>
                      <a:cubicBezTo>
                        <a:pt x="1999" y="4999"/>
                        <a:pt x="2080" y="5225"/>
                        <a:pt x="2241" y="5461"/>
                      </a:cubicBezTo>
                      <a:cubicBezTo>
                        <a:pt x="2392" y="5649"/>
                        <a:pt x="2633" y="5767"/>
                        <a:pt x="2945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953F8F7-EE7F-5E07-16E2-254F4894CC4B}"/>
                    </a:ext>
                  </a:extLst>
                </p:cNvPr>
                <p:cNvSpPr/>
                <p:nvPr/>
              </p:nvSpPr>
              <p:spPr>
                <a:xfrm>
                  <a:off x="12936221" y="6961197"/>
                  <a:ext cx="6293" cy="7459"/>
                </a:xfrm>
                <a:custGeom>
                  <a:avLst/>
                  <a:gdLst>
                    <a:gd name="connsiteX0" fmla="*/ 2554 w 6293"/>
                    <a:gd name="connsiteY0" fmla="*/ 8040 h 7459"/>
                    <a:gd name="connsiteX1" fmla="*/ 2745 w 6293"/>
                    <a:gd name="connsiteY1" fmla="*/ 7804 h 7459"/>
                    <a:gd name="connsiteX2" fmla="*/ 3611 w 6293"/>
                    <a:gd name="connsiteY2" fmla="*/ 7725 h 7459"/>
                    <a:gd name="connsiteX3" fmla="*/ 4004 w 6293"/>
                    <a:gd name="connsiteY3" fmla="*/ 7381 h 7459"/>
                    <a:gd name="connsiteX4" fmla="*/ 4679 w 6293"/>
                    <a:gd name="connsiteY4" fmla="*/ 5383 h 7459"/>
                    <a:gd name="connsiteX5" fmla="*/ 2947 w 6293"/>
                    <a:gd name="connsiteY5" fmla="*/ 6032 h 7459"/>
                    <a:gd name="connsiteX6" fmla="*/ 1447 w 6293"/>
                    <a:gd name="connsiteY6" fmla="*/ 5501 h 7459"/>
                    <a:gd name="connsiteX7" fmla="*/ 903 w 6293"/>
                    <a:gd name="connsiteY7" fmla="*/ 4192 h 7459"/>
                    <a:gd name="connsiteX8" fmla="*/ 1416 w 6293"/>
                    <a:gd name="connsiteY8" fmla="*/ 2617 h 7459"/>
                    <a:gd name="connsiteX9" fmla="*/ 2745 w 6293"/>
                    <a:gd name="connsiteY9" fmla="*/ 1269 h 7459"/>
                    <a:gd name="connsiteX10" fmla="*/ 4598 w 6293"/>
                    <a:gd name="connsiteY10" fmla="*/ 728 h 7459"/>
                    <a:gd name="connsiteX11" fmla="*/ 5424 w 6293"/>
                    <a:gd name="connsiteY11" fmla="*/ 964 h 7459"/>
                    <a:gd name="connsiteX12" fmla="*/ 5977 w 6293"/>
                    <a:gd name="connsiteY12" fmla="*/ 1495 h 7459"/>
                    <a:gd name="connsiteX13" fmla="*/ 6481 w 6293"/>
                    <a:gd name="connsiteY13" fmla="*/ 1043 h 7459"/>
                    <a:gd name="connsiteX14" fmla="*/ 7035 w 6293"/>
                    <a:gd name="connsiteY14" fmla="*/ 728 h 7459"/>
                    <a:gd name="connsiteX15" fmla="*/ 7196 w 6293"/>
                    <a:gd name="connsiteY15" fmla="*/ 885 h 7459"/>
                    <a:gd name="connsiteX16" fmla="*/ 5071 w 6293"/>
                    <a:gd name="connsiteY16" fmla="*/ 7420 h 7459"/>
                    <a:gd name="connsiteX17" fmla="*/ 5031 w 6293"/>
                    <a:gd name="connsiteY17" fmla="*/ 7646 h 7459"/>
                    <a:gd name="connsiteX18" fmla="*/ 6048 w 6293"/>
                    <a:gd name="connsiteY18" fmla="*/ 7804 h 7459"/>
                    <a:gd name="connsiteX19" fmla="*/ 6129 w 6293"/>
                    <a:gd name="connsiteY19" fmla="*/ 7843 h 7459"/>
                    <a:gd name="connsiteX20" fmla="*/ 6209 w 6293"/>
                    <a:gd name="connsiteY20" fmla="*/ 7961 h 7459"/>
                    <a:gd name="connsiteX21" fmla="*/ 6088 w 6293"/>
                    <a:gd name="connsiteY21" fmla="*/ 8148 h 7459"/>
                    <a:gd name="connsiteX22" fmla="*/ 5937 w 6293"/>
                    <a:gd name="connsiteY22" fmla="*/ 8188 h 7459"/>
                    <a:gd name="connsiteX23" fmla="*/ 2705 w 6293"/>
                    <a:gd name="connsiteY23" fmla="*/ 8188 h 7459"/>
                    <a:gd name="connsiteX24" fmla="*/ 2554 w 6293"/>
                    <a:gd name="connsiteY24" fmla="*/ 8040 h 7459"/>
                    <a:gd name="connsiteX25" fmla="*/ 2987 w 6293"/>
                    <a:gd name="connsiteY25" fmla="*/ 5767 h 7459"/>
                    <a:gd name="connsiteX26" fmla="*/ 4004 w 6293"/>
                    <a:gd name="connsiteY26" fmla="*/ 5461 h 7459"/>
                    <a:gd name="connsiteX27" fmla="*/ 4870 w 6293"/>
                    <a:gd name="connsiteY27" fmla="*/ 4694 h 7459"/>
                    <a:gd name="connsiteX28" fmla="*/ 5736 w 6293"/>
                    <a:gd name="connsiteY28" fmla="*/ 2037 h 7459"/>
                    <a:gd name="connsiteX29" fmla="*/ 5343 w 6293"/>
                    <a:gd name="connsiteY29" fmla="*/ 1348 h 7459"/>
                    <a:gd name="connsiteX30" fmla="*/ 4558 w 6293"/>
                    <a:gd name="connsiteY30" fmla="*/ 1043 h 7459"/>
                    <a:gd name="connsiteX31" fmla="*/ 3611 w 6293"/>
                    <a:gd name="connsiteY31" fmla="*/ 1387 h 7459"/>
                    <a:gd name="connsiteX32" fmla="*/ 2866 w 6293"/>
                    <a:gd name="connsiteY32" fmla="*/ 2155 h 7459"/>
                    <a:gd name="connsiteX33" fmla="*/ 2272 w 6293"/>
                    <a:gd name="connsiteY33" fmla="*/ 3424 h 7459"/>
                    <a:gd name="connsiteX34" fmla="*/ 2040 w 6293"/>
                    <a:gd name="connsiteY34" fmla="*/ 4694 h 7459"/>
                    <a:gd name="connsiteX35" fmla="*/ 2272 w 6293"/>
                    <a:gd name="connsiteY35" fmla="*/ 5461 h 7459"/>
                    <a:gd name="connsiteX36" fmla="*/ 2987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54" y="8040"/>
                      </a:moveTo>
                      <a:cubicBezTo>
                        <a:pt x="2594" y="7883"/>
                        <a:pt x="2634" y="7804"/>
                        <a:pt x="2745" y="7804"/>
                      </a:cubicBezTo>
                      <a:cubicBezTo>
                        <a:pt x="3098" y="7804"/>
                        <a:pt x="3380" y="7765"/>
                        <a:pt x="3611" y="7725"/>
                      </a:cubicBezTo>
                      <a:cubicBezTo>
                        <a:pt x="3813" y="7686"/>
                        <a:pt x="3964" y="7538"/>
                        <a:pt x="4004" y="7381"/>
                      </a:cubicBezTo>
                      <a:lnTo>
                        <a:pt x="4679" y="5383"/>
                      </a:lnTo>
                      <a:cubicBezTo>
                        <a:pt x="4085" y="5845"/>
                        <a:pt x="3500" y="6032"/>
                        <a:pt x="2947" y="6032"/>
                      </a:cubicBezTo>
                      <a:cubicBezTo>
                        <a:pt x="2312" y="6032"/>
                        <a:pt x="1809" y="5885"/>
                        <a:pt x="1447" y="5501"/>
                      </a:cubicBezTo>
                      <a:cubicBezTo>
                        <a:pt x="1094" y="5117"/>
                        <a:pt x="903" y="4694"/>
                        <a:pt x="903" y="4192"/>
                      </a:cubicBezTo>
                      <a:cubicBezTo>
                        <a:pt x="903" y="3690"/>
                        <a:pt x="1054" y="3149"/>
                        <a:pt x="1416" y="2617"/>
                      </a:cubicBezTo>
                      <a:cubicBezTo>
                        <a:pt x="1728" y="2076"/>
                        <a:pt x="2161" y="1613"/>
                        <a:pt x="2745" y="1269"/>
                      </a:cubicBezTo>
                      <a:cubicBezTo>
                        <a:pt x="3339" y="924"/>
                        <a:pt x="3933" y="728"/>
                        <a:pt x="4598" y="728"/>
                      </a:cubicBezTo>
                      <a:cubicBezTo>
                        <a:pt x="4870" y="728"/>
                        <a:pt x="5182" y="806"/>
                        <a:pt x="5424" y="964"/>
                      </a:cubicBezTo>
                      <a:cubicBezTo>
                        <a:pt x="5655" y="1072"/>
                        <a:pt x="5857" y="1269"/>
                        <a:pt x="5977" y="1495"/>
                      </a:cubicBezTo>
                      <a:cubicBezTo>
                        <a:pt x="6048" y="1426"/>
                        <a:pt x="6209" y="1269"/>
                        <a:pt x="6481" y="1043"/>
                      </a:cubicBezTo>
                      <a:cubicBezTo>
                        <a:pt x="6723" y="846"/>
                        <a:pt x="6914" y="728"/>
                        <a:pt x="7035" y="728"/>
                      </a:cubicBezTo>
                      <a:cubicBezTo>
                        <a:pt x="7156" y="728"/>
                        <a:pt x="7196" y="806"/>
                        <a:pt x="7196" y="885"/>
                      </a:cubicBezTo>
                      <a:lnTo>
                        <a:pt x="5071" y="7420"/>
                      </a:lnTo>
                      <a:cubicBezTo>
                        <a:pt x="5071" y="7538"/>
                        <a:pt x="5031" y="7617"/>
                        <a:pt x="5031" y="7646"/>
                      </a:cubicBezTo>
                      <a:cubicBezTo>
                        <a:pt x="5031" y="7725"/>
                        <a:pt x="5383" y="7804"/>
                        <a:pt x="6048" y="7804"/>
                      </a:cubicBezTo>
                      <a:cubicBezTo>
                        <a:pt x="6088" y="7804"/>
                        <a:pt x="6129" y="7804"/>
                        <a:pt x="6129" y="7843"/>
                      </a:cubicBezTo>
                      <a:cubicBezTo>
                        <a:pt x="6169" y="7843"/>
                        <a:pt x="6209" y="7883"/>
                        <a:pt x="6209" y="7961"/>
                      </a:cubicBezTo>
                      <a:cubicBezTo>
                        <a:pt x="6169" y="8040"/>
                        <a:pt x="6129" y="8109"/>
                        <a:pt x="6088" y="8148"/>
                      </a:cubicBezTo>
                      <a:cubicBezTo>
                        <a:pt x="6088" y="8188"/>
                        <a:pt x="6018" y="8188"/>
                        <a:pt x="5937" y="8188"/>
                      </a:cubicBezTo>
                      <a:lnTo>
                        <a:pt x="2705" y="8188"/>
                      </a:lnTo>
                      <a:cubicBezTo>
                        <a:pt x="2594" y="8188"/>
                        <a:pt x="2554" y="8148"/>
                        <a:pt x="2554" y="8040"/>
                      </a:cubicBezTo>
                      <a:close/>
                      <a:moveTo>
                        <a:pt x="2987" y="5767"/>
                      </a:moveTo>
                      <a:cubicBezTo>
                        <a:pt x="3339" y="5767"/>
                        <a:pt x="3652" y="5649"/>
                        <a:pt x="4004" y="5461"/>
                      </a:cubicBezTo>
                      <a:cubicBezTo>
                        <a:pt x="4326" y="5225"/>
                        <a:pt x="4638" y="4999"/>
                        <a:pt x="4870" y="4694"/>
                      </a:cubicBezTo>
                      <a:lnTo>
                        <a:pt x="5736" y="2037"/>
                      </a:lnTo>
                      <a:cubicBezTo>
                        <a:pt x="5655" y="1771"/>
                        <a:pt x="5544" y="1535"/>
                        <a:pt x="5343" y="1348"/>
                      </a:cubicBezTo>
                      <a:cubicBezTo>
                        <a:pt x="5152" y="1151"/>
                        <a:pt x="4870" y="1043"/>
                        <a:pt x="4558" y="1043"/>
                      </a:cubicBezTo>
                      <a:cubicBezTo>
                        <a:pt x="4205" y="1043"/>
                        <a:pt x="3893" y="1151"/>
                        <a:pt x="3611" y="1387"/>
                      </a:cubicBezTo>
                      <a:cubicBezTo>
                        <a:pt x="3299" y="1574"/>
                        <a:pt x="3067" y="1850"/>
                        <a:pt x="2866" y="2155"/>
                      </a:cubicBezTo>
                      <a:cubicBezTo>
                        <a:pt x="2665" y="2460"/>
                        <a:pt x="2473" y="2883"/>
                        <a:pt x="2272" y="3424"/>
                      </a:cubicBezTo>
                      <a:cubicBezTo>
                        <a:pt x="2121" y="3956"/>
                        <a:pt x="2040" y="4379"/>
                        <a:pt x="2040" y="4694"/>
                      </a:cubicBezTo>
                      <a:cubicBezTo>
                        <a:pt x="2040" y="4999"/>
                        <a:pt x="2121" y="5225"/>
                        <a:pt x="2272" y="5461"/>
                      </a:cubicBezTo>
                      <a:cubicBezTo>
                        <a:pt x="2393" y="5649"/>
                        <a:pt x="2634" y="5767"/>
                        <a:pt x="2987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237E034-629F-45B3-A137-F5D64E44EC1D}"/>
              </a:ext>
            </a:extLst>
          </p:cNvPr>
          <p:cNvGrpSpPr/>
          <p:nvPr/>
        </p:nvGrpSpPr>
        <p:grpSpPr>
          <a:xfrm>
            <a:off x="2745336" y="2928481"/>
            <a:ext cx="482495" cy="414870"/>
            <a:chOff x="5737175" y="4011202"/>
            <a:chExt cx="654352" cy="45738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6E6DA4D-A92D-A54A-83DE-78E292F3C279}"/>
                </a:ext>
              </a:extLst>
            </p:cNvPr>
            <p:cNvSpPr/>
            <p:nvPr/>
          </p:nvSpPr>
          <p:spPr>
            <a:xfrm>
              <a:off x="5737175" y="4011202"/>
              <a:ext cx="654352" cy="4509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49C4413-5A90-216A-A7A9-495CF0441040}"/>
                </a:ext>
              </a:extLst>
            </p:cNvPr>
            <p:cNvGrpSpPr/>
            <p:nvPr/>
          </p:nvGrpSpPr>
          <p:grpSpPr>
            <a:xfrm>
              <a:off x="5738829" y="4011202"/>
              <a:ext cx="652698" cy="457382"/>
              <a:chOff x="5816877" y="3702060"/>
              <a:chExt cx="1622148" cy="641853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065552B-70F8-13B9-2398-EDA4481DD009}"/>
                  </a:ext>
                </a:extLst>
              </p:cNvPr>
              <p:cNvSpPr/>
              <p:nvPr/>
            </p:nvSpPr>
            <p:spPr>
              <a:xfrm>
                <a:off x="5898635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8F6FDD-B009-A195-93A4-56F45B10990E}"/>
                  </a:ext>
                </a:extLst>
              </p:cNvPr>
              <p:cNvSpPr/>
              <p:nvPr/>
            </p:nvSpPr>
            <p:spPr>
              <a:xfrm>
                <a:off x="6294148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AA5D4CF-5A88-05CC-0830-B1EACFBF3CED}"/>
                  </a:ext>
                </a:extLst>
              </p:cNvPr>
              <p:cNvSpPr/>
              <p:nvPr/>
            </p:nvSpPr>
            <p:spPr>
              <a:xfrm>
                <a:off x="6689744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2E8250B-531F-E566-F0CA-72143BDA40E7}"/>
                  </a:ext>
                </a:extLst>
              </p:cNvPr>
              <p:cNvSpPr/>
              <p:nvPr/>
            </p:nvSpPr>
            <p:spPr>
              <a:xfrm>
                <a:off x="7085298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C4E8F23-600C-1A7B-8D82-9CD105534E0D}"/>
                  </a:ext>
                </a:extLst>
              </p:cNvPr>
              <p:cNvSpPr/>
              <p:nvPr/>
            </p:nvSpPr>
            <p:spPr>
              <a:xfrm>
                <a:off x="5837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A8823B6-769C-0069-207C-795E84E1C9DB}"/>
                  </a:ext>
                </a:extLst>
              </p:cNvPr>
              <p:cNvSpPr/>
              <p:nvPr/>
            </p:nvSpPr>
            <p:spPr>
              <a:xfrm>
                <a:off x="586026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245B53D-7EA0-8320-26E5-A501484A7287}"/>
                  </a:ext>
                </a:extLst>
              </p:cNvPr>
              <p:cNvSpPr/>
              <p:nvPr/>
            </p:nvSpPr>
            <p:spPr>
              <a:xfrm>
                <a:off x="588052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06741B-58C5-E30D-5ADA-036B867F4321}"/>
                  </a:ext>
                </a:extLst>
              </p:cNvPr>
              <p:cNvSpPr/>
              <p:nvPr/>
            </p:nvSpPr>
            <p:spPr>
              <a:xfrm>
                <a:off x="601765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3DB8F77-5E19-66E2-FA6E-5B68C3BA05B6}"/>
                  </a:ext>
                </a:extLst>
              </p:cNvPr>
              <p:cNvSpPr/>
              <p:nvPr/>
            </p:nvSpPr>
            <p:spPr>
              <a:xfrm>
                <a:off x="608735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D6234C0-F2EA-C9E2-70AC-825DF7DA54B3}"/>
                  </a:ext>
                </a:extLst>
              </p:cNvPr>
              <p:cNvSpPr/>
              <p:nvPr/>
            </p:nvSpPr>
            <p:spPr>
              <a:xfrm>
                <a:off x="613675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678C544-D06A-44CC-8010-EB2A05C855FD}"/>
                  </a:ext>
                </a:extLst>
              </p:cNvPr>
              <p:cNvSpPr/>
              <p:nvPr/>
            </p:nvSpPr>
            <p:spPr>
              <a:xfrm>
                <a:off x="617508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C87401D-2248-4D32-9B0D-C8E61C4B8494}"/>
                  </a:ext>
                </a:extLst>
              </p:cNvPr>
              <p:cNvSpPr/>
              <p:nvPr/>
            </p:nvSpPr>
            <p:spPr>
              <a:xfrm>
                <a:off x="620641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E038D7F6-113A-C322-EBE4-7E5106362B0F}"/>
                  </a:ext>
                </a:extLst>
              </p:cNvPr>
              <p:cNvSpPr/>
              <p:nvPr/>
            </p:nvSpPr>
            <p:spPr>
              <a:xfrm>
                <a:off x="623288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184ED41-FEAA-590E-D6F8-DF0420CB61B3}"/>
                  </a:ext>
                </a:extLst>
              </p:cNvPr>
              <p:cNvSpPr/>
              <p:nvPr/>
            </p:nvSpPr>
            <p:spPr>
              <a:xfrm>
                <a:off x="625582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7B033D3-C1B3-27BE-1615-C65DD4F78B0E}"/>
                  </a:ext>
                </a:extLst>
              </p:cNvPr>
              <p:cNvSpPr/>
              <p:nvPr/>
            </p:nvSpPr>
            <p:spPr>
              <a:xfrm>
                <a:off x="627607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8F022C1-8CE4-19DD-4CEE-1D3368F4A055}"/>
                  </a:ext>
                </a:extLst>
              </p:cNvPr>
              <p:cNvSpPr/>
              <p:nvPr/>
            </p:nvSpPr>
            <p:spPr>
              <a:xfrm>
                <a:off x="641325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6B38CD5-B818-0A69-7C72-04A5B122B787}"/>
                  </a:ext>
                </a:extLst>
              </p:cNvPr>
              <p:cNvSpPr/>
              <p:nvPr/>
            </p:nvSpPr>
            <p:spPr>
              <a:xfrm>
                <a:off x="6482909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4158958-55E6-68C9-ED06-7C4AAC998403}"/>
                  </a:ext>
                </a:extLst>
              </p:cNvPr>
              <p:cNvSpPr/>
              <p:nvPr/>
            </p:nvSpPr>
            <p:spPr>
              <a:xfrm>
                <a:off x="653231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BB843A-51CF-D8D7-DBD6-A0F01C66AE36}"/>
                  </a:ext>
                </a:extLst>
              </p:cNvPr>
              <p:cNvSpPr/>
              <p:nvPr/>
            </p:nvSpPr>
            <p:spPr>
              <a:xfrm>
                <a:off x="657064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4583202-F86A-CAF3-4825-353F2548BB52}"/>
                  </a:ext>
                </a:extLst>
              </p:cNvPr>
              <p:cNvSpPr/>
              <p:nvPr/>
            </p:nvSpPr>
            <p:spPr>
              <a:xfrm>
                <a:off x="660197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0D4FAE9-DD59-00C7-80ED-AA86BF7A81C1}"/>
                  </a:ext>
                </a:extLst>
              </p:cNvPr>
              <p:cNvSpPr/>
              <p:nvPr/>
            </p:nvSpPr>
            <p:spPr>
              <a:xfrm>
                <a:off x="662844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9C67A88-72EF-3769-540A-1E23051EEE59}"/>
                  </a:ext>
                </a:extLst>
              </p:cNvPr>
              <p:cNvSpPr/>
              <p:nvPr/>
            </p:nvSpPr>
            <p:spPr>
              <a:xfrm>
                <a:off x="6651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9CF5011-C8D4-FA1F-BF9C-8A2D5A279BDF}"/>
                  </a:ext>
                </a:extLst>
              </p:cNvPr>
              <p:cNvSpPr/>
              <p:nvPr/>
            </p:nvSpPr>
            <p:spPr>
              <a:xfrm>
                <a:off x="667158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EC63733-CDBA-E869-5806-35B5C9CC0D91}"/>
                  </a:ext>
                </a:extLst>
              </p:cNvPr>
              <p:cNvSpPr/>
              <p:nvPr/>
            </p:nvSpPr>
            <p:spPr>
              <a:xfrm>
                <a:off x="680880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D3F43A9-176A-34E4-E006-55D4815D83E9}"/>
                  </a:ext>
                </a:extLst>
              </p:cNvPr>
              <p:cNvSpPr/>
              <p:nvPr/>
            </p:nvSpPr>
            <p:spPr>
              <a:xfrm>
                <a:off x="687842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32EF6F1-7EBE-9F94-40C0-78F323322B18}"/>
                  </a:ext>
                </a:extLst>
              </p:cNvPr>
              <p:cNvSpPr/>
              <p:nvPr/>
            </p:nvSpPr>
            <p:spPr>
              <a:xfrm>
                <a:off x="692786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8256B83-80E7-244D-4565-34344B25E269}"/>
                  </a:ext>
                </a:extLst>
              </p:cNvPr>
              <p:cNvSpPr/>
              <p:nvPr/>
            </p:nvSpPr>
            <p:spPr>
              <a:xfrm>
                <a:off x="696619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D8B1D48-5DA3-21D9-6DE5-F0CCA197EC96}"/>
                  </a:ext>
                </a:extLst>
              </p:cNvPr>
              <p:cNvSpPr/>
              <p:nvPr/>
            </p:nvSpPr>
            <p:spPr>
              <a:xfrm>
                <a:off x="69974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37E9828-A07E-7EBD-44A7-C663577D24FA}"/>
                  </a:ext>
                </a:extLst>
              </p:cNvPr>
              <p:cNvSpPr/>
              <p:nvPr/>
            </p:nvSpPr>
            <p:spPr>
              <a:xfrm>
                <a:off x="702399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9338F5F-CEE9-A850-1D27-8DB0D428E687}"/>
                  </a:ext>
                </a:extLst>
              </p:cNvPr>
              <p:cNvSpPr/>
              <p:nvPr/>
            </p:nvSpPr>
            <p:spPr>
              <a:xfrm>
                <a:off x="704697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0257A04-EA27-842F-4EE0-546E5B2FD0AC}"/>
                  </a:ext>
                </a:extLst>
              </p:cNvPr>
              <p:cNvSpPr/>
              <p:nvPr/>
            </p:nvSpPr>
            <p:spPr>
              <a:xfrm>
                <a:off x="70671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FFF11D-66FF-2600-93B9-472C5722AE36}"/>
                  </a:ext>
                </a:extLst>
              </p:cNvPr>
              <p:cNvSpPr/>
              <p:nvPr/>
            </p:nvSpPr>
            <p:spPr>
              <a:xfrm>
                <a:off x="720431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F4C75504-5AC8-EAFE-4726-A369119D78D9}"/>
                  </a:ext>
                </a:extLst>
              </p:cNvPr>
              <p:cNvSpPr/>
              <p:nvPr/>
            </p:nvSpPr>
            <p:spPr>
              <a:xfrm>
                <a:off x="727397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128CD1D-BED1-8200-FC43-E4BE98041ED7}"/>
                  </a:ext>
                </a:extLst>
              </p:cNvPr>
              <p:cNvSpPr/>
              <p:nvPr/>
            </p:nvSpPr>
            <p:spPr>
              <a:xfrm>
                <a:off x="732342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44FA4876-F067-54B4-51E6-D54B13E3ADE9}"/>
                  </a:ext>
                </a:extLst>
              </p:cNvPr>
              <p:cNvSpPr/>
              <p:nvPr/>
            </p:nvSpPr>
            <p:spPr>
              <a:xfrm>
                <a:off x="73617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7E6FB3-24F5-B9F5-1940-950A4CCBFADE}"/>
                  </a:ext>
                </a:extLst>
              </p:cNvPr>
              <p:cNvSpPr/>
              <p:nvPr/>
            </p:nvSpPr>
            <p:spPr>
              <a:xfrm>
                <a:off x="739308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BEFB486-863B-D39A-E60E-22DB1ADCD8B1}"/>
                  </a:ext>
                </a:extLst>
              </p:cNvPr>
              <p:cNvSpPr/>
              <p:nvPr/>
            </p:nvSpPr>
            <p:spPr>
              <a:xfrm>
                <a:off x="74195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3DACA14-0D33-10D2-8745-8BAC9CCD0C3E}"/>
                  </a:ext>
                </a:extLst>
              </p:cNvPr>
              <p:cNvSpPr/>
              <p:nvPr/>
            </p:nvSpPr>
            <p:spPr>
              <a:xfrm>
                <a:off x="5816877" y="4288377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0933E24-70AE-D087-AFC7-87E1CFE062E7}"/>
                  </a:ext>
                </a:extLst>
              </p:cNvPr>
              <p:cNvSpPr/>
              <p:nvPr/>
            </p:nvSpPr>
            <p:spPr>
              <a:xfrm>
                <a:off x="5816877" y="4211465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CEA0E8B-3446-0D48-A284-1C1C7113B6B9}"/>
                  </a:ext>
                </a:extLst>
              </p:cNvPr>
              <p:cNvSpPr/>
              <p:nvPr/>
            </p:nvSpPr>
            <p:spPr>
              <a:xfrm>
                <a:off x="5816877" y="4134606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255C3BE-FBA3-D6F4-B411-3CAB627BB882}"/>
                  </a:ext>
                </a:extLst>
              </p:cNvPr>
              <p:cNvSpPr/>
              <p:nvPr/>
            </p:nvSpPr>
            <p:spPr>
              <a:xfrm>
                <a:off x="5816877" y="4057694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5326A94-6237-0A7D-7CF7-6AC96337557D}"/>
                  </a:ext>
                </a:extLst>
              </p:cNvPr>
              <p:cNvSpPr/>
              <p:nvPr/>
            </p:nvSpPr>
            <p:spPr>
              <a:xfrm>
                <a:off x="5816877" y="3980838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DDC956A-E745-0231-907B-9FF4BBA27400}"/>
                  </a:ext>
                </a:extLst>
              </p:cNvPr>
              <p:cNvSpPr/>
              <p:nvPr/>
            </p:nvSpPr>
            <p:spPr>
              <a:xfrm>
                <a:off x="5816877" y="390397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C4DA2C66-FF03-EAF9-87F4-6AFCCBFE9FFF}"/>
                  </a:ext>
                </a:extLst>
              </p:cNvPr>
              <p:cNvSpPr/>
              <p:nvPr/>
            </p:nvSpPr>
            <p:spPr>
              <a:xfrm>
                <a:off x="5816877" y="382700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0A782FB-D50B-83C0-82E0-825C9FF246AB}"/>
                  </a:ext>
                </a:extLst>
              </p:cNvPr>
              <p:cNvSpPr/>
              <p:nvPr/>
            </p:nvSpPr>
            <p:spPr>
              <a:xfrm>
                <a:off x="5816877" y="3750152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72DAA93-D77E-442F-085D-4DEE062A7E2E}"/>
                  </a:ext>
                </a:extLst>
              </p:cNvPr>
              <p:cNvSpPr/>
              <p:nvPr/>
            </p:nvSpPr>
            <p:spPr>
              <a:xfrm>
                <a:off x="5898637" y="3776813"/>
                <a:ext cx="1463074" cy="236738"/>
              </a:xfrm>
              <a:custGeom>
                <a:avLst/>
                <a:gdLst>
                  <a:gd name="connsiteX0" fmla="*/ 0 w 1288143"/>
                  <a:gd name="connsiteY0" fmla="*/ 36 h 154607"/>
                  <a:gd name="connsiteX1" fmla="*/ 61294 w 1288143"/>
                  <a:gd name="connsiteY1" fmla="*/ 0 h 154607"/>
                  <a:gd name="connsiteX2" fmla="*/ 104790 w 1288143"/>
                  <a:gd name="connsiteY2" fmla="*/ 616 h 154607"/>
                  <a:gd name="connsiteX3" fmla="*/ 138572 w 1288143"/>
                  <a:gd name="connsiteY3" fmla="*/ 1704 h 154607"/>
                  <a:gd name="connsiteX4" fmla="*/ 166156 w 1288143"/>
                  <a:gd name="connsiteY4" fmla="*/ 3119 h 154607"/>
                  <a:gd name="connsiteX5" fmla="*/ 189427 w 1288143"/>
                  <a:gd name="connsiteY5" fmla="*/ 4751 h 154607"/>
                  <a:gd name="connsiteX6" fmla="*/ 209652 w 1288143"/>
                  <a:gd name="connsiteY6" fmla="*/ 6600 h 154607"/>
                  <a:gd name="connsiteX7" fmla="*/ 227486 w 1288143"/>
                  <a:gd name="connsiteY7" fmla="*/ 8559 h 154607"/>
                  <a:gd name="connsiteX8" fmla="*/ 243398 w 1288143"/>
                  <a:gd name="connsiteY8" fmla="*/ 10626 h 154607"/>
                  <a:gd name="connsiteX9" fmla="*/ 257861 w 1288143"/>
                  <a:gd name="connsiteY9" fmla="*/ 12730 h 154607"/>
                  <a:gd name="connsiteX10" fmla="*/ 270982 w 1288143"/>
                  <a:gd name="connsiteY10" fmla="*/ 14869 h 154607"/>
                  <a:gd name="connsiteX11" fmla="*/ 294289 w 1288143"/>
                  <a:gd name="connsiteY11" fmla="*/ 19221 h 154607"/>
                  <a:gd name="connsiteX12" fmla="*/ 314478 w 1288143"/>
                  <a:gd name="connsiteY12" fmla="*/ 23610 h 154607"/>
                  <a:gd name="connsiteX13" fmla="*/ 332312 w 1288143"/>
                  <a:gd name="connsiteY13" fmla="*/ 27962 h 154607"/>
                  <a:gd name="connsiteX14" fmla="*/ 348224 w 1288143"/>
                  <a:gd name="connsiteY14" fmla="*/ 32205 h 154607"/>
                  <a:gd name="connsiteX15" fmla="*/ 362651 w 1288143"/>
                  <a:gd name="connsiteY15" fmla="*/ 36412 h 154607"/>
                  <a:gd name="connsiteX16" fmla="*/ 375844 w 1288143"/>
                  <a:gd name="connsiteY16" fmla="*/ 40547 h 154607"/>
                  <a:gd name="connsiteX17" fmla="*/ 387915 w 1288143"/>
                  <a:gd name="connsiteY17" fmla="*/ 44681 h 154607"/>
                  <a:gd name="connsiteX18" fmla="*/ 404443 w 1288143"/>
                  <a:gd name="connsiteY18" fmla="*/ 50738 h 154607"/>
                  <a:gd name="connsiteX19" fmla="*/ 419341 w 1288143"/>
                  <a:gd name="connsiteY19" fmla="*/ 56867 h 154607"/>
                  <a:gd name="connsiteX20" fmla="*/ 428511 w 1288143"/>
                  <a:gd name="connsiteY20" fmla="*/ 60965 h 154607"/>
                  <a:gd name="connsiteX21" fmla="*/ 437174 w 1288143"/>
                  <a:gd name="connsiteY21" fmla="*/ 65136 h 154607"/>
                  <a:gd name="connsiteX22" fmla="*/ 445293 w 1288143"/>
                  <a:gd name="connsiteY22" fmla="*/ 69343 h 154607"/>
                  <a:gd name="connsiteX23" fmla="*/ 453087 w 1288143"/>
                  <a:gd name="connsiteY23" fmla="*/ 73695 h 154607"/>
                  <a:gd name="connsiteX24" fmla="*/ 460445 w 1288143"/>
                  <a:gd name="connsiteY24" fmla="*/ 78192 h 154607"/>
                  <a:gd name="connsiteX25" fmla="*/ 467477 w 1288143"/>
                  <a:gd name="connsiteY25" fmla="*/ 82834 h 154607"/>
                  <a:gd name="connsiteX26" fmla="*/ 474218 w 1288143"/>
                  <a:gd name="connsiteY26" fmla="*/ 87767 h 154607"/>
                  <a:gd name="connsiteX27" fmla="*/ 480671 w 1288143"/>
                  <a:gd name="connsiteY27" fmla="*/ 92917 h 154607"/>
                  <a:gd name="connsiteX28" fmla="*/ 486832 w 1288143"/>
                  <a:gd name="connsiteY28" fmla="*/ 98429 h 154607"/>
                  <a:gd name="connsiteX29" fmla="*/ 492777 w 1288143"/>
                  <a:gd name="connsiteY29" fmla="*/ 104305 h 154607"/>
                  <a:gd name="connsiteX30" fmla="*/ 498468 w 1288143"/>
                  <a:gd name="connsiteY30" fmla="*/ 110687 h 154607"/>
                  <a:gd name="connsiteX31" fmla="*/ 503978 w 1288143"/>
                  <a:gd name="connsiteY31" fmla="*/ 117578 h 154607"/>
                  <a:gd name="connsiteX32" fmla="*/ 509306 w 1288143"/>
                  <a:gd name="connsiteY32" fmla="*/ 125158 h 154607"/>
                  <a:gd name="connsiteX33" fmla="*/ 514417 w 1288143"/>
                  <a:gd name="connsiteY33" fmla="*/ 133318 h 154607"/>
                  <a:gd name="connsiteX34" fmla="*/ 521774 w 1288143"/>
                  <a:gd name="connsiteY34" fmla="*/ 145830 h 154607"/>
                  <a:gd name="connsiteX35" fmla="*/ 524167 w 1288143"/>
                  <a:gd name="connsiteY35" fmla="*/ 149421 h 154607"/>
                  <a:gd name="connsiteX36" fmla="*/ 528807 w 1288143"/>
                  <a:gd name="connsiteY36" fmla="*/ 154136 h 154607"/>
                  <a:gd name="connsiteX37" fmla="*/ 531090 w 1288143"/>
                  <a:gd name="connsiteY37" fmla="*/ 154607 h 154607"/>
                  <a:gd name="connsiteX38" fmla="*/ 535548 w 1288143"/>
                  <a:gd name="connsiteY38" fmla="*/ 151815 h 154607"/>
                  <a:gd name="connsiteX39" fmla="*/ 537723 w 1288143"/>
                  <a:gd name="connsiteY39" fmla="*/ 149022 h 154607"/>
                  <a:gd name="connsiteX40" fmla="*/ 544066 w 1288143"/>
                  <a:gd name="connsiteY40" fmla="*/ 138613 h 154607"/>
                  <a:gd name="connsiteX41" fmla="*/ 550156 w 1288143"/>
                  <a:gd name="connsiteY41" fmla="*/ 128531 h 154607"/>
                  <a:gd name="connsiteX42" fmla="*/ 554107 w 1288143"/>
                  <a:gd name="connsiteY42" fmla="*/ 122547 h 154607"/>
                  <a:gd name="connsiteX43" fmla="*/ 557913 w 1288143"/>
                  <a:gd name="connsiteY43" fmla="*/ 117216 h 154607"/>
                  <a:gd name="connsiteX44" fmla="*/ 563495 w 1288143"/>
                  <a:gd name="connsiteY44" fmla="*/ 110216 h 154607"/>
                  <a:gd name="connsiteX45" fmla="*/ 570599 w 1288143"/>
                  <a:gd name="connsiteY45" fmla="*/ 102419 h 154607"/>
                  <a:gd name="connsiteX46" fmla="*/ 577414 w 1288143"/>
                  <a:gd name="connsiteY46" fmla="*/ 95927 h 154607"/>
                  <a:gd name="connsiteX47" fmla="*/ 583902 w 1288143"/>
                  <a:gd name="connsiteY47" fmla="*/ 90341 h 154607"/>
                  <a:gd name="connsiteX48" fmla="*/ 590172 w 1288143"/>
                  <a:gd name="connsiteY48" fmla="*/ 85482 h 154607"/>
                  <a:gd name="connsiteX49" fmla="*/ 596153 w 1288143"/>
                  <a:gd name="connsiteY49" fmla="*/ 81238 h 154607"/>
                  <a:gd name="connsiteX50" fmla="*/ 606085 w 1288143"/>
                  <a:gd name="connsiteY50" fmla="*/ 74783 h 154607"/>
                  <a:gd name="connsiteX51" fmla="*/ 615437 w 1288143"/>
                  <a:gd name="connsiteY51" fmla="*/ 69307 h 154607"/>
                  <a:gd name="connsiteX52" fmla="*/ 625405 w 1288143"/>
                  <a:gd name="connsiteY52" fmla="*/ 63939 h 154607"/>
                  <a:gd name="connsiteX53" fmla="*/ 638200 w 1288143"/>
                  <a:gd name="connsiteY53" fmla="*/ 57665 h 154607"/>
                  <a:gd name="connsiteX54" fmla="*/ 651974 w 1288143"/>
                  <a:gd name="connsiteY54" fmla="*/ 51427 h 154607"/>
                  <a:gd name="connsiteX55" fmla="*/ 664624 w 1288143"/>
                  <a:gd name="connsiteY55" fmla="*/ 46132 h 154607"/>
                  <a:gd name="connsiteX56" fmla="*/ 680536 w 1288143"/>
                  <a:gd name="connsiteY56" fmla="*/ 39930 h 154607"/>
                  <a:gd name="connsiteX57" fmla="*/ 693440 w 1288143"/>
                  <a:gd name="connsiteY57" fmla="*/ 35288 h 154607"/>
                  <a:gd name="connsiteX58" fmla="*/ 706743 w 1288143"/>
                  <a:gd name="connsiteY58" fmla="*/ 30791 h 154607"/>
                  <a:gd name="connsiteX59" fmla="*/ 719610 w 1288143"/>
                  <a:gd name="connsiteY59" fmla="*/ 26801 h 154607"/>
                  <a:gd name="connsiteX60" fmla="*/ 732659 w 1288143"/>
                  <a:gd name="connsiteY60" fmla="*/ 23139 h 154607"/>
                  <a:gd name="connsiteX61" fmla="*/ 745781 w 1288143"/>
                  <a:gd name="connsiteY61" fmla="*/ 19947 h 154607"/>
                  <a:gd name="connsiteX62" fmla="*/ 758322 w 1288143"/>
                  <a:gd name="connsiteY62" fmla="*/ 17335 h 154607"/>
                  <a:gd name="connsiteX63" fmla="*/ 770392 w 1288143"/>
                  <a:gd name="connsiteY63" fmla="*/ 15341 h 154607"/>
                  <a:gd name="connsiteX64" fmla="*/ 781158 w 1288143"/>
                  <a:gd name="connsiteY64" fmla="*/ 13963 h 154607"/>
                  <a:gd name="connsiteX65" fmla="*/ 790763 w 1288143"/>
                  <a:gd name="connsiteY65" fmla="*/ 13056 h 154607"/>
                  <a:gd name="connsiteX66" fmla="*/ 800586 w 1288143"/>
                  <a:gd name="connsiteY66" fmla="*/ 12512 h 154607"/>
                  <a:gd name="connsiteX67" fmla="*/ 810155 w 1288143"/>
                  <a:gd name="connsiteY67" fmla="*/ 12258 h 154607"/>
                  <a:gd name="connsiteX68" fmla="*/ 819833 w 1288143"/>
                  <a:gd name="connsiteY68" fmla="*/ 12367 h 154607"/>
                  <a:gd name="connsiteX69" fmla="*/ 829547 w 1288143"/>
                  <a:gd name="connsiteY69" fmla="*/ 12838 h 154607"/>
                  <a:gd name="connsiteX70" fmla="*/ 839262 w 1288143"/>
                  <a:gd name="connsiteY70" fmla="*/ 13637 h 154607"/>
                  <a:gd name="connsiteX71" fmla="*/ 848976 w 1288143"/>
                  <a:gd name="connsiteY71" fmla="*/ 14761 h 154607"/>
                  <a:gd name="connsiteX72" fmla="*/ 858581 w 1288143"/>
                  <a:gd name="connsiteY72" fmla="*/ 16175 h 154607"/>
                  <a:gd name="connsiteX73" fmla="*/ 871485 w 1288143"/>
                  <a:gd name="connsiteY73" fmla="*/ 18569 h 154607"/>
                  <a:gd name="connsiteX74" fmla="*/ 884461 w 1288143"/>
                  <a:gd name="connsiteY74" fmla="*/ 21325 h 154607"/>
                  <a:gd name="connsiteX75" fmla="*/ 900591 w 1288143"/>
                  <a:gd name="connsiteY75" fmla="*/ 25242 h 154607"/>
                  <a:gd name="connsiteX76" fmla="*/ 920092 w 1288143"/>
                  <a:gd name="connsiteY76" fmla="*/ 30464 h 154607"/>
                  <a:gd name="connsiteX77" fmla="*/ 945864 w 1288143"/>
                  <a:gd name="connsiteY77" fmla="*/ 37718 h 154607"/>
                  <a:gd name="connsiteX78" fmla="*/ 997588 w 1288143"/>
                  <a:gd name="connsiteY78" fmla="*/ 52805 h 154607"/>
                  <a:gd name="connsiteX79" fmla="*/ 1269658 w 1288143"/>
                  <a:gd name="connsiteY79" fmla="*/ 132919 h 154607"/>
                  <a:gd name="connsiteX80" fmla="*/ 1288144 w 1288143"/>
                  <a:gd name="connsiteY80" fmla="*/ 138613 h 15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288143" h="154607">
                    <a:moveTo>
                      <a:pt x="0" y="36"/>
                    </a:moveTo>
                    <a:lnTo>
                      <a:pt x="61294" y="0"/>
                    </a:lnTo>
                    <a:lnTo>
                      <a:pt x="104790" y="616"/>
                    </a:lnTo>
                    <a:lnTo>
                      <a:pt x="138572" y="1704"/>
                    </a:lnTo>
                    <a:lnTo>
                      <a:pt x="166156" y="3119"/>
                    </a:lnTo>
                    <a:lnTo>
                      <a:pt x="189427" y="4751"/>
                    </a:lnTo>
                    <a:lnTo>
                      <a:pt x="209652" y="6600"/>
                    </a:lnTo>
                    <a:lnTo>
                      <a:pt x="227486" y="8559"/>
                    </a:lnTo>
                    <a:lnTo>
                      <a:pt x="243398" y="10626"/>
                    </a:lnTo>
                    <a:lnTo>
                      <a:pt x="257861" y="12730"/>
                    </a:lnTo>
                    <a:lnTo>
                      <a:pt x="270982" y="14869"/>
                    </a:lnTo>
                    <a:lnTo>
                      <a:pt x="294289" y="19221"/>
                    </a:lnTo>
                    <a:lnTo>
                      <a:pt x="314478" y="23610"/>
                    </a:lnTo>
                    <a:lnTo>
                      <a:pt x="332312" y="27962"/>
                    </a:lnTo>
                    <a:lnTo>
                      <a:pt x="348224" y="32205"/>
                    </a:lnTo>
                    <a:lnTo>
                      <a:pt x="362651" y="36412"/>
                    </a:lnTo>
                    <a:lnTo>
                      <a:pt x="375844" y="40547"/>
                    </a:lnTo>
                    <a:lnTo>
                      <a:pt x="387915" y="44681"/>
                    </a:lnTo>
                    <a:lnTo>
                      <a:pt x="404443" y="50738"/>
                    </a:lnTo>
                    <a:lnTo>
                      <a:pt x="419341" y="56867"/>
                    </a:lnTo>
                    <a:lnTo>
                      <a:pt x="428511" y="60965"/>
                    </a:lnTo>
                    <a:lnTo>
                      <a:pt x="437174" y="65136"/>
                    </a:lnTo>
                    <a:lnTo>
                      <a:pt x="445293" y="69343"/>
                    </a:lnTo>
                    <a:lnTo>
                      <a:pt x="453087" y="73695"/>
                    </a:lnTo>
                    <a:lnTo>
                      <a:pt x="460445" y="78192"/>
                    </a:lnTo>
                    <a:lnTo>
                      <a:pt x="467477" y="82834"/>
                    </a:lnTo>
                    <a:lnTo>
                      <a:pt x="474218" y="87767"/>
                    </a:lnTo>
                    <a:lnTo>
                      <a:pt x="480671" y="92917"/>
                    </a:lnTo>
                    <a:lnTo>
                      <a:pt x="486832" y="98429"/>
                    </a:lnTo>
                    <a:lnTo>
                      <a:pt x="492777" y="104305"/>
                    </a:lnTo>
                    <a:lnTo>
                      <a:pt x="498468" y="110687"/>
                    </a:lnTo>
                    <a:lnTo>
                      <a:pt x="503978" y="117578"/>
                    </a:lnTo>
                    <a:lnTo>
                      <a:pt x="509306" y="125158"/>
                    </a:lnTo>
                    <a:lnTo>
                      <a:pt x="514417" y="133318"/>
                    </a:lnTo>
                    <a:lnTo>
                      <a:pt x="521774" y="145830"/>
                    </a:lnTo>
                    <a:lnTo>
                      <a:pt x="524167" y="149421"/>
                    </a:lnTo>
                    <a:lnTo>
                      <a:pt x="528807" y="154136"/>
                    </a:lnTo>
                    <a:lnTo>
                      <a:pt x="531090" y="154607"/>
                    </a:lnTo>
                    <a:lnTo>
                      <a:pt x="535548" y="151815"/>
                    </a:lnTo>
                    <a:lnTo>
                      <a:pt x="537723" y="149022"/>
                    </a:lnTo>
                    <a:lnTo>
                      <a:pt x="544066" y="138613"/>
                    </a:lnTo>
                    <a:lnTo>
                      <a:pt x="550156" y="128531"/>
                    </a:lnTo>
                    <a:lnTo>
                      <a:pt x="554107" y="122547"/>
                    </a:lnTo>
                    <a:lnTo>
                      <a:pt x="557913" y="117216"/>
                    </a:lnTo>
                    <a:lnTo>
                      <a:pt x="563495" y="110216"/>
                    </a:lnTo>
                    <a:lnTo>
                      <a:pt x="570599" y="102419"/>
                    </a:lnTo>
                    <a:lnTo>
                      <a:pt x="577414" y="95927"/>
                    </a:lnTo>
                    <a:lnTo>
                      <a:pt x="583902" y="90341"/>
                    </a:lnTo>
                    <a:lnTo>
                      <a:pt x="590172" y="85482"/>
                    </a:lnTo>
                    <a:lnTo>
                      <a:pt x="596153" y="81238"/>
                    </a:lnTo>
                    <a:lnTo>
                      <a:pt x="606085" y="74783"/>
                    </a:lnTo>
                    <a:lnTo>
                      <a:pt x="615437" y="69307"/>
                    </a:lnTo>
                    <a:lnTo>
                      <a:pt x="625405" y="63939"/>
                    </a:lnTo>
                    <a:lnTo>
                      <a:pt x="638200" y="57665"/>
                    </a:lnTo>
                    <a:lnTo>
                      <a:pt x="651974" y="51427"/>
                    </a:lnTo>
                    <a:lnTo>
                      <a:pt x="664624" y="46132"/>
                    </a:lnTo>
                    <a:lnTo>
                      <a:pt x="680536" y="39930"/>
                    </a:lnTo>
                    <a:lnTo>
                      <a:pt x="693440" y="35288"/>
                    </a:lnTo>
                    <a:lnTo>
                      <a:pt x="706743" y="30791"/>
                    </a:lnTo>
                    <a:lnTo>
                      <a:pt x="719610" y="26801"/>
                    </a:lnTo>
                    <a:lnTo>
                      <a:pt x="732659" y="23139"/>
                    </a:lnTo>
                    <a:lnTo>
                      <a:pt x="745781" y="19947"/>
                    </a:lnTo>
                    <a:lnTo>
                      <a:pt x="758322" y="17335"/>
                    </a:lnTo>
                    <a:lnTo>
                      <a:pt x="770392" y="15341"/>
                    </a:lnTo>
                    <a:lnTo>
                      <a:pt x="781158" y="13963"/>
                    </a:lnTo>
                    <a:lnTo>
                      <a:pt x="790763" y="13056"/>
                    </a:lnTo>
                    <a:lnTo>
                      <a:pt x="800586" y="12512"/>
                    </a:lnTo>
                    <a:lnTo>
                      <a:pt x="810155" y="12258"/>
                    </a:lnTo>
                    <a:lnTo>
                      <a:pt x="819833" y="12367"/>
                    </a:lnTo>
                    <a:lnTo>
                      <a:pt x="829547" y="12838"/>
                    </a:lnTo>
                    <a:lnTo>
                      <a:pt x="839262" y="13637"/>
                    </a:lnTo>
                    <a:lnTo>
                      <a:pt x="848976" y="14761"/>
                    </a:lnTo>
                    <a:lnTo>
                      <a:pt x="858581" y="16175"/>
                    </a:lnTo>
                    <a:lnTo>
                      <a:pt x="871485" y="18569"/>
                    </a:lnTo>
                    <a:lnTo>
                      <a:pt x="884461" y="21325"/>
                    </a:lnTo>
                    <a:lnTo>
                      <a:pt x="900591" y="25242"/>
                    </a:lnTo>
                    <a:lnTo>
                      <a:pt x="920092" y="30464"/>
                    </a:lnTo>
                    <a:lnTo>
                      <a:pt x="945864" y="37718"/>
                    </a:lnTo>
                    <a:lnTo>
                      <a:pt x="997588" y="52805"/>
                    </a:lnTo>
                    <a:lnTo>
                      <a:pt x="1269658" y="132919"/>
                    </a:lnTo>
                    <a:lnTo>
                      <a:pt x="1288144" y="138613"/>
                    </a:lnTo>
                  </a:path>
                </a:pathLst>
              </a:custGeom>
              <a:noFill/>
              <a:ln w="13916" cap="sq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012A180-AD7D-61C5-2590-7AA9ED23244F}"/>
                  </a:ext>
                </a:extLst>
              </p:cNvPr>
              <p:cNvSpPr/>
              <p:nvPr/>
            </p:nvSpPr>
            <p:spPr>
              <a:xfrm>
                <a:off x="5898637" y="3895815"/>
                <a:ext cx="1463074" cy="410387"/>
              </a:xfrm>
              <a:custGeom>
                <a:avLst/>
                <a:gdLst>
                  <a:gd name="connsiteX0" fmla="*/ 0 w 1288143"/>
                  <a:gd name="connsiteY0" fmla="*/ 11714 h 268014"/>
                  <a:gd name="connsiteX1" fmla="*/ 61294 w 1288143"/>
                  <a:gd name="connsiteY1" fmla="*/ 9466 h 268014"/>
                  <a:gd name="connsiteX2" fmla="*/ 104790 w 1288143"/>
                  <a:gd name="connsiteY2" fmla="*/ 8994 h 268014"/>
                  <a:gd name="connsiteX3" fmla="*/ 138572 w 1288143"/>
                  <a:gd name="connsiteY3" fmla="*/ 9248 h 268014"/>
                  <a:gd name="connsiteX4" fmla="*/ 166156 w 1288143"/>
                  <a:gd name="connsiteY4" fmla="*/ 9865 h 268014"/>
                  <a:gd name="connsiteX5" fmla="*/ 243398 w 1288143"/>
                  <a:gd name="connsiteY5" fmla="*/ 12222 h 268014"/>
                  <a:gd name="connsiteX6" fmla="*/ 257861 w 1288143"/>
                  <a:gd name="connsiteY6" fmla="*/ 12331 h 268014"/>
                  <a:gd name="connsiteX7" fmla="*/ 270982 w 1288143"/>
                  <a:gd name="connsiteY7" fmla="*/ 12113 h 268014"/>
                  <a:gd name="connsiteX8" fmla="*/ 294289 w 1288143"/>
                  <a:gd name="connsiteY8" fmla="*/ 11279 h 268014"/>
                  <a:gd name="connsiteX9" fmla="*/ 323649 w 1288143"/>
                  <a:gd name="connsiteY9" fmla="*/ 9466 h 268014"/>
                  <a:gd name="connsiteX10" fmla="*/ 362651 w 1288143"/>
                  <a:gd name="connsiteY10" fmla="*/ 6927 h 268014"/>
                  <a:gd name="connsiteX11" fmla="*/ 381970 w 1288143"/>
                  <a:gd name="connsiteY11" fmla="*/ 5984 h 268014"/>
                  <a:gd name="connsiteX12" fmla="*/ 399115 w 1288143"/>
                  <a:gd name="connsiteY12" fmla="*/ 5440 h 268014"/>
                  <a:gd name="connsiteX13" fmla="*/ 419341 w 1288143"/>
                  <a:gd name="connsiteY13" fmla="*/ 5259 h 268014"/>
                  <a:gd name="connsiteX14" fmla="*/ 437174 w 1288143"/>
                  <a:gd name="connsiteY14" fmla="*/ 5476 h 268014"/>
                  <a:gd name="connsiteX15" fmla="*/ 453087 w 1288143"/>
                  <a:gd name="connsiteY15" fmla="*/ 6057 h 268014"/>
                  <a:gd name="connsiteX16" fmla="*/ 470920 w 1288143"/>
                  <a:gd name="connsiteY16" fmla="*/ 7072 h 268014"/>
                  <a:gd name="connsiteX17" fmla="*/ 486832 w 1288143"/>
                  <a:gd name="connsiteY17" fmla="*/ 8342 h 268014"/>
                  <a:gd name="connsiteX18" fmla="*/ 503978 w 1288143"/>
                  <a:gd name="connsiteY18" fmla="*/ 10082 h 268014"/>
                  <a:gd name="connsiteX19" fmla="*/ 521774 w 1288143"/>
                  <a:gd name="connsiteY19" fmla="*/ 12258 h 268014"/>
                  <a:gd name="connsiteX20" fmla="*/ 544066 w 1288143"/>
                  <a:gd name="connsiteY20" fmla="*/ 15414 h 268014"/>
                  <a:gd name="connsiteX21" fmla="*/ 596153 w 1288143"/>
                  <a:gd name="connsiteY21" fmla="*/ 23102 h 268014"/>
                  <a:gd name="connsiteX22" fmla="*/ 610144 w 1288143"/>
                  <a:gd name="connsiteY22" fmla="*/ 24735 h 268014"/>
                  <a:gd name="connsiteX23" fmla="*/ 622976 w 1288143"/>
                  <a:gd name="connsiteY23" fmla="*/ 25822 h 268014"/>
                  <a:gd name="connsiteX24" fmla="*/ 632545 w 1288143"/>
                  <a:gd name="connsiteY24" fmla="*/ 26257 h 268014"/>
                  <a:gd name="connsiteX25" fmla="*/ 641462 w 1288143"/>
                  <a:gd name="connsiteY25" fmla="*/ 26439 h 268014"/>
                  <a:gd name="connsiteX26" fmla="*/ 651974 w 1288143"/>
                  <a:gd name="connsiteY26" fmla="*/ 26185 h 268014"/>
                  <a:gd name="connsiteX27" fmla="*/ 661796 w 1288143"/>
                  <a:gd name="connsiteY27" fmla="*/ 25496 h 268014"/>
                  <a:gd name="connsiteX28" fmla="*/ 671040 w 1288143"/>
                  <a:gd name="connsiteY28" fmla="*/ 24444 h 268014"/>
                  <a:gd name="connsiteX29" fmla="*/ 680536 w 1288143"/>
                  <a:gd name="connsiteY29" fmla="*/ 22993 h 268014"/>
                  <a:gd name="connsiteX30" fmla="*/ 690359 w 1288143"/>
                  <a:gd name="connsiteY30" fmla="*/ 21108 h 268014"/>
                  <a:gd name="connsiteX31" fmla="*/ 700218 w 1288143"/>
                  <a:gd name="connsiteY31" fmla="*/ 18859 h 268014"/>
                  <a:gd name="connsiteX32" fmla="*/ 712977 w 1288143"/>
                  <a:gd name="connsiteY32" fmla="*/ 15595 h 268014"/>
                  <a:gd name="connsiteX33" fmla="*/ 748970 w 1288143"/>
                  <a:gd name="connsiteY33" fmla="*/ 5912 h 268014"/>
                  <a:gd name="connsiteX34" fmla="*/ 758322 w 1288143"/>
                  <a:gd name="connsiteY34" fmla="*/ 3808 h 268014"/>
                  <a:gd name="connsiteX35" fmla="*/ 768073 w 1288143"/>
                  <a:gd name="connsiteY35" fmla="*/ 2031 h 268014"/>
                  <a:gd name="connsiteX36" fmla="*/ 774524 w 1288143"/>
                  <a:gd name="connsiteY36" fmla="*/ 1161 h 268014"/>
                  <a:gd name="connsiteX37" fmla="*/ 781158 w 1288143"/>
                  <a:gd name="connsiteY37" fmla="*/ 508 h 268014"/>
                  <a:gd name="connsiteX38" fmla="*/ 787501 w 1288143"/>
                  <a:gd name="connsiteY38" fmla="*/ 109 h 268014"/>
                  <a:gd name="connsiteX39" fmla="*/ 793989 w 1288143"/>
                  <a:gd name="connsiteY39" fmla="*/ 0 h 268014"/>
                  <a:gd name="connsiteX40" fmla="*/ 800586 w 1288143"/>
                  <a:gd name="connsiteY40" fmla="*/ 254 h 268014"/>
                  <a:gd name="connsiteX41" fmla="*/ 806893 w 1288143"/>
                  <a:gd name="connsiteY41" fmla="*/ 726 h 268014"/>
                  <a:gd name="connsiteX42" fmla="*/ 813707 w 1288143"/>
                  <a:gd name="connsiteY42" fmla="*/ 1596 h 268014"/>
                  <a:gd name="connsiteX43" fmla="*/ 819833 w 1288143"/>
                  <a:gd name="connsiteY43" fmla="*/ 2611 h 268014"/>
                  <a:gd name="connsiteX44" fmla="*/ 826394 w 1288143"/>
                  <a:gd name="connsiteY44" fmla="*/ 4062 h 268014"/>
                  <a:gd name="connsiteX45" fmla="*/ 832664 w 1288143"/>
                  <a:gd name="connsiteY45" fmla="*/ 5694 h 268014"/>
                  <a:gd name="connsiteX46" fmla="*/ 839262 w 1288143"/>
                  <a:gd name="connsiteY46" fmla="*/ 7689 h 268014"/>
                  <a:gd name="connsiteX47" fmla="*/ 848976 w 1288143"/>
                  <a:gd name="connsiteY47" fmla="*/ 11134 h 268014"/>
                  <a:gd name="connsiteX48" fmla="*/ 858581 w 1288143"/>
                  <a:gd name="connsiteY48" fmla="*/ 15015 h 268014"/>
                  <a:gd name="connsiteX49" fmla="*/ 868368 w 1288143"/>
                  <a:gd name="connsiteY49" fmla="*/ 19367 h 268014"/>
                  <a:gd name="connsiteX50" fmla="*/ 878009 w 1288143"/>
                  <a:gd name="connsiteY50" fmla="*/ 24118 h 268014"/>
                  <a:gd name="connsiteX51" fmla="*/ 890877 w 1288143"/>
                  <a:gd name="connsiteY51" fmla="*/ 30791 h 268014"/>
                  <a:gd name="connsiteX52" fmla="*/ 907116 w 1288143"/>
                  <a:gd name="connsiteY52" fmla="*/ 39785 h 268014"/>
                  <a:gd name="connsiteX53" fmla="*/ 929770 w 1288143"/>
                  <a:gd name="connsiteY53" fmla="*/ 52914 h 268014"/>
                  <a:gd name="connsiteX54" fmla="*/ 968518 w 1288143"/>
                  <a:gd name="connsiteY54" fmla="*/ 75871 h 268014"/>
                  <a:gd name="connsiteX55" fmla="*/ 1052575 w 1288143"/>
                  <a:gd name="connsiteY55" fmla="*/ 125666 h 268014"/>
                  <a:gd name="connsiteX56" fmla="*/ 1193467 w 1288143"/>
                  <a:gd name="connsiteY56" fmla="*/ 208972 h 268014"/>
                  <a:gd name="connsiteX57" fmla="*/ 1230076 w 1288143"/>
                  <a:gd name="connsiteY57" fmla="*/ 231167 h 268014"/>
                  <a:gd name="connsiteX58" fmla="*/ 1259146 w 1288143"/>
                  <a:gd name="connsiteY58" fmla="*/ 249228 h 268014"/>
                  <a:gd name="connsiteX59" fmla="*/ 1282054 w 1288143"/>
                  <a:gd name="connsiteY59" fmla="*/ 263953 h 268014"/>
                  <a:gd name="connsiteX60" fmla="*/ 1288144 w 1288143"/>
                  <a:gd name="connsiteY60" fmla="*/ 268015 h 26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288143" h="268014">
                    <a:moveTo>
                      <a:pt x="0" y="11714"/>
                    </a:moveTo>
                    <a:lnTo>
                      <a:pt x="61294" y="9466"/>
                    </a:lnTo>
                    <a:lnTo>
                      <a:pt x="104790" y="8994"/>
                    </a:lnTo>
                    <a:lnTo>
                      <a:pt x="138572" y="9248"/>
                    </a:lnTo>
                    <a:lnTo>
                      <a:pt x="166156" y="9865"/>
                    </a:lnTo>
                    <a:lnTo>
                      <a:pt x="243398" y="12222"/>
                    </a:lnTo>
                    <a:lnTo>
                      <a:pt x="257861" y="12331"/>
                    </a:lnTo>
                    <a:lnTo>
                      <a:pt x="270982" y="12113"/>
                    </a:lnTo>
                    <a:lnTo>
                      <a:pt x="294289" y="11279"/>
                    </a:lnTo>
                    <a:lnTo>
                      <a:pt x="323649" y="9466"/>
                    </a:lnTo>
                    <a:lnTo>
                      <a:pt x="362651" y="6927"/>
                    </a:lnTo>
                    <a:lnTo>
                      <a:pt x="381970" y="5984"/>
                    </a:lnTo>
                    <a:lnTo>
                      <a:pt x="399115" y="5440"/>
                    </a:lnTo>
                    <a:lnTo>
                      <a:pt x="419341" y="5259"/>
                    </a:lnTo>
                    <a:lnTo>
                      <a:pt x="437174" y="5476"/>
                    </a:lnTo>
                    <a:lnTo>
                      <a:pt x="453087" y="6057"/>
                    </a:lnTo>
                    <a:lnTo>
                      <a:pt x="470920" y="7072"/>
                    </a:lnTo>
                    <a:lnTo>
                      <a:pt x="486832" y="8342"/>
                    </a:lnTo>
                    <a:lnTo>
                      <a:pt x="503978" y="10082"/>
                    </a:lnTo>
                    <a:lnTo>
                      <a:pt x="521774" y="12258"/>
                    </a:lnTo>
                    <a:lnTo>
                      <a:pt x="544066" y="15414"/>
                    </a:lnTo>
                    <a:lnTo>
                      <a:pt x="596153" y="23102"/>
                    </a:lnTo>
                    <a:lnTo>
                      <a:pt x="610144" y="24735"/>
                    </a:lnTo>
                    <a:lnTo>
                      <a:pt x="622976" y="25822"/>
                    </a:lnTo>
                    <a:lnTo>
                      <a:pt x="632545" y="26257"/>
                    </a:lnTo>
                    <a:lnTo>
                      <a:pt x="641462" y="26439"/>
                    </a:lnTo>
                    <a:lnTo>
                      <a:pt x="651974" y="26185"/>
                    </a:lnTo>
                    <a:lnTo>
                      <a:pt x="661796" y="25496"/>
                    </a:lnTo>
                    <a:lnTo>
                      <a:pt x="671040" y="24444"/>
                    </a:lnTo>
                    <a:lnTo>
                      <a:pt x="680536" y="22993"/>
                    </a:lnTo>
                    <a:lnTo>
                      <a:pt x="690359" y="21108"/>
                    </a:lnTo>
                    <a:lnTo>
                      <a:pt x="700218" y="18859"/>
                    </a:lnTo>
                    <a:lnTo>
                      <a:pt x="712977" y="15595"/>
                    </a:lnTo>
                    <a:lnTo>
                      <a:pt x="748970" y="5912"/>
                    </a:lnTo>
                    <a:lnTo>
                      <a:pt x="758322" y="3808"/>
                    </a:lnTo>
                    <a:lnTo>
                      <a:pt x="768073" y="2031"/>
                    </a:lnTo>
                    <a:lnTo>
                      <a:pt x="774524" y="1161"/>
                    </a:lnTo>
                    <a:lnTo>
                      <a:pt x="781158" y="508"/>
                    </a:lnTo>
                    <a:lnTo>
                      <a:pt x="787501" y="109"/>
                    </a:lnTo>
                    <a:lnTo>
                      <a:pt x="793989" y="0"/>
                    </a:lnTo>
                    <a:lnTo>
                      <a:pt x="800586" y="254"/>
                    </a:lnTo>
                    <a:lnTo>
                      <a:pt x="806893" y="726"/>
                    </a:lnTo>
                    <a:lnTo>
                      <a:pt x="813707" y="1596"/>
                    </a:lnTo>
                    <a:lnTo>
                      <a:pt x="819833" y="2611"/>
                    </a:lnTo>
                    <a:lnTo>
                      <a:pt x="826394" y="4062"/>
                    </a:lnTo>
                    <a:lnTo>
                      <a:pt x="832664" y="5694"/>
                    </a:lnTo>
                    <a:lnTo>
                      <a:pt x="839262" y="7689"/>
                    </a:lnTo>
                    <a:lnTo>
                      <a:pt x="848976" y="11134"/>
                    </a:lnTo>
                    <a:lnTo>
                      <a:pt x="858581" y="15015"/>
                    </a:lnTo>
                    <a:lnTo>
                      <a:pt x="868368" y="19367"/>
                    </a:lnTo>
                    <a:lnTo>
                      <a:pt x="878009" y="24118"/>
                    </a:lnTo>
                    <a:lnTo>
                      <a:pt x="890877" y="30791"/>
                    </a:lnTo>
                    <a:lnTo>
                      <a:pt x="907116" y="39785"/>
                    </a:lnTo>
                    <a:lnTo>
                      <a:pt x="929770" y="52914"/>
                    </a:lnTo>
                    <a:lnTo>
                      <a:pt x="968518" y="75871"/>
                    </a:lnTo>
                    <a:lnTo>
                      <a:pt x="1052575" y="125666"/>
                    </a:lnTo>
                    <a:lnTo>
                      <a:pt x="1193467" y="208972"/>
                    </a:lnTo>
                    <a:lnTo>
                      <a:pt x="1230076" y="231167"/>
                    </a:lnTo>
                    <a:lnTo>
                      <a:pt x="1259146" y="249228"/>
                    </a:lnTo>
                    <a:lnTo>
                      <a:pt x="1282054" y="263953"/>
                    </a:lnTo>
                    <a:lnTo>
                      <a:pt x="1288144" y="268015"/>
                    </a:lnTo>
                  </a:path>
                </a:pathLst>
              </a:custGeom>
              <a:noFill/>
              <a:ln w="13916" cap="flat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6C81294-66DE-A43C-A350-C00DB68A5F1D}"/>
                  </a:ext>
                </a:extLst>
              </p:cNvPr>
              <p:cNvSpPr/>
              <p:nvPr/>
            </p:nvSpPr>
            <p:spPr>
              <a:xfrm>
                <a:off x="5898637" y="3730827"/>
                <a:ext cx="1463074" cy="543613"/>
              </a:xfrm>
              <a:custGeom>
                <a:avLst/>
                <a:gdLst>
                  <a:gd name="connsiteX0" fmla="*/ 0 w 1288143"/>
                  <a:gd name="connsiteY0" fmla="*/ 0 h 355020"/>
                  <a:gd name="connsiteX1" fmla="*/ 61294 w 1288143"/>
                  <a:gd name="connsiteY1" fmla="*/ 8450 h 355020"/>
                  <a:gd name="connsiteX2" fmla="*/ 104790 w 1288143"/>
                  <a:gd name="connsiteY2" fmla="*/ 16393 h 355020"/>
                  <a:gd name="connsiteX3" fmla="*/ 138572 w 1288143"/>
                  <a:gd name="connsiteY3" fmla="*/ 23356 h 355020"/>
                  <a:gd name="connsiteX4" fmla="*/ 189427 w 1288143"/>
                  <a:gd name="connsiteY4" fmla="*/ 34671 h 355020"/>
                  <a:gd name="connsiteX5" fmla="*/ 283088 w 1288143"/>
                  <a:gd name="connsiteY5" fmla="*/ 55815 h 355020"/>
                  <a:gd name="connsiteX6" fmla="*/ 332312 w 1288143"/>
                  <a:gd name="connsiteY6" fmla="*/ 66550 h 355020"/>
                  <a:gd name="connsiteX7" fmla="*/ 375844 w 1288143"/>
                  <a:gd name="connsiteY7" fmla="*/ 75544 h 355020"/>
                  <a:gd name="connsiteX8" fmla="*/ 414556 w 1288143"/>
                  <a:gd name="connsiteY8" fmla="*/ 83161 h 355020"/>
                  <a:gd name="connsiteX9" fmla="*/ 480671 w 1288143"/>
                  <a:gd name="connsiteY9" fmla="*/ 95637 h 355020"/>
                  <a:gd name="connsiteX10" fmla="*/ 570599 w 1288143"/>
                  <a:gd name="connsiteY10" fmla="*/ 112537 h 355020"/>
                  <a:gd name="connsiteX11" fmla="*/ 587055 w 1288143"/>
                  <a:gd name="connsiteY11" fmla="*/ 115076 h 355020"/>
                  <a:gd name="connsiteX12" fmla="*/ 600467 w 1288143"/>
                  <a:gd name="connsiteY12" fmla="*/ 116780 h 355020"/>
                  <a:gd name="connsiteX13" fmla="*/ 612827 w 1288143"/>
                  <a:gd name="connsiteY13" fmla="*/ 117977 h 355020"/>
                  <a:gd name="connsiteX14" fmla="*/ 622976 w 1288143"/>
                  <a:gd name="connsiteY14" fmla="*/ 118630 h 355020"/>
                  <a:gd name="connsiteX15" fmla="*/ 632545 w 1288143"/>
                  <a:gd name="connsiteY15" fmla="*/ 118920 h 355020"/>
                  <a:gd name="connsiteX16" fmla="*/ 641462 w 1288143"/>
                  <a:gd name="connsiteY16" fmla="*/ 118884 h 355020"/>
                  <a:gd name="connsiteX17" fmla="*/ 651974 w 1288143"/>
                  <a:gd name="connsiteY17" fmla="*/ 118413 h 355020"/>
                  <a:gd name="connsiteX18" fmla="*/ 661796 w 1288143"/>
                  <a:gd name="connsiteY18" fmla="*/ 117614 h 355020"/>
                  <a:gd name="connsiteX19" fmla="*/ 671040 w 1288143"/>
                  <a:gd name="connsiteY19" fmla="*/ 116527 h 355020"/>
                  <a:gd name="connsiteX20" fmla="*/ 680536 w 1288143"/>
                  <a:gd name="connsiteY20" fmla="*/ 115112 h 355020"/>
                  <a:gd name="connsiteX21" fmla="*/ 693440 w 1288143"/>
                  <a:gd name="connsiteY21" fmla="*/ 112755 h 355020"/>
                  <a:gd name="connsiteX22" fmla="*/ 710258 w 1288143"/>
                  <a:gd name="connsiteY22" fmla="*/ 109164 h 355020"/>
                  <a:gd name="connsiteX23" fmla="*/ 742446 w 1288143"/>
                  <a:gd name="connsiteY23" fmla="*/ 102020 h 355020"/>
                  <a:gd name="connsiteX24" fmla="*/ 752196 w 1288143"/>
                  <a:gd name="connsiteY24" fmla="*/ 100279 h 355020"/>
                  <a:gd name="connsiteX25" fmla="*/ 761802 w 1288143"/>
                  <a:gd name="connsiteY25" fmla="*/ 98828 h 355020"/>
                  <a:gd name="connsiteX26" fmla="*/ 771335 w 1288143"/>
                  <a:gd name="connsiteY26" fmla="*/ 97885 h 355020"/>
                  <a:gd name="connsiteX27" fmla="*/ 777642 w 1288143"/>
                  <a:gd name="connsiteY27" fmla="*/ 97523 h 355020"/>
                  <a:gd name="connsiteX28" fmla="*/ 784166 w 1288143"/>
                  <a:gd name="connsiteY28" fmla="*/ 97377 h 355020"/>
                  <a:gd name="connsiteX29" fmla="*/ 790763 w 1288143"/>
                  <a:gd name="connsiteY29" fmla="*/ 97523 h 355020"/>
                  <a:gd name="connsiteX30" fmla="*/ 797143 w 1288143"/>
                  <a:gd name="connsiteY30" fmla="*/ 97958 h 355020"/>
                  <a:gd name="connsiteX31" fmla="*/ 803594 w 1288143"/>
                  <a:gd name="connsiteY31" fmla="*/ 98647 h 355020"/>
                  <a:gd name="connsiteX32" fmla="*/ 810155 w 1288143"/>
                  <a:gd name="connsiteY32" fmla="*/ 99699 h 355020"/>
                  <a:gd name="connsiteX33" fmla="*/ 816788 w 1288143"/>
                  <a:gd name="connsiteY33" fmla="*/ 101004 h 355020"/>
                  <a:gd name="connsiteX34" fmla="*/ 823131 w 1288143"/>
                  <a:gd name="connsiteY34" fmla="*/ 102564 h 355020"/>
                  <a:gd name="connsiteX35" fmla="*/ 832664 w 1288143"/>
                  <a:gd name="connsiteY35" fmla="*/ 105392 h 355020"/>
                  <a:gd name="connsiteX36" fmla="*/ 842487 w 1288143"/>
                  <a:gd name="connsiteY36" fmla="*/ 108874 h 355020"/>
                  <a:gd name="connsiteX37" fmla="*/ 852238 w 1288143"/>
                  <a:gd name="connsiteY37" fmla="*/ 112864 h 355020"/>
                  <a:gd name="connsiteX38" fmla="*/ 861916 w 1288143"/>
                  <a:gd name="connsiteY38" fmla="*/ 117288 h 355020"/>
                  <a:gd name="connsiteX39" fmla="*/ 872427 w 1288143"/>
                  <a:gd name="connsiteY39" fmla="*/ 122511 h 355020"/>
                  <a:gd name="connsiteX40" fmla="*/ 884461 w 1288143"/>
                  <a:gd name="connsiteY40" fmla="*/ 128930 h 355020"/>
                  <a:gd name="connsiteX41" fmla="*/ 900591 w 1288143"/>
                  <a:gd name="connsiteY41" fmla="*/ 138069 h 355020"/>
                  <a:gd name="connsiteX42" fmla="*/ 923318 w 1288143"/>
                  <a:gd name="connsiteY42" fmla="*/ 151488 h 355020"/>
                  <a:gd name="connsiteX43" fmla="*/ 1039526 w 1288143"/>
                  <a:gd name="connsiteY43" fmla="*/ 220904 h 355020"/>
                  <a:gd name="connsiteX44" fmla="*/ 1081500 w 1288143"/>
                  <a:gd name="connsiteY44" fmla="*/ 245203 h 355020"/>
                  <a:gd name="connsiteX45" fmla="*/ 1122713 w 1288143"/>
                  <a:gd name="connsiteY45" fmla="*/ 268631 h 355020"/>
                  <a:gd name="connsiteX46" fmla="*/ 1159032 w 1288143"/>
                  <a:gd name="connsiteY46" fmla="*/ 288796 h 355020"/>
                  <a:gd name="connsiteX47" fmla="*/ 1191292 w 1288143"/>
                  <a:gd name="connsiteY47" fmla="*/ 306277 h 355020"/>
                  <a:gd name="connsiteX48" fmla="*/ 1220398 w 1288143"/>
                  <a:gd name="connsiteY48" fmla="*/ 321581 h 355020"/>
                  <a:gd name="connsiteX49" fmla="*/ 1247003 w 1288143"/>
                  <a:gd name="connsiteY49" fmla="*/ 335146 h 355020"/>
                  <a:gd name="connsiteX50" fmla="*/ 1272050 w 1288143"/>
                  <a:gd name="connsiteY50" fmla="*/ 347368 h 355020"/>
                  <a:gd name="connsiteX51" fmla="*/ 1288144 w 1288143"/>
                  <a:gd name="connsiteY51" fmla="*/ 355020 h 3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288143" h="355020">
                    <a:moveTo>
                      <a:pt x="0" y="0"/>
                    </a:moveTo>
                    <a:lnTo>
                      <a:pt x="61294" y="8450"/>
                    </a:lnTo>
                    <a:lnTo>
                      <a:pt x="104790" y="16393"/>
                    </a:lnTo>
                    <a:lnTo>
                      <a:pt x="138572" y="23356"/>
                    </a:lnTo>
                    <a:lnTo>
                      <a:pt x="189427" y="34671"/>
                    </a:lnTo>
                    <a:lnTo>
                      <a:pt x="283088" y="55815"/>
                    </a:lnTo>
                    <a:lnTo>
                      <a:pt x="332312" y="66550"/>
                    </a:lnTo>
                    <a:lnTo>
                      <a:pt x="375844" y="75544"/>
                    </a:lnTo>
                    <a:lnTo>
                      <a:pt x="414556" y="83161"/>
                    </a:lnTo>
                    <a:lnTo>
                      <a:pt x="480671" y="95637"/>
                    </a:lnTo>
                    <a:lnTo>
                      <a:pt x="570599" y="112537"/>
                    </a:lnTo>
                    <a:lnTo>
                      <a:pt x="587055" y="115076"/>
                    </a:lnTo>
                    <a:lnTo>
                      <a:pt x="600467" y="116780"/>
                    </a:lnTo>
                    <a:lnTo>
                      <a:pt x="612827" y="117977"/>
                    </a:lnTo>
                    <a:lnTo>
                      <a:pt x="622976" y="118630"/>
                    </a:lnTo>
                    <a:lnTo>
                      <a:pt x="632545" y="118920"/>
                    </a:lnTo>
                    <a:lnTo>
                      <a:pt x="641462" y="118884"/>
                    </a:lnTo>
                    <a:lnTo>
                      <a:pt x="651974" y="118413"/>
                    </a:lnTo>
                    <a:lnTo>
                      <a:pt x="661796" y="117614"/>
                    </a:lnTo>
                    <a:lnTo>
                      <a:pt x="671040" y="116527"/>
                    </a:lnTo>
                    <a:lnTo>
                      <a:pt x="680536" y="115112"/>
                    </a:lnTo>
                    <a:lnTo>
                      <a:pt x="693440" y="112755"/>
                    </a:lnTo>
                    <a:lnTo>
                      <a:pt x="710258" y="109164"/>
                    </a:lnTo>
                    <a:lnTo>
                      <a:pt x="742446" y="102020"/>
                    </a:lnTo>
                    <a:lnTo>
                      <a:pt x="752196" y="100279"/>
                    </a:lnTo>
                    <a:lnTo>
                      <a:pt x="761802" y="98828"/>
                    </a:lnTo>
                    <a:lnTo>
                      <a:pt x="771335" y="97885"/>
                    </a:lnTo>
                    <a:lnTo>
                      <a:pt x="777642" y="97523"/>
                    </a:lnTo>
                    <a:lnTo>
                      <a:pt x="784166" y="97377"/>
                    </a:lnTo>
                    <a:lnTo>
                      <a:pt x="790763" y="97523"/>
                    </a:lnTo>
                    <a:lnTo>
                      <a:pt x="797143" y="97958"/>
                    </a:lnTo>
                    <a:lnTo>
                      <a:pt x="803594" y="98647"/>
                    </a:lnTo>
                    <a:lnTo>
                      <a:pt x="810155" y="99699"/>
                    </a:lnTo>
                    <a:lnTo>
                      <a:pt x="816788" y="101004"/>
                    </a:lnTo>
                    <a:lnTo>
                      <a:pt x="823131" y="102564"/>
                    </a:lnTo>
                    <a:lnTo>
                      <a:pt x="832664" y="105392"/>
                    </a:lnTo>
                    <a:lnTo>
                      <a:pt x="842487" y="108874"/>
                    </a:lnTo>
                    <a:lnTo>
                      <a:pt x="852238" y="112864"/>
                    </a:lnTo>
                    <a:lnTo>
                      <a:pt x="861916" y="117288"/>
                    </a:lnTo>
                    <a:lnTo>
                      <a:pt x="872427" y="122511"/>
                    </a:lnTo>
                    <a:lnTo>
                      <a:pt x="884461" y="128930"/>
                    </a:lnTo>
                    <a:lnTo>
                      <a:pt x="900591" y="138069"/>
                    </a:lnTo>
                    <a:lnTo>
                      <a:pt x="923318" y="151488"/>
                    </a:lnTo>
                    <a:lnTo>
                      <a:pt x="1039526" y="220904"/>
                    </a:lnTo>
                    <a:lnTo>
                      <a:pt x="1081500" y="245203"/>
                    </a:lnTo>
                    <a:lnTo>
                      <a:pt x="1122713" y="268631"/>
                    </a:lnTo>
                    <a:lnTo>
                      <a:pt x="1159032" y="288796"/>
                    </a:lnTo>
                    <a:lnTo>
                      <a:pt x="1191292" y="306277"/>
                    </a:lnTo>
                    <a:lnTo>
                      <a:pt x="1220398" y="321581"/>
                    </a:lnTo>
                    <a:lnTo>
                      <a:pt x="1247003" y="335146"/>
                    </a:lnTo>
                    <a:lnTo>
                      <a:pt x="1272050" y="347368"/>
                    </a:lnTo>
                    <a:lnTo>
                      <a:pt x="1288144" y="355020"/>
                    </a:lnTo>
                  </a:path>
                </a:pathLst>
              </a:custGeom>
              <a:noFill/>
              <a:ln w="13916" cap="flat">
                <a:solidFill>
                  <a:srgbClr val="00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B28AFDF-9F12-22D5-7483-229C16291E3C}"/>
                  </a:ext>
                </a:extLst>
              </p:cNvPr>
              <p:cNvSpPr/>
              <p:nvPr/>
            </p:nvSpPr>
            <p:spPr>
              <a:xfrm>
                <a:off x="5898637" y="3756543"/>
                <a:ext cx="1463074" cy="231016"/>
              </a:xfrm>
              <a:custGeom>
                <a:avLst/>
                <a:gdLst>
                  <a:gd name="connsiteX0" fmla="*/ 0 w 1288143"/>
                  <a:gd name="connsiteY0" fmla="*/ 13963 h 150871"/>
                  <a:gd name="connsiteX1" fmla="*/ 61294 w 1288143"/>
                  <a:gd name="connsiteY1" fmla="*/ 13818 h 150871"/>
                  <a:gd name="connsiteX2" fmla="*/ 104790 w 1288143"/>
                  <a:gd name="connsiteY2" fmla="*/ 13419 h 150871"/>
                  <a:gd name="connsiteX3" fmla="*/ 138572 w 1288143"/>
                  <a:gd name="connsiteY3" fmla="*/ 12730 h 150871"/>
                  <a:gd name="connsiteX4" fmla="*/ 166156 w 1288143"/>
                  <a:gd name="connsiteY4" fmla="*/ 11787 h 150871"/>
                  <a:gd name="connsiteX5" fmla="*/ 189427 w 1288143"/>
                  <a:gd name="connsiteY5" fmla="*/ 10626 h 150871"/>
                  <a:gd name="connsiteX6" fmla="*/ 227486 w 1288143"/>
                  <a:gd name="connsiteY6" fmla="*/ 8124 h 150871"/>
                  <a:gd name="connsiteX7" fmla="*/ 294289 w 1288143"/>
                  <a:gd name="connsiteY7" fmla="*/ 3228 h 150871"/>
                  <a:gd name="connsiteX8" fmla="*/ 323649 w 1288143"/>
                  <a:gd name="connsiteY8" fmla="*/ 1596 h 150871"/>
                  <a:gd name="connsiteX9" fmla="*/ 348224 w 1288143"/>
                  <a:gd name="connsiteY9" fmla="*/ 616 h 150871"/>
                  <a:gd name="connsiteX10" fmla="*/ 369393 w 1288143"/>
                  <a:gd name="connsiteY10" fmla="*/ 181 h 150871"/>
                  <a:gd name="connsiteX11" fmla="*/ 393605 w 1288143"/>
                  <a:gd name="connsiteY11" fmla="*/ 0 h 150871"/>
                  <a:gd name="connsiteX12" fmla="*/ 414556 w 1288143"/>
                  <a:gd name="connsiteY12" fmla="*/ 326 h 150871"/>
                  <a:gd name="connsiteX13" fmla="*/ 437174 w 1288143"/>
                  <a:gd name="connsiteY13" fmla="*/ 1016 h 150871"/>
                  <a:gd name="connsiteX14" fmla="*/ 456820 w 1288143"/>
                  <a:gd name="connsiteY14" fmla="*/ 1958 h 150871"/>
                  <a:gd name="connsiteX15" fmla="*/ 477481 w 1288143"/>
                  <a:gd name="connsiteY15" fmla="*/ 3373 h 150871"/>
                  <a:gd name="connsiteX16" fmla="*/ 498468 w 1288143"/>
                  <a:gd name="connsiteY16" fmla="*/ 5114 h 150871"/>
                  <a:gd name="connsiteX17" fmla="*/ 521774 w 1288143"/>
                  <a:gd name="connsiteY17" fmla="*/ 7471 h 150871"/>
                  <a:gd name="connsiteX18" fmla="*/ 554107 w 1288143"/>
                  <a:gd name="connsiteY18" fmla="*/ 11170 h 150871"/>
                  <a:gd name="connsiteX19" fmla="*/ 587055 w 1288143"/>
                  <a:gd name="connsiteY19" fmla="*/ 14906 h 150871"/>
                  <a:gd name="connsiteX20" fmla="*/ 606085 w 1288143"/>
                  <a:gd name="connsiteY20" fmla="*/ 16683 h 150871"/>
                  <a:gd name="connsiteX21" fmla="*/ 622976 w 1288143"/>
                  <a:gd name="connsiteY21" fmla="*/ 17879 h 150871"/>
                  <a:gd name="connsiteX22" fmla="*/ 638200 w 1288143"/>
                  <a:gd name="connsiteY22" fmla="*/ 18569 h 150871"/>
                  <a:gd name="connsiteX23" fmla="*/ 651974 w 1288143"/>
                  <a:gd name="connsiteY23" fmla="*/ 18859 h 150871"/>
                  <a:gd name="connsiteX24" fmla="*/ 667415 w 1288143"/>
                  <a:gd name="connsiteY24" fmla="*/ 18714 h 150871"/>
                  <a:gd name="connsiteX25" fmla="*/ 683907 w 1288143"/>
                  <a:gd name="connsiteY25" fmla="*/ 18134 h 150871"/>
                  <a:gd name="connsiteX26" fmla="*/ 703154 w 1288143"/>
                  <a:gd name="connsiteY26" fmla="*/ 16937 h 150871"/>
                  <a:gd name="connsiteX27" fmla="*/ 748970 w 1288143"/>
                  <a:gd name="connsiteY27" fmla="*/ 13818 h 150871"/>
                  <a:gd name="connsiteX28" fmla="*/ 761802 w 1288143"/>
                  <a:gd name="connsiteY28" fmla="*/ 13382 h 150871"/>
                  <a:gd name="connsiteX29" fmla="*/ 774524 w 1288143"/>
                  <a:gd name="connsiteY29" fmla="*/ 13346 h 150871"/>
                  <a:gd name="connsiteX30" fmla="*/ 787501 w 1288143"/>
                  <a:gd name="connsiteY30" fmla="*/ 13781 h 150871"/>
                  <a:gd name="connsiteX31" fmla="*/ 800586 w 1288143"/>
                  <a:gd name="connsiteY31" fmla="*/ 14688 h 150871"/>
                  <a:gd name="connsiteX32" fmla="*/ 813707 w 1288143"/>
                  <a:gd name="connsiteY32" fmla="*/ 16066 h 150871"/>
                  <a:gd name="connsiteX33" fmla="*/ 826394 w 1288143"/>
                  <a:gd name="connsiteY33" fmla="*/ 17843 h 150871"/>
                  <a:gd name="connsiteX34" fmla="*/ 839262 w 1288143"/>
                  <a:gd name="connsiteY34" fmla="*/ 20056 h 150871"/>
                  <a:gd name="connsiteX35" fmla="*/ 852238 w 1288143"/>
                  <a:gd name="connsiteY35" fmla="*/ 22740 h 150871"/>
                  <a:gd name="connsiteX36" fmla="*/ 865178 w 1288143"/>
                  <a:gd name="connsiteY36" fmla="*/ 25713 h 150871"/>
                  <a:gd name="connsiteX37" fmla="*/ 881381 w 1288143"/>
                  <a:gd name="connsiteY37" fmla="*/ 29920 h 150871"/>
                  <a:gd name="connsiteX38" fmla="*/ 900591 w 1288143"/>
                  <a:gd name="connsiteY38" fmla="*/ 35252 h 150871"/>
                  <a:gd name="connsiteX39" fmla="*/ 930567 w 1288143"/>
                  <a:gd name="connsiteY39" fmla="*/ 44137 h 150871"/>
                  <a:gd name="connsiteX40" fmla="*/ 1065769 w 1288143"/>
                  <a:gd name="connsiteY40" fmla="*/ 84684 h 150871"/>
                  <a:gd name="connsiteX41" fmla="*/ 1265598 w 1288143"/>
                  <a:gd name="connsiteY41" fmla="*/ 143908 h 150871"/>
                  <a:gd name="connsiteX42" fmla="*/ 1288144 w 1288143"/>
                  <a:gd name="connsiteY42" fmla="*/ 150872 h 15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88143" h="150871">
                    <a:moveTo>
                      <a:pt x="0" y="13963"/>
                    </a:moveTo>
                    <a:lnTo>
                      <a:pt x="61294" y="13818"/>
                    </a:lnTo>
                    <a:lnTo>
                      <a:pt x="104790" y="13419"/>
                    </a:lnTo>
                    <a:lnTo>
                      <a:pt x="138572" y="12730"/>
                    </a:lnTo>
                    <a:lnTo>
                      <a:pt x="166156" y="11787"/>
                    </a:lnTo>
                    <a:lnTo>
                      <a:pt x="189427" y="10626"/>
                    </a:lnTo>
                    <a:lnTo>
                      <a:pt x="227486" y="8124"/>
                    </a:lnTo>
                    <a:lnTo>
                      <a:pt x="294289" y="3228"/>
                    </a:lnTo>
                    <a:lnTo>
                      <a:pt x="323649" y="1596"/>
                    </a:lnTo>
                    <a:lnTo>
                      <a:pt x="348224" y="616"/>
                    </a:lnTo>
                    <a:lnTo>
                      <a:pt x="369393" y="181"/>
                    </a:lnTo>
                    <a:lnTo>
                      <a:pt x="393605" y="0"/>
                    </a:lnTo>
                    <a:lnTo>
                      <a:pt x="414556" y="326"/>
                    </a:lnTo>
                    <a:lnTo>
                      <a:pt x="437174" y="1016"/>
                    </a:lnTo>
                    <a:lnTo>
                      <a:pt x="456820" y="1958"/>
                    </a:lnTo>
                    <a:lnTo>
                      <a:pt x="477481" y="3373"/>
                    </a:lnTo>
                    <a:lnTo>
                      <a:pt x="498468" y="5114"/>
                    </a:lnTo>
                    <a:lnTo>
                      <a:pt x="521774" y="7471"/>
                    </a:lnTo>
                    <a:lnTo>
                      <a:pt x="554107" y="11170"/>
                    </a:lnTo>
                    <a:lnTo>
                      <a:pt x="587055" y="14906"/>
                    </a:lnTo>
                    <a:lnTo>
                      <a:pt x="606085" y="16683"/>
                    </a:lnTo>
                    <a:lnTo>
                      <a:pt x="622976" y="17879"/>
                    </a:lnTo>
                    <a:lnTo>
                      <a:pt x="638200" y="18569"/>
                    </a:lnTo>
                    <a:lnTo>
                      <a:pt x="651974" y="18859"/>
                    </a:lnTo>
                    <a:lnTo>
                      <a:pt x="667415" y="18714"/>
                    </a:lnTo>
                    <a:lnTo>
                      <a:pt x="683907" y="18134"/>
                    </a:lnTo>
                    <a:lnTo>
                      <a:pt x="703154" y="16937"/>
                    </a:lnTo>
                    <a:lnTo>
                      <a:pt x="748970" y="13818"/>
                    </a:lnTo>
                    <a:lnTo>
                      <a:pt x="761802" y="13382"/>
                    </a:lnTo>
                    <a:lnTo>
                      <a:pt x="774524" y="13346"/>
                    </a:lnTo>
                    <a:lnTo>
                      <a:pt x="787501" y="13781"/>
                    </a:lnTo>
                    <a:lnTo>
                      <a:pt x="800586" y="14688"/>
                    </a:lnTo>
                    <a:lnTo>
                      <a:pt x="813707" y="16066"/>
                    </a:lnTo>
                    <a:lnTo>
                      <a:pt x="826394" y="17843"/>
                    </a:lnTo>
                    <a:lnTo>
                      <a:pt x="839262" y="20056"/>
                    </a:lnTo>
                    <a:lnTo>
                      <a:pt x="852238" y="22740"/>
                    </a:lnTo>
                    <a:lnTo>
                      <a:pt x="865178" y="25713"/>
                    </a:lnTo>
                    <a:lnTo>
                      <a:pt x="881381" y="29920"/>
                    </a:lnTo>
                    <a:lnTo>
                      <a:pt x="900591" y="35252"/>
                    </a:lnTo>
                    <a:lnTo>
                      <a:pt x="930567" y="44137"/>
                    </a:lnTo>
                    <a:lnTo>
                      <a:pt x="1065769" y="84684"/>
                    </a:lnTo>
                    <a:lnTo>
                      <a:pt x="1265598" y="143908"/>
                    </a:lnTo>
                    <a:lnTo>
                      <a:pt x="1288144" y="150872"/>
                    </a:lnTo>
                  </a:path>
                </a:pathLst>
              </a:custGeom>
              <a:noFill/>
              <a:ln w="13916" cap="flat">
                <a:solidFill>
                  <a:srgbClr val="BF00B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C7FBE2C-679E-EE87-5083-499C887F8207}"/>
                  </a:ext>
                </a:extLst>
              </p:cNvPr>
              <p:cNvSpPr/>
              <p:nvPr/>
            </p:nvSpPr>
            <p:spPr>
              <a:xfrm>
                <a:off x="5825476" y="3702065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39E86403-AF43-9F00-FCC3-D0BC19A5B5AC}"/>
                  </a:ext>
                </a:extLst>
              </p:cNvPr>
              <p:cNvSpPr/>
              <p:nvPr/>
            </p:nvSpPr>
            <p:spPr>
              <a:xfrm>
                <a:off x="7434908" y="3702063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4DF0311-E86D-DE58-473A-64AB8D1CFA3D}"/>
                  </a:ext>
                </a:extLst>
              </p:cNvPr>
              <p:cNvSpPr/>
              <p:nvPr/>
            </p:nvSpPr>
            <p:spPr>
              <a:xfrm>
                <a:off x="5825480" y="4334916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D0DA76A-8B03-66ED-E0B8-688F62FECAF1}"/>
                  </a:ext>
                </a:extLst>
              </p:cNvPr>
              <p:cNvSpPr/>
              <p:nvPr/>
            </p:nvSpPr>
            <p:spPr>
              <a:xfrm>
                <a:off x="5825480" y="3702060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35E1AE3-7956-CC9F-9ABD-A68C14C5358F}"/>
                  </a:ext>
                </a:extLst>
              </p:cNvPr>
              <p:cNvSpPr/>
              <p:nvPr/>
            </p:nvSpPr>
            <p:spPr>
              <a:xfrm>
                <a:off x="7299915" y="3714946"/>
                <a:ext cx="122685" cy="167541"/>
              </a:xfrm>
              <a:custGeom>
                <a:avLst/>
                <a:gdLst>
                  <a:gd name="connsiteX0" fmla="*/ 4313 w 108016"/>
                  <a:gd name="connsiteY0" fmla="*/ 109418 h 109417"/>
                  <a:gd name="connsiteX1" fmla="*/ 103702 w 108016"/>
                  <a:gd name="connsiteY1" fmla="*/ 109418 h 109417"/>
                  <a:gd name="connsiteX2" fmla="*/ 108016 w 108016"/>
                  <a:gd name="connsiteY2" fmla="*/ 106045 h 109417"/>
                  <a:gd name="connsiteX3" fmla="*/ 108016 w 108016"/>
                  <a:gd name="connsiteY3" fmla="*/ 3336 h 109417"/>
                  <a:gd name="connsiteX4" fmla="*/ 103702 w 108016"/>
                  <a:gd name="connsiteY4" fmla="*/ 0 h 109417"/>
                  <a:gd name="connsiteX5" fmla="*/ 4313 w 108016"/>
                  <a:gd name="connsiteY5" fmla="*/ 0 h 109417"/>
                  <a:gd name="connsiteX6" fmla="*/ 0 w 108016"/>
                  <a:gd name="connsiteY6" fmla="*/ 3336 h 109417"/>
                  <a:gd name="connsiteX7" fmla="*/ 0 w 108016"/>
                  <a:gd name="connsiteY7" fmla="*/ 106045 h 109417"/>
                  <a:gd name="connsiteX8" fmla="*/ 4313 w 108016"/>
                  <a:gd name="connsiteY8" fmla="*/ 109418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16" h="109417">
                    <a:moveTo>
                      <a:pt x="4313" y="109418"/>
                    </a:moveTo>
                    <a:lnTo>
                      <a:pt x="103702" y="109418"/>
                    </a:lnTo>
                    <a:cubicBezTo>
                      <a:pt x="106566" y="109418"/>
                      <a:pt x="108016" y="108294"/>
                      <a:pt x="108016" y="106045"/>
                    </a:cubicBezTo>
                    <a:lnTo>
                      <a:pt x="108016" y="3336"/>
                    </a:lnTo>
                    <a:cubicBezTo>
                      <a:pt x="108016" y="1124"/>
                      <a:pt x="106566" y="0"/>
                      <a:pt x="103702" y="0"/>
                    </a:cubicBezTo>
                    <a:lnTo>
                      <a:pt x="4313" y="0"/>
                    </a:lnTo>
                    <a:cubicBezTo>
                      <a:pt x="1450" y="0"/>
                      <a:pt x="0" y="1124"/>
                      <a:pt x="0" y="3336"/>
                    </a:cubicBezTo>
                    <a:lnTo>
                      <a:pt x="0" y="106045"/>
                    </a:lnTo>
                    <a:cubicBezTo>
                      <a:pt x="0" y="108294"/>
                      <a:pt x="1450" y="109418"/>
                      <a:pt x="4313" y="10941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grpSp>
            <p:nvGrpSpPr>
              <p:cNvPr id="155" name="Graphic 15">
                <a:extLst>
                  <a:ext uri="{FF2B5EF4-FFF2-40B4-BE49-F238E27FC236}">
                    <a16:creationId xmlns:a16="http://schemas.microsoft.com/office/drawing/2014/main" id="{32A0DCED-D860-E714-7B0A-BB0667FEA95B}"/>
                  </a:ext>
                </a:extLst>
              </p:cNvPr>
              <p:cNvGrpSpPr/>
              <p:nvPr/>
            </p:nvGrpSpPr>
            <p:grpSpPr>
              <a:xfrm>
                <a:off x="7299926" y="3714939"/>
                <a:ext cx="122713" cy="167533"/>
                <a:chOff x="12847210" y="6867854"/>
                <a:chExt cx="108042" cy="109411"/>
              </a:xfrm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73184D38-2D89-DA54-2A7C-A29820A16A83}"/>
                    </a:ext>
                  </a:extLst>
                </p:cNvPr>
                <p:cNvSpPr/>
                <p:nvPr/>
              </p:nvSpPr>
              <p:spPr>
                <a:xfrm flipV="1">
                  <a:off x="12847210" y="6867854"/>
                  <a:ext cx="108042" cy="109411"/>
                </a:xfrm>
                <a:custGeom>
                  <a:avLst/>
                  <a:gdLst>
                    <a:gd name="connsiteX0" fmla="*/ 5226 w 108042"/>
                    <a:gd name="connsiteY0" fmla="*/ 1666 h 109411"/>
                    <a:gd name="connsiteX1" fmla="*/ 104619 w 108042"/>
                    <a:gd name="connsiteY1" fmla="*/ 1666 h 109411"/>
                    <a:gd name="connsiteX2" fmla="*/ 108939 w 108042"/>
                    <a:gd name="connsiteY2" fmla="*/ 5007 h 109411"/>
                    <a:gd name="connsiteX3" fmla="*/ 108939 w 108042"/>
                    <a:gd name="connsiteY3" fmla="*/ 107729 h 109411"/>
                    <a:gd name="connsiteX4" fmla="*/ 104619 w 108042"/>
                    <a:gd name="connsiteY4" fmla="*/ 111078 h 109411"/>
                    <a:gd name="connsiteX5" fmla="*/ 5226 w 108042"/>
                    <a:gd name="connsiteY5" fmla="*/ 111078 h 109411"/>
                    <a:gd name="connsiteX6" fmla="*/ 896 w 108042"/>
                    <a:gd name="connsiteY6" fmla="*/ 107729 h 109411"/>
                    <a:gd name="connsiteX7" fmla="*/ 896 w 108042"/>
                    <a:gd name="connsiteY7" fmla="*/ 5007 h 109411"/>
                    <a:gd name="connsiteX8" fmla="*/ 5226 w 108042"/>
                    <a:gd name="connsiteY8" fmla="*/ 1666 h 10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042" h="109411">
                      <a:moveTo>
                        <a:pt x="5226" y="1666"/>
                      </a:moveTo>
                      <a:lnTo>
                        <a:pt x="104619" y="1666"/>
                      </a:lnTo>
                      <a:cubicBezTo>
                        <a:pt x="107488" y="1666"/>
                        <a:pt x="108939" y="2777"/>
                        <a:pt x="108939" y="5007"/>
                      </a:cubicBezTo>
                      <a:lnTo>
                        <a:pt x="108939" y="107729"/>
                      </a:lnTo>
                      <a:cubicBezTo>
                        <a:pt x="108939" y="109959"/>
                        <a:pt x="107488" y="111078"/>
                        <a:pt x="104619" y="111078"/>
                      </a:cubicBezTo>
                      <a:lnTo>
                        <a:pt x="5226" y="111078"/>
                      </a:lnTo>
                      <a:cubicBezTo>
                        <a:pt x="2346" y="111078"/>
                        <a:pt x="896" y="109959"/>
                        <a:pt x="896" y="107729"/>
                      </a:cubicBezTo>
                      <a:lnTo>
                        <a:pt x="896" y="5007"/>
                      </a:lnTo>
                      <a:cubicBezTo>
                        <a:pt x="896" y="2777"/>
                        <a:pt x="2346" y="1666"/>
                        <a:pt x="5226" y="1666"/>
                      </a:cubicBezTo>
                      <a:close/>
                    </a:path>
                  </a:pathLst>
                </a:custGeom>
                <a:noFill/>
                <a:ln w="14028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8F682695-01B1-BA9D-3D8A-AE073F6E48AD}"/>
                    </a:ext>
                  </a:extLst>
                </p:cNvPr>
                <p:cNvSpPr/>
                <p:nvPr/>
              </p:nvSpPr>
              <p:spPr>
                <a:xfrm flipV="1">
                  <a:off x="12855859" y="6880426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49 h 3626"/>
                    <a:gd name="connsiteX1" fmla="*/ 44119 w 43227"/>
                    <a:gd name="connsiteY1" fmla="*/ 164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49"/>
                      </a:moveTo>
                      <a:lnTo>
                        <a:pt x="44119" y="1649"/>
                      </a:lnTo>
                    </a:path>
                  </a:pathLst>
                </a:custGeom>
                <a:noFill/>
                <a:ln w="14028" cap="sq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E054472A-2E1C-F42A-580D-D6185680FF11}"/>
                    </a:ext>
                  </a:extLst>
                </p:cNvPr>
                <p:cNvSpPr/>
                <p:nvPr/>
              </p:nvSpPr>
              <p:spPr>
                <a:xfrm>
                  <a:off x="12917060" y="6874591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33 h 11455"/>
                    <a:gd name="connsiteX1" fmla="*/ 2159 w 15778"/>
                    <a:gd name="connsiteY1" fmla="*/ 11815 h 11455"/>
                    <a:gd name="connsiteX2" fmla="*/ 2239 w 15778"/>
                    <a:gd name="connsiteY2" fmla="*/ 11628 h 11455"/>
                    <a:gd name="connsiteX3" fmla="*/ 2400 w 15778"/>
                    <a:gd name="connsiteY3" fmla="*/ 11549 h 11455"/>
                    <a:gd name="connsiteX4" fmla="*/ 4243 w 15778"/>
                    <a:gd name="connsiteY4" fmla="*/ 11431 h 11455"/>
                    <a:gd name="connsiteX5" fmla="*/ 4444 w 15778"/>
                    <a:gd name="connsiteY5" fmla="*/ 11362 h 11455"/>
                    <a:gd name="connsiteX6" fmla="*/ 4565 w 15778"/>
                    <a:gd name="connsiteY6" fmla="*/ 11126 h 11455"/>
                    <a:gd name="connsiteX7" fmla="*/ 4676 w 15778"/>
                    <a:gd name="connsiteY7" fmla="*/ 10939 h 11455"/>
                    <a:gd name="connsiteX8" fmla="*/ 5743 w 15778"/>
                    <a:gd name="connsiteY8" fmla="*/ 7553 h 11455"/>
                    <a:gd name="connsiteX9" fmla="*/ 2984 w 15778"/>
                    <a:gd name="connsiteY9" fmla="*/ 1589 h 11455"/>
                    <a:gd name="connsiteX10" fmla="*/ 2279 w 15778"/>
                    <a:gd name="connsiteY10" fmla="*/ 1323 h 11455"/>
                    <a:gd name="connsiteX11" fmla="*/ 1142 w 15778"/>
                    <a:gd name="connsiteY11" fmla="*/ 1284 h 11455"/>
                    <a:gd name="connsiteX12" fmla="*/ 900 w 15778"/>
                    <a:gd name="connsiteY12" fmla="*/ 1058 h 11455"/>
                    <a:gd name="connsiteX13" fmla="*/ 1021 w 15778"/>
                    <a:gd name="connsiteY13" fmla="*/ 782 h 11455"/>
                    <a:gd name="connsiteX14" fmla="*/ 1293 w 15778"/>
                    <a:gd name="connsiteY14" fmla="*/ 713 h 11455"/>
                    <a:gd name="connsiteX15" fmla="*/ 6720 w 15778"/>
                    <a:gd name="connsiteY15" fmla="*/ 713 h 11455"/>
                    <a:gd name="connsiteX16" fmla="*/ 6921 w 15778"/>
                    <a:gd name="connsiteY16" fmla="*/ 900 h 11455"/>
                    <a:gd name="connsiteX17" fmla="*/ 6649 w 15778"/>
                    <a:gd name="connsiteY17" fmla="*/ 1284 h 11455"/>
                    <a:gd name="connsiteX18" fmla="*/ 5109 w 15778"/>
                    <a:gd name="connsiteY18" fmla="*/ 1628 h 11455"/>
                    <a:gd name="connsiteX19" fmla="*/ 7556 w 15778"/>
                    <a:gd name="connsiteY19" fmla="*/ 6825 h 11455"/>
                    <a:gd name="connsiteX20" fmla="*/ 12661 w 15778"/>
                    <a:gd name="connsiteY20" fmla="*/ 2248 h 11455"/>
                    <a:gd name="connsiteX21" fmla="*/ 12782 w 15778"/>
                    <a:gd name="connsiteY21" fmla="*/ 2012 h 11455"/>
                    <a:gd name="connsiteX22" fmla="*/ 12943 w 15778"/>
                    <a:gd name="connsiteY22" fmla="*/ 1825 h 11455"/>
                    <a:gd name="connsiteX23" fmla="*/ 13023 w 15778"/>
                    <a:gd name="connsiteY23" fmla="*/ 1628 h 11455"/>
                    <a:gd name="connsiteX24" fmla="*/ 12157 w 15778"/>
                    <a:gd name="connsiteY24" fmla="*/ 1284 h 11455"/>
                    <a:gd name="connsiteX25" fmla="*/ 11916 w 15778"/>
                    <a:gd name="connsiteY25" fmla="*/ 1058 h 11455"/>
                    <a:gd name="connsiteX26" fmla="*/ 11996 w 15778"/>
                    <a:gd name="connsiteY26" fmla="*/ 861 h 11455"/>
                    <a:gd name="connsiteX27" fmla="*/ 12077 w 15778"/>
                    <a:gd name="connsiteY27" fmla="*/ 743 h 11455"/>
                    <a:gd name="connsiteX28" fmla="*/ 12268 w 15778"/>
                    <a:gd name="connsiteY28" fmla="*/ 713 h 11455"/>
                    <a:gd name="connsiteX29" fmla="*/ 16477 w 15778"/>
                    <a:gd name="connsiteY29" fmla="*/ 713 h 11455"/>
                    <a:gd name="connsiteX30" fmla="*/ 16638 w 15778"/>
                    <a:gd name="connsiteY30" fmla="*/ 782 h 11455"/>
                    <a:gd name="connsiteX31" fmla="*/ 16678 w 15778"/>
                    <a:gd name="connsiteY31" fmla="*/ 900 h 11455"/>
                    <a:gd name="connsiteX32" fmla="*/ 16638 w 15778"/>
                    <a:gd name="connsiteY32" fmla="*/ 1097 h 11455"/>
                    <a:gd name="connsiteX33" fmla="*/ 16558 w 15778"/>
                    <a:gd name="connsiteY33" fmla="*/ 1205 h 11455"/>
                    <a:gd name="connsiteX34" fmla="*/ 16397 w 15778"/>
                    <a:gd name="connsiteY34" fmla="*/ 1284 h 11455"/>
                    <a:gd name="connsiteX35" fmla="*/ 14745 w 15778"/>
                    <a:gd name="connsiteY35" fmla="*/ 1589 h 11455"/>
                    <a:gd name="connsiteX36" fmla="*/ 13416 w 15778"/>
                    <a:gd name="connsiteY36" fmla="*/ 2396 h 11455"/>
                    <a:gd name="connsiteX37" fmla="*/ 13335 w 15778"/>
                    <a:gd name="connsiteY37" fmla="*/ 2396 h 11455"/>
                    <a:gd name="connsiteX38" fmla="*/ 13295 w 15778"/>
                    <a:gd name="connsiteY38" fmla="*/ 2436 h 11455"/>
                    <a:gd name="connsiteX39" fmla="*/ 7586 w 15778"/>
                    <a:gd name="connsiteY39" fmla="*/ 7553 h 11455"/>
                    <a:gd name="connsiteX40" fmla="*/ 6488 w 15778"/>
                    <a:gd name="connsiteY40" fmla="*/ 11047 h 11455"/>
                    <a:gd name="connsiteX41" fmla="*/ 6448 w 15778"/>
                    <a:gd name="connsiteY41" fmla="*/ 11165 h 11455"/>
                    <a:gd name="connsiteX42" fmla="*/ 6408 w 15778"/>
                    <a:gd name="connsiteY42" fmla="*/ 11283 h 11455"/>
                    <a:gd name="connsiteX43" fmla="*/ 6448 w 15778"/>
                    <a:gd name="connsiteY43" fmla="*/ 11391 h 11455"/>
                    <a:gd name="connsiteX44" fmla="*/ 6529 w 15778"/>
                    <a:gd name="connsiteY44" fmla="*/ 11470 h 11455"/>
                    <a:gd name="connsiteX45" fmla="*/ 6690 w 15778"/>
                    <a:gd name="connsiteY45" fmla="*/ 11509 h 11455"/>
                    <a:gd name="connsiteX46" fmla="*/ 8261 w 15778"/>
                    <a:gd name="connsiteY46" fmla="*/ 11549 h 11455"/>
                    <a:gd name="connsiteX47" fmla="*/ 8452 w 15778"/>
                    <a:gd name="connsiteY47" fmla="*/ 11785 h 11455"/>
                    <a:gd name="connsiteX48" fmla="*/ 8341 w 15778"/>
                    <a:gd name="connsiteY48" fmla="*/ 12090 h 11455"/>
                    <a:gd name="connsiteX49" fmla="*/ 8100 w 15778"/>
                    <a:gd name="connsiteY49" fmla="*/ 12169 h 11455"/>
                    <a:gd name="connsiteX50" fmla="*/ 2360 w 15778"/>
                    <a:gd name="connsiteY50" fmla="*/ 12169 h 11455"/>
                    <a:gd name="connsiteX51" fmla="*/ 2118 w 15778"/>
                    <a:gd name="connsiteY51" fmla="*/ 11933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33"/>
                      </a:moveTo>
                      <a:cubicBezTo>
                        <a:pt x="2118" y="11893"/>
                        <a:pt x="2118" y="11854"/>
                        <a:pt x="2159" y="11815"/>
                      </a:cubicBezTo>
                      <a:cubicBezTo>
                        <a:pt x="2159" y="11746"/>
                        <a:pt x="2199" y="11667"/>
                        <a:pt x="2239" y="11628"/>
                      </a:cubicBezTo>
                      <a:cubicBezTo>
                        <a:pt x="2279" y="11588"/>
                        <a:pt x="2320" y="11549"/>
                        <a:pt x="2400" y="11549"/>
                      </a:cubicBezTo>
                      <a:cubicBezTo>
                        <a:pt x="3266" y="11549"/>
                        <a:pt x="3891" y="11549"/>
                        <a:pt x="4243" y="11431"/>
                      </a:cubicBezTo>
                      <a:cubicBezTo>
                        <a:pt x="4324" y="11431"/>
                        <a:pt x="4364" y="11391"/>
                        <a:pt x="4444" y="11362"/>
                      </a:cubicBezTo>
                      <a:cubicBezTo>
                        <a:pt x="4485" y="11283"/>
                        <a:pt x="4525" y="11204"/>
                        <a:pt x="4565" y="11126"/>
                      </a:cubicBezTo>
                      <a:cubicBezTo>
                        <a:pt x="4605" y="11086"/>
                        <a:pt x="4636" y="11008"/>
                        <a:pt x="4676" y="10939"/>
                      </a:cubicBezTo>
                      <a:lnTo>
                        <a:pt x="5743" y="7553"/>
                      </a:lnTo>
                      <a:lnTo>
                        <a:pt x="2984" y="1589"/>
                      </a:lnTo>
                      <a:cubicBezTo>
                        <a:pt x="2833" y="1481"/>
                        <a:pt x="2592" y="1363"/>
                        <a:pt x="2279" y="1323"/>
                      </a:cubicBezTo>
                      <a:cubicBezTo>
                        <a:pt x="1927" y="1323"/>
                        <a:pt x="1575" y="1284"/>
                        <a:pt x="1142" y="1284"/>
                      </a:cubicBezTo>
                      <a:cubicBezTo>
                        <a:pt x="981" y="1284"/>
                        <a:pt x="900" y="1205"/>
                        <a:pt x="900" y="1058"/>
                      </a:cubicBezTo>
                      <a:cubicBezTo>
                        <a:pt x="981" y="939"/>
                        <a:pt x="981" y="821"/>
                        <a:pt x="1021" y="782"/>
                      </a:cubicBezTo>
                      <a:cubicBezTo>
                        <a:pt x="1061" y="713"/>
                        <a:pt x="1182" y="713"/>
                        <a:pt x="1293" y="713"/>
                      </a:cubicBezTo>
                      <a:lnTo>
                        <a:pt x="6720" y="713"/>
                      </a:lnTo>
                      <a:cubicBezTo>
                        <a:pt x="6841" y="713"/>
                        <a:pt x="6921" y="782"/>
                        <a:pt x="6921" y="900"/>
                      </a:cubicBezTo>
                      <a:cubicBezTo>
                        <a:pt x="6841" y="1166"/>
                        <a:pt x="6760" y="1284"/>
                        <a:pt x="6649" y="1284"/>
                      </a:cubicBezTo>
                      <a:cubicBezTo>
                        <a:pt x="5622" y="1284"/>
                        <a:pt x="5109" y="1402"/>
                        <a:pt x="5109" y="1628"/>
                      </a:cubicBezTo>
                      <a:lnTo>
                        <a:pt x="7556" y="6825"/>
                      </a:lnTo>
                      <a:lnTo>
                        <a:pt x="12661" y="2248"/>
                      </a:lnTo>
                      <a:cubicBezTo>
                        <a:pt x="12661" y="2170"/>
                        <a:pt x="12701" y="2130"/>
                        <a:pt x="12782" y="2012"/>
                      </a:cubicBezTo>
                      <a:cubicBezTo>
                        <a:pt x="12862" y="1973"/>
                        <a:pt x="12902" y="1904"/>
                        <a:pt x="12943" y="1825"/>
                      </a:cubicBezTo>
                      <a:cubicBezTo>
                        <a:pt x="13023" y="1786"/>
                        <a:pt x="13023" y="1707"/>
                        <a:pt x="13023" y="1628"/>
                      </a:cubicBezTo>
                      <a:cubicBezTo>
                        <a:pt x="13023" y="1402"/>
                        <a:pt x="12701" y="1284"/>
                        <a:pt x="12157" y="1284"/>
                      </a:cubicBezTo>
                      <a:cubicBezTo>
                        <a:pt x="11996" y="1284"/>
                        <a:pt x="11916" y="1205"/>
                        <a:pt x="11916" y="1058"/>
                      </a:cubicBezTo>
                      <a:cubicBezTo>
                        <a:pt x="11956" y="979"/>
                        <a:pt x="11956" y="900"/>
                        <a:pt x="11996" y="861"/>
                      </a:cubicBezTo>
                      <a:cubicBezTo>
                        <a:pt x="11996" y="782"/>
                        <a:pt x="12036" y="782"/>
                        <a:pt x="12077" y="743"/>
                      </a:cubicBezTo>
                      <a:cubicBezTo>
                        <a:pt x="12117" y="713"/>
                        <a:pt x="12188" y="713"/>
                        <a:pt x="12268" y="713"/>
                      </a:cubicBezTo>
                      <a:lnTo>
                        <a:pt x="16477" y="713"/>
                      </a:lnTo>
                      <a:cubicBezTo>
                        <a:pt x="16517" y="713"/>
                        <a:pt x="16598" y="713"/>
                        <a:pt x="16638" y="782"/>
                      </a:cubicBezTo>
                      <a:cubicBezTo>
                        <a:pt x="16678" y="821"/>
                        <a:pt x="16678" y="861"/>
                        <a:pt x="16678" y="900"/>
                      </a:cubicBezTo>
                      <a:cubicBezTo>
                        <a:pt x="16638" y="979"/>
                        <a:pt x="16638" y="1058"/>
                        <a:pt x="16638" y="1097"/>
                      </a:cubicBezTo>
                      <a:cubicBezTo>
                        <a:pt x="16598" y="1136"/>
                        <a:pt x="16598" y="1166"/>
                        <a:pt x="16558" y="1205"/>
                      </a:cubicBezTo>
                      <a:cubicBezTo>
                        <a:pt x="16477" y="1245"/>
                        <a:pt x="16437" y="1284"/>
                        <a:pt x="16397" y="1284"/>
                      </a:cubicBezTo>
                      <a:cubicBezTo>
                        <a:pt x="15812" y="1284"/>
                        <a:pt x="15259" y="1363"/>
                        <a:pt x="14745" y="1589"/>
                      </a:cubicBezTo>
                      <a:cubicBezTo>
                        <a:pt x="14242" y="1786"/>
                        <a:pt x="13809" y="2052"/>
                        <a:pt x="13416" y="2396"/>
                      </a:cubicBezTo>
                      <a:cubicBezTo>
                        <a:pt x="13376" y="2396"/>
                        <a:pt x="13376" y="2396"/>
                        <a:pt x="13335" y="2396"/>
                      </a:cubicBezTo>
                      <a:lnTo>
                        <a:pt x="13295" y="2436"/>
                      </a:lnTo>
                      <a:lnTo>
                        <a:pt x="7586" y="7553"/>
                      </a:lnTo>
                      <a:lnTo>
                        <a:pt x="6488" y="11047"/>
                      </a:lnTo>
                      <a:cubicBezTo>
                        <a:pt x="6488" y="11086"/>
                        <a:pt x="6448" y="11126"/>
                        <a:pt x="6448" y="11165"/>
                      </a:cubicBezTo>
                      <a:cubicBezTo>
                        <a:pt x="6408" y="11244"/>
                        <a:pt x="6408" y="11283"/>
                        <a:pt x="6408" y="11283"/>
                      </a:cubicBezTo>
                      <a:cubicBezTo>
                        <a:pt x="6408" y="11362"/>
                        <a:pt x="6408" y="11391"/>
                        <a:pt x="6448" y="11391"/>
                      </a:cubicBezTo>
                      <a:cubicBezTo>
                        <a:pt x="6488" y="11431"/>
                        <a:pt x="6488" y="11470"/>
                        <a:pt x="6529" y="11470"/>
                      </a:cubicBezTo>
                      <a:cubicBezTo>
                        <a:pt x="6569" y="11470"/>
                        <a:pt x="6609" y="11509"/>
                        <a:pt x="6690" y="11509"/>
                      </a:cubicBezTo>
                      <a:cubicBezTo>
                        <a:pt x="6962" y="11549"/>
                        <a:pt x="7475" y="11549"/>
                        <a:pt x="8261" y="11549"/>
                      </a:cubicBezTo>
                      <a:cubicBezTo>
                        <a:pt x="8381" y="11549"/>
                        <a:pt x="8452" y="11667"/>
                        <a:pt x="8452" y="11785"/>
                      </a:cubicBezTo>
                      <a:cubicBezTo>
                        <a:pt x="8381" y="11933"/>
                        <a:pt x="8341" y="12051"/>
                        <a:pt x="8341" y="12090"/>
                      </a:cubicBezTo>
                      <a:cubicBezTo>
                        <a:pt x="8301" y="12129"/>
                        <a:pt x="8220" y="12169"/>
                        <a:pt x="8100" y="12169"/>
                      </a:cubicBezTo>
                      <a:lnTo>
                        <a:pt x="2360" y="12169"/>
                      </a:lnTo>
                      <a:cubicBezTo>
                        <a:pt x="2199" y="12169"/>
                        <a:pt x="2118" y="12090"/>
                        <a:pt x="2118" y="119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B8BD7906-1791-2620-0212-E51F982F42BF}"/>
                    </a:ext>
                  </a:extLst>
                </p:cNvPr>
                <p:cNvSpPr/>
                <p:nvPr/>
              </p:nvSpPr>
              <p:spPr>
                <a:xfrm>
                  <a:off x="12929495" y="6880742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1 h 8257"/>
                    <a:gd name="connsiteX1" fmla="*/ 1415 w 7270"/>
                    <a:gd name="connsiteY1" fmla="*/ 8440 h 8257"/>
                    <a:gd name="connsiteX2" fmla="*/ 902 w 7270"/>
                    <a:gd name="connsiteY2" fmla="*/ 7091 h 8257"/>
                    <a:gd name="connsiteX3" fmla="*/ 1375 w 7270"/>
                    <a:gd name="connsiteY3" fmla="*/ 5556 h 8257"/>
                    <a:gd name="connsiteX4" fmla="*/ 2744 w 7270"/>
                    <a:gd name="connsiteY4" fmla="*/ 4208 h 8257"/>
                    <a:gd name="connsiteX5" fmla="*/ 4557 w 7270"/>
                    <a:gd name="connsiteY5" fmla="*/ 3667 h 8257"/>
                    <a:gd name="connsiteX6" fmla="*/ 5382 w 7270"/>
                    <a:gd name="connsiteY6" fmla="*/ 3863 h 8257"/>
                    <a:gd name="connsiteX7" fmla="*/ 5936 w 7270"/>
                    <a:gd name="connsiteY7" fmla="*/ 4365 h 8257"/>
                    <a:gd name="connsiteX8" fmla="*/ 6802 w 7270"/>
                    <a:gd name="connsiteY8" fmla="*/ 1747 h 8257"/>
                    <a:gd name="connsiteX9" fmla="*/ 6842 w 7270"/>
                    <a:gd name="connsiteY9" fmla="*/ 1442 h 8257"/>
                    <a:gd name="connsiteX10" fmla="*/ 5856 w 7270"/>
                    <a:gd name="connsiteY10" fmla="*/ 1245 h 8257"/>
                    <a:gd name="connsiteX11" fmla="*/ 5735 w 7270"/>
                    <a:gd name="connsiteY11" fmla="*/ 1098 h 8257"/>
                    <a:gd name="connsiteX12" fmla="*/ 5735 w 7270"/>
                    <a:gd name="connsiteY12" fmla="*/ 980 h 8257"/>
                    <a:gd name="connsiteX13" fmla="*/ 5815 w 7270"/>
                    <a:gd name="connsiteY13" fmla="*/ 862 h 8257"/>
                    <a:gd name="connsiteX14" fmla="*/ 5936 w 7270"/>
                    <a:gd name="connsiteY14" fmla="*/ 822 h 8257"/>
                    <a:gd name="connsiteX15" fmla="*/ 7980 w 7270"/>
                    <a:gd name="connsiteY15" fmla="*/ 714 h 8257"/>
                    <a:gd name="connsiteX16" fmla="*/ 8172 w 7270"/>
                    <a:gd name="connsiteY16" fmla="*/ 862 h 8257"/>
                    <a:gd name="connsiteX17" fmla="*/ 5976 w 7270"/>
                    <a:gd name="connsiteY17" fmla="*/ 7633 h 8257"/>
                    <a:gd name="connsiteX18" fmla="*/ 5856 w 7270"/>
                    <a:gd name="connsiteY18" fmla="*/ 8164 h 8257"/>
                    <a:gd name="connsiteX19" fmla="*/ 6329 w 7270"/>
                    <a:gd name="connsiteY19" fmla="*/ 8666 h 8257"/>
                    <a:gd name="connsiteX20" fmla="*/ 7034 w 7270"/>
                    <a:gd name="connsiteY20" fmla="*/ 8203 h 8257"/>
                    <a:gd name="connsiteX21" fmla="*/ 7426 w 7270"/>
                    <a:gd name="connsiteY21" fmla="*/ 7131 h 8257"/>
                    <a:gd name="connsiteX22" fmla="*/ 7547 w 7270"/>
                    <a:gd name="connsiteY22" fmla="*/ 7052 h 8257"/>
                    <a:gd name="connsiteX23" fmla="*/ 7739 w 7270"/>
                    <a:gd name="connsiteY23" fmla="*/ 7052 h 8257"/>
                    <a:gd name="connsiteX24" fmla="*/ 7819 w 7270"/>
                    <a:gd name="connsiteY24" fmla="*/ 7091 h 8257"/>
                    <a:gd name="connsiteX25" fmla="*/ 7900 w 7270"/>
                    <a:gd name="connsiteY25" fmla="*/ 7170 h 8257"/>
                    <a:gd name="connsiteX26" fmla="*/ 7306 w 7270"/>
                    <a:gd name="connsiteY26" fmla="*/ 8479 h 8257"/>
                    <a:gd name="connsiteX27" fmla="*/ 6289 w 7270"/>
                    <a:gd name="connsiteY27" fmla="*/ 8971 h 8257"/>
                    <a:gd name="connsiteX28" fmla="*/ 5382 w 7270"/>
                    <a:gd name="connsiteY28" fmla="*/ 8745 h 8257"/>
                    <a:gd name="connsiteX29" fmla="*/ 4869 w 7270"/>
                    <a:gd name="connsiteY29" fmla="*/ 8125 h 8257"/>
                    <a:gd name="connsiteX30" fmla="*/ 2946 w 7270"/>
                    <a:gd name="connsiteY30" fmla="*/ 8971 h 8257"/>
                    <a:gd name="connsiteX31" fmla="*/ 2946 w 7270"/>
                    <a:gd name="connsiteY31" fmla="*/ 8666 h 8257"/>
                    <a:gd name="connsiteX32" fmla="*/ 4003 w 7270"/>
                    <a:gd name="connsiteY32" fmla="*/ 8361 h 8257"/>
                    <a:gd name="connsiteX33" fmla="*/ 4869 w 7270"/>
                    <a:gd name="connsiteY33" fmla="*/ 7633 h 8257"/>
                    <a:gd name="connsiteX34" fmla="*/ 4909 w 7270"/>
                    <a:gd name="connsiteY34" fmla="*/ 7554 h 8257"/>
                    <a:gd name="connsiteX35" fmla="*/ 5735 w 7270"/>
                    <a:gd name="connsiteY35" fmla="*/ 4975 h 8257"/>
                    <a:gd name="connsiteX36" fmla="*/ 5342 w 7270"/>
                    <a:gd name="connsiteY36" fmla="*/ 4286 h 8257"/>
                    <a:gd name="connsiteX37" fmla="*/ 4557 w 7270"/>
                    <a:gd name="connsiteY37" fmla="*/ 3981 h 8257"/>
                    <a:gd name="connsiteX38" fmla="*/ 3570 w 7270"/>
                    <a:gd name="connsiteY38" fmla="*/ 4286 h 8257"/>
                    <a:gd name="connsiteX39" fmla="*/ 2865 w 7270"/>
                    <a:gd name="connsiteY39" fmla="*/ 5054 h 8257"/>
                    <a:gd name="connsiteX40" fmla="*/ 2271 w 7270"/>
                    <a:gd name="connsiteY40" fmla="*/ 6363 h 8257"/>
                    <a:gd name="connsiteX41" fmla="*/ 1999 w 7270"/>
                    <a:gd name="connsiteY41" fmla="*/ 7633 h 8257"/>
                    <a:gd name="connsiteX42" fmla="*/ 2241 w 7270"/>
                    <a:gd name="connsiteY42" fmla="*/ 8361 h 8257"/>
                    <a:gd name="connsiteX43" fmla="*/ 2946 w 7270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1"/>
                      </a:moveTo>
                      <a:cubicBezTo>
                        <a:pt x="2311" y="8971"/>
                        <a:pt x="1808" y="8784"/>
                        <a:pt x="1415" y="8440"/>
                      </a:cubicBezTo>
                      <a:cubicBezTo>
                        <a:pt x="1053" y="8056"/>
                        <a:pt x="902" y="7633"/>
                        <a:pt x="902" y="7091"/>
                      </a:cubicBezTo>
                      <a:cubicBezTo>
                        <a:pt x="902" y="6629"/>
                        <a:pt x="1053" y="6088"/>
                        <a:pt x="1375" y="5556"/>
                      </a:cubicBezTo>
                      <a:cubicBezTo>
                        <a:pt x="1727" y="5015"/>
                        <a:pt x="2160" y="4552"/>
                        <a:pt x="2744" y="4208"/>
                      </a:cubicBezTo>
                      <a:cubicBezTo>
                        <a:pt x="3298" y="3863"/>
                        <a:pt x="3892" y="3667"/>
                        <a:pt x="4557" y="3667"/>
                      </a:cubicBezTo>
                      <a:cubicBezTo>
                        <a:pt x="4869" y="3667"/>
                        <a:pt x="5151" y="3745"/>
                        <a:pt x="5382" y="3863"/>
                      </a:cubicBezTo>
                      <a:cubicBezTo>
                        <a:pt x="5624" y="3981"/>
                        <a:pt x="5775" y="4168"/>
                        <a:pt x="5936" y="4365"/>
                      </a:cubicBezTo>
                      <a:lnTo>
                        <a:pt x="6802" y="1747"/>
                      </a:lnTo>
                      <a:cubicBezTo>
                        <a:pt x="6802" y="1629"/>
                        <a:pt x="6842" y="1521"/>
                        <a:pt x="6842" y="1442"/>
                      </a:cubicBezTo>
                      <a:cubicBezTo>
                        <a:pt x="6842" y="1324"/>
                        <a:pt x="6520" y="1245"/>
                        <a:pt x="5856" y="1245"/>
                      </a:cubicBezTo>
                      <a:cubicBezTo>
                        <a:pt x="5775" y="1245"/>
                        <a:pt x="5735" y="1206"/>
                        <a:pt x="5735" y="1098"/>
                      </a:cubicBezTo>
                      <a:cubicBezTo>
                        <a:pt x="5735" y="1058"/>
                        <a:pt x="5735" y="1019"/>
                        <a:pt x="5735" y="980"/>
                      </a:cubicBezTo>
                      <a:cubicBezTo>
                        <a:pt x="5775" y="940"/>
                        <a:pt x="5775" y="901"/>
                        <a:pt x="5815" y="862"/>
                      </a:cubicBezTo>
                      <a:cubicBezTo>
                        <a:pt x="5856" y="862"/>
                        <a:pt x="5856" y="822"/>
                        <a:pt x="5936" y="822"/>
                      </a:cubicBezTo>
                      <a:lnTo>
                        <a:pt x="7980" y="714"/>
                      </a:lnTo>
                      <a:cubicBezTo>
                        <a:pt x="8101" y="714"/>
                        <a:pt x="8172" y="744"/>
                        <a:pt x="8172" y="862"/>
                      </a:cubicBezTo>
                      <a:lnTo>
                        <a:pt x="5976" y="7633"/>
                      </a:lnTo>
                      <a:cubicBezTo>
                        <a:pt x="5896" y="7741"/>
                        <a:pt x="5856" y="7938"/>
                        <a:pt x="5856" y="8164"/>
                      </a:cubicBezTo>
                      <a:cubicBezTo>
                        <a:pt x="5856" y="8518"/>
                        <a:pt x="6017" y="8666"/>
                        <a:pt x="6329" y="8666"/>
                      </a:cubicBezTo>
                      <a:cubicBezTo>
                        <a:pt x="6601" y="8666"/>
                        <a:pt x="6842" y="8518"/>
                        <a:pt x="7034" y="8203"/>
                      </a:cubicBezTo>
                      <a:cubicBezTo>
                        <a:pt x="7195" y="7898"/>
                        <a:pt x="7306" y="7554"/>
                        <a:pt x="7426" y="7131"/>
                      </a:cubicBezTo>
                      <a:cubicBezTo>
                        <a:pt x="7467" y="7091"/>
                        <a:pt x="7507" y="7052"/>
                        <a:pt x="7547" y="7052"/>
                      </a:cubicBezTo>
                      <a:lnTo>
                        <a:pt x="7739" y="7052"/>
                      </a:lnTo>
                      <a:cubicBezTo>
                        <a:pt x="7779" y="7052"/>
                        <a:pt x="7819" y="7091"/>
                        <a:pt x="7819" y="7091"/>
                      </a:cubicBezTo>
                      <a:cubicBezTo>
                        <a:pt x="7859" y="7131"/>
                        <a:pt x="7900" y="7170"/>
                        <a:pt x="7900" y="7170"/>
                      </a:cubicBezTo>
                      <a:cubicBezTo>
                        <a:pt x="7708" y="7741"/>
                        <a:pt x="7507" y="8164"/>
                        <a:pt x="7306" y="8479"/>
                      </a:cubicBezTo>
                      <a:cubicBezTo>
                        <a:pt x="7074" y="8823"/>
                        <a:pt x="6762" y="8971"/>
                        <a:pt x="6289" y="8971"/>
                      </a:cubicBezTo>
                      <a:cubicBezTo>
                        <a:pt x="5936" y="8971"/>
                        <a:pt x="5624" y="8902"/>
                        <a:pt x="5382" y="8745"/>
                      </a:cubicBezTo>
                      <a:cubicBezTo>
                        <a:pt x="5110" y="8627"/>
                        <a:pt x="4949" y="8400"/>
                        <a:pt x="4869" y="8125"/>
                      </a:cubicBezTo>
                      <a:cubicBezTo>
                        <a:pt x="4244" y="8705"/>
                        <a:pt x="3570" y="8971"/>
                        <a:pt x="2946" y="8971"/>
                      </a:cubicBezTo>
                      <a:close/>
                      <a:moveTo>
                        <a:pt x="2946" y="8666"/>
                      </a:moveTo>
                      <a:cubicBezTo>
                        <a:pt x="3338" y="8666"/>
                        <a:pt x="3651" y="8587"/>
                        <a:pt x="4003" y="8361"/>
                      </a:cubicBezTo>
                      <a:cubicBezTo>
                        <a:pt x="4355" y="8164"/>
                        <a:pt x="4637" y="7898"/>
                        <a:pt x="4869" y="7633"/>
                      </a:cubicBezTo>
                      <a:cubicBezTo>
                        <a:pt x="4869" y="7633"/>
                        <a:pt x="4909" y="7593"/>
                        <a:pt x="4909" y="7554"/>
                      </a:cubicBezTo>
                      <a:lnTo>
                        <a:pt x="5735" y="4975"/>
                      </a:lnTo>
                      <a:cubicBezTo>
                        <a:pt x="5654" y="4710"/>
                        <a:pt x="5543" y="4474"/>
                        <a:pt x="5342" y="4286"/>
                      </a:cubicBezTo>
                      <a:cubicBezTo>
                        <a:pt x="5151" y="4090"/>
                        <a:pt x="4869" y="3981"/>
                        <a:pt x="4557" y="3981"/>
                      </a:cubicBezTo>
                      <a:cubicBezTo>
                        <a:pt x="4204" y="3981"/>
                        <a:pt x="3892" y="4090"/>
                        <a:pt x="3570" y="4286"/>
                      </a:cubicBezTo>
                      <a:cubicBezTo>
                        <a:pt x="3298" y="4513"/>
                        <a:pt x="3026" y="4788"/>
                        <a:pt x="2865" y="5054"/>
                      </a:cubicBezTo>
                      <a:cubicBezTo>
                        <a:pt x="2633" y="5399"/>
                        <a:pt x="2432" y="5822"/>
                        <a:pt x="2271" y="6363"/>
                      </a:cubicBezTo>
                      <a:cubicBezTo>
                        <a:pt x="2080" y="6895"/>
                        <a:pt x="1999" y="7318"/>
                        <a:pt x="1999" y="7633"/>
                      </a:cubicBezTo>
                      <a:cubicBezTo>
                        <a:pt x="1999" y="7898"/>
                        <a:pt x="2080" y="8164"/>
                        <a:pt x="2241" y="8361"/>
                      </a:cubicBezTo>
                      <a:cubicBezTo>
                        <a:pt x="2392" y="8587"/>
                        <a:pt x="2633" y="8666"/>
                        <a:pt x="2946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C0CE39E-0DB0-1954-1CCA-25D68E1F4D4A}"/>
                    </a:ext>
                  </a:extLst>
                </p:cNvPr>
                <p:cNvSpPr/>
                <p:nvPr/>
              </p:nvSpPr>
              <p:spPr>
                <a:xfrm>
                  <a:off x="12937359" y="6880742"/>
                  <a:ext cx="7239" cy="8257"/>
                </a:xfrm>
                <a:custGeom>
                  <a:avLst/>
                  <a:gdLst>
                    <a:gd name="connsiteX0" fmla="*/ 2947 w 7239"/>
                    <a:gd name="connsiteY0" fmla="*/ 8971 h 8257"/>
                    <a:gd name="connsiteX1" fmla="*/ 1416 w 7239"/>
                    <a:gd name="connsiteY1" fmla="*/ 8440 h 8257"/>
                    <a:gd name="connsiteX2" fmla="*/ 903 w 7239"/>
                    <a:gd name="connsiteY2" fmla="*/ 7091 h 8257"/>
                    <a:gd name="connsiteX3" fmla="*/ 1376 w 7239"/>
                    <a:gd name="connsiteY3" fmla="*/ 5556 h 8257"/>
                    <a:gd name="connsiteX4" fmla="*/ 2756 w 7239"/>
                    <a:gd name="connsiteY4" fmla="*/ 4208 h 8257"/>
                    <a:gd name="connsiteX5" fmla="*/ 4558 w 7239"/>
                    <a:gd name="connsiteY5" fmla="*/ 3667 h 8257"/>
                    <a:gd name="connsiteX6" fmla="*/ 5384 w 7239"/>
                    <a:gd name="connsiteY6" fmla="*/ 3863 h 8257"/>
                    <a:gd name="connsiteX7" fmla="*/ 5937 w 7239"/>
                    <a:gd name="connsiteY7" fmla="*/ 4365 h 8257"/>
                    <a:gd name="connsiteX8" fmla="*/ 6803 w 7239"/>
                    <a:gd name="connsiteY8" fmla="*/ 1747 h 8257"/>
                    <a:gd name="connsiteX9" fmla="*/ 6844 w 7239"/>
                    <a:gd name="connsiteY9" fmla="*/ 1442 h 8257"/>
                    <a:gd name="connsiteX10" fmla="*/ 5857 w 7239"/>
                    <a:gd name="connsiteY10" fmla="*/ 1245 h 8257"/>
                    <a:gd name="connsiteX11" fmla="*/ 5736 w 7239"/>
                    <a:gd name="connsiteY11" fmla="*/ 1098 h 8257"/>
                    <a:gd name="connsiteX12" fmla="*/ 5736 w 7239"/>
                    <a:gd name="connsiteY12" fmla="*/ 980 h 8257"/>
                    <a:gd name="connsiteX13" fmla="*/ 5817 w 7239"/>
                    <a:gd name="connsiteY13" fmla="*/ 862 h 8257"/>
                    <a:gd name="connsiteX14" fmla="*/ 5937 w 7239"/>
                    <a:gd name="connsiteY14" fmla="*/ 822 h 8257"/>
                    <a:gd name="connsiteX15" fmla="*/ 7982 w 7239"/>
                    <a:gd name="connsiteY15" fmla="*/ 714 h 8257"/>
                    <a:gd name="connsiteX16" fmla="*/ 8143 w 7239"/>
                    <a:gd name="connsiteY16" fmla="*/ 862 h 8257"/>
                    <a:gd name="connsiteX17" fmla="*/ 5978 w 7239"/>
                    <a:gd name="connsiteY17" fmla="*/ 7633 h 8257"/>
                    <a:gd name="connsiteX18" fmla="*/ 5857 w 7239"/>
                    <a:gd name="connsiteY18" fmla="*/ 8164 h 8257"/>
                    <a:gd name="connsiteX19" fmla="*/ 6290 w 7239"/>
                    <a:gd name="connsiteY19" fmla="*/ 8666 h 8257"/>
                    <a:gd name="connsiteX20" fmla="*/ 7035 w 7239"/>
                    <a:gd name="connsiteY20" fmla="*/ 8203 h 8257"/>
                    <a:gd name="connsiteX21" fmla="*/ 7428 w 7239"/>
                    <a:gd name="connsiteY21" fmla="*/ 7131 h 8257"/>
                    <a:gd name="connsiteX22" fmla="*/ 7549 w 7239"/>
                    <a:gd name="connsiteY22" fmla="*/ 7052 h 8257"/>
                    <a:gd name="connsiteX23" fmla="*/ 7750 w 7239"/>
                    <a:gd name="connsiteY23" fmla="*/ 7052 h 8257"/>
                    <a:gd name="connsiteX24" fmla="*/ 7830 w 7239"/>
                    <a:gd name="connsiteY24" fmla="*/ 7091 h 8257"/>
                    <a:gd name="connsiteX25" fmla="*/ 7901 w 7239"/>
                    <a:gd name="connsiteY25" fmla="*/ 7170 h 8257"/>
                    <a:gd name="connsiteX26" fmla="*/ 7317 w 7239"/>
                    <a:gd name="connsiteY26" fmla="*/ 8479 h 8257"/>
                    <a:gd name="connsiteX27" fmla="*/ 6290 w 7239"/>
                    <a:gd name="connsiteY27" fmla="*/ 8971 h 8257"/>
                    <a:gd name="connsiteX28" fmla="*/ 5384 w 7239"/>
                    <a:gd name="connsiteY28" fmla="*/ 8745 h 8257"/>
                    <a:gd name="connsiteX29" fmla="*/ 4880 w 7239"/>
                    <a:gd name="connsiteY29" fmla="*/ 8125 h 8257"/>
                    <a:gd name="connsiteX30" fmla="*/ 2947 w 7239"/>
                    <a:gd name="connsiteY30" fmla="*/ 8971 h 8257"/>
                    <a:gd name="connsiteX31" fmla="*/ 2947 w 7239"/>
                    <a:gd name="connsiteY31" fmla="*/ 8666 h 8257"/>
                    <a:gd name="connsiteX32" fmla="*/ 4014 w 7239"/>
                    <a:gd name="connsiteY32" fmla="*/ 8361 h 8257"/>
                    <a:gd name="connsiteX33" fmla="*/ 4880 w 7239"/>
                    <a:gd name="connsiteY33" fmla="*/ 7633 h 8257"/>
                    <a:gd name="connsiteX34" fmla="*/ 4911 w 7239"/>
                    <a:gd name="connsiteY34" fmla="*/ 7554 h 8257"/>
                    <a:gd name="connsiteX35" fmla="*/ 5736 w 7239"/>
                    <a:gd name="connsiteY35" fmla="*/ 4975 h 8257"/>
                    <a:gd name="connsiteX36" fmla="*/ 5344 w 7239"/>
                    <a:gd name="connsiteY36" fmla="*/ 4286 h 8257"/>
                    <a:gd name="connsiteX37" fmla="*/ 4558 w 7239"/>
                    <a:gd name="connsiteY37" fmla="*/ 3981 h 8257"/>
                    <a:gd name="connsiteX38" fmla="*/ 3581 w 7239"/>
                    <a:gd name="connsiteY38" fmla="*/ 4286 h 8257"/>
                    <a:gd name="connsiteX39" fmla="*/ 2866 w 7239"/>
                    <a:gd name="connsiteY39" fmla="*/ 5054 h 8257"/>
                    <a:gd name="connsiteX40" fmla="*/ 2282 w 7239"/>
                    <a:gd name="connsiteY40" fmla="*/ 6363 h 8257"/>
                    <a:gd name="connsiteX41" fmla="*/ 2001 w 7239"/>
                    <a:gd name="connsiteY41" fmla="*/ 7633 h 8257"/>
                    <a:gd name="connsiteX42" fmla="*/ 2242 w 7239"/>
                    <a:gd name="connsiteY42" fmla="*/ 8361 h 8257"/>
                    <a:gd name="connsiteX43" fmla="*/ 2947 w 7239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39" h="8257">
                      <a:moveTo>
                        <a:pt x="2947" y="8971"/>
                      </a:moveTo>
                      <a:cubicBezTo>
                        <a:pt x="2323" y="8971"/>
                        <a:pt x="1809" y="8784"/>
                        <a:pt x="1416" y="8440"/>
                      </a:cubicBezTo>
                      <a:cubicBezTo>
                        <a:pt x="1064" y="8056"/>
                        <a:pt x="903" y="7633"/>
                        <a:pt x="903" y="7091"/>
                      </a:cubicBezTo>
                      <a:cubicBezTo>
                        <a:pt x="903" y="6629"/>
                        <a:pt x="1064" y="6088"/>
                        <a:pt x="1376" y="5556"/>
                      </a:cubicBezTo>
                      <a:cubicBezTo>
                        <a:pt x="1729" y="5015"/>
                        <a:pt x="2162" y="4552"/>
                        <a:pt x="2756" y="4208"/>
                      </a:cubicBezTo>
                      <a:cubicBezTo>
                        <a:pt x="3299" y="3863"/>
                        <a:pt x="3893" y="3667"/>
                        <a:pt x="4558" y="3667"/>
                      </a:cubicBezTo>
                      <a:cubicBezTo>
                        <a:pt x="4880" y="3667"/>
                        <a:pt x="5152" y="3745"/>
                        <a:pt x="5384" y="3863"/>
                      </a:cubicBezTo>
                      <a:cubicBezTo>
                        <a:pt x="5625" y="3981"/>
                        <a:pt x="5776" y="4168"/>
                        <a:pt x="5937" y="4365"/>
                      </a:cubicBezTo>
                      <a:lnTo>
                        <a:pt x="6803" y="1747"/>
                      </a:lnTo>
                      <a:cubicBezTo>
                        <a:pt x="6803" y="1629"/>
                        <a:pt x="6844" y="1521"/>
                        <a:pt x="6844" y="1442"/>
                      </a:cubicBezTo>
                      <a:cubicBezTo>
                        <a:pt x="6844" y="1324"/>
                        <a:pt x="6531" y="1245"/>
                        <a:pt x="5857" y="1245"/>
                      </a:cubicBezTo>
                      <a:cubicBezTo>
                        <a:pt x="5776" y="1245"/>
                        <a:pt x="5736" y="1206"/>
                        <a:pt x="5736" y="1098"/>
                      </a:cubicBezTo>
                      <a:cubicBezTo>
                        <a:pt x="5736" y="1058"/>
                        <a:pt x="5736" y="1019"/>
                        <a:pt x="5736" y="980"/>
                      </a:cubicBezTo>
                      <a:cubicBezTo>
                        <a:pt x="5776" y="940"/>
                        <a:pt x="5776" y="901"/>
                        <a:pt x="5817" y="862"/>
                      </a:cubicBezTo>
                      <a:cubicBezTo>
                        <a:pt x="5857" y="862"/>
                        <a:pt x="5857" y="822"/>
                        <a:pt x="5937" y="822"/>
                      </a:cubicBezTo>
                      <a:lnTo>
                        <a:pt x="7982" y="714"/>
                      </a:lnTo>
                      <a:cubicBezTo>
                        <a:pt x="8102" y="714"/>
                        <a:pt x="8143" y="744"/>
                        <a:pt x="8143" y="862"/>
                      </a:cubicBezTo>
                      <a:lnTo>
                        <a:pt x="5978" y="7633"/>
                      </a:lnTo>
                      <a:cubicBezTo>
                        <a:pt x="5897" y="7741"/>
                        <a:pt x="5857" y="7938"/>
                        <a:pt x="5857" y="8164"/>
                      </a:cubicBezTo>
                      <a:cubicBezTo>
                        <a:pt x="5857" y="8518"/>
                        <a:pt x="6018" y="8666"/>
                        <a:pt x="6290" y="8666"/>
                      </a:cubicBezTo>
                      <a:cubicBezTo>
                        <a:pt x="6602" y="8666"/>
                        <a:pt x="6844" y="8518"/>
                        <a:pt x="7035" y="8203"/>
                      </a:cubicBezTo>
                      <a:cubicBezTo>
                        <a:pt x="7196" y="7898"/>
                        <a:pt x="7317" y="7554"/>
                        <a:pt x="7428" y="7131"/>
                      </a:cubicBezTo>
                      <a:cubicBezTo>
                        <a:pt x="7468" y="7091"/>
                        <a:pt x="7508" y="7052"/>
                        <a:pt x="7549" y="7052"/>
                      </a:cubicBezTo>
                      <a:lnTo>
                        <a:pt x="7750" y="7052"/>
                      </a:lnTo>
                      <a:cubicBezTo>
                        <a:pt x="7790" y="7052"/>
                        <a:pt x="7830" y="7091"/>
                        <a:pt x="7830" y="7091"/>
                      </a:cubicBezTo>
                      <a:cubicBezTo>
                        <a:pt x="7861" y="7131"/>
                        <a:pt x="7901" y="7170"/>
                        <a:pt x="7901" y="7170"/>
                      </a:cubicBezTo>
                      <a:cubicBezTo>
                        <a:pt x="7710" y="7741"/>
                        <a:pt x="7508" y="8164"/>
                        <a:pt x="7317" y="8479"/>
                      </a:cubicBezTo>
                      <a:cubicBezTo>
                        <a:pt x="7075" y="8823"/>
                        <a:pt x="6763" y="8971"/>
                        <a:pt x="6290" y="8971"/>
                      </a:cubicBezTo>
                      <a:cubicBezTo>
                        <a:pt x="5937" y="8971"/>
                        <a:pt x="5625" y="8902"/>
                        <a:pt x="5384" y="8745"/>
                      </a:cubicBezTo>
                      <a:cubicBezTo>
                        <a:pt x="5112" y="8627"/>
                        <a:pt x="4951" y="8400"/>
                        <a:pt x="4880" y="8125"/>
                      </a:cubicBezTo>
                      <a:cubicBezTo>
                        <a:pt x="4246" y="8705"/>
                        <a:pt x="3581" y="8971"/>
                        <a:pt x="2947" y="8971"/>
                      </a:cubicBezTo>
                      <a:close/>
                      <a:moveTo>
                        <a:pt x="2947" y="8666"/>
                      </a:moveTo>
                      <a:cubicBezTo>
                        <a:pt x="3340" y="8666"/>
                        <a:pt x="3652" y="8587"/>
                        <a:pt x="4014" y="8361"/>
                      </a:cubicBezTo>
                      <a:cubicBezTo>
                        <a:pt x="4326" y="8164"/>
                        <a:pt x="4639" y="7898"/>
                        <a:pt x="4880" y="7633"/>
                      </a:cubicBezTo>
                      <a:cubicBezTo>
                        <a:pt x="4880" y="7633"/>
                        <a:pt x="4911" y="7593"/>
                        <a:pt x="4911" y="7554"/>
                      </a:cubicBezTo>
                      <a:lnTo>
                        <a:pt x="5736" y="4975"/>
                      </a:lnTo>
                      <a:cubicBezTo>
                        <a:pt x="5666" y="4710"/>
                        <a:pt x="5545" y="4474"/>
                        <a:pt x="5344" y="4286"/>
                      </a:cubicBezTo>
                      <a:cubicBezTo>
                        <a:pt x="5152" y="4090"/>
                        <a:pt x="4880" y="3981"/>
                        <a:pt x="4558" y="3981"/>
                      </a:cubicBezTo>
                      <a:cubicBezTo>
                        <a:pt x="4206" y="3981"/>
                        <a:pt x="3893" y="4090"/>
                        <a:pt x="3581" y="4286"/>
                      </a:cubicBezTo>
                      <a:cubicBezTo>
                        <a:pt x="3299" y="4513"/>
                        <a:pt x="3027" y="4788"/>
                        <a:pt x="2866" y="5054"/>
                      </a:cubicBezTo>
                      <a:cubicBezTo>
                        <a:pt x="2635" y="5399"/>
                        <a:pt x="2433" y="5822"/>
                        <a:pt x="2282" y="6363"/>
                      </a:cubicBezTo>
                      <a:cubicBezTo>
                        <a:pt x="2081" y="6895"/>
                        <a:pt x="2001" y="7318"/>
                        <a:pt x="2001" y="7633"/>
                      </a:cubicBezTo>
                      <a:cubicBezTo>
                        <a:pt x="2001" y="7898"/>
                        <a:pt x="2081" y="8164"/>
                        <a:pt x="2242" y="8361"/>
                      </a:cubicBezTo>
                      <a:cubicBezTo>
                        <a:pt x="2393" y="8587"/>
                        <a:pt x="2635" y="8666"/>
                        <a:pt x="2947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B8CD0CC5-69A9-EE10-E222-EFDE7C759C78}"/>
                    </a:ext>
                  </a:extLst>
                </p:cNvPr>
                <p:cNvSpPr/>
                <p:nvPr/>
              </p:nvSpPr>
              <p:spPr>
                <a:xfrm flipV="1">
                  <a:off x="12855859" y="690422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59 h 3626"/>
                    <a:gd name="connsiteX1" fmla="*/ 44119 w 43227"/>
                    <a:gd name="connsiteY1" fmla="*/ 165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59"/>
                      </a:moveTo>
                      <a:lnTo>
                        <a:pt x="44119" y="1659"/>
                      </a:lnTo>
                    </a:path>
                  </a:pathLst>
                </a:custGeom>
                <a:noFill/>
                <a:ln w="14028" cap="flat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7DC6B9D2-DCE1-BC67-2F6F-70049B7A45B6}"/>
                    </a:ext>
                  </a:extLst>
                </p:cNvPr>
                <p:cNvSpPr/>
                <p:nvPr/>
              </p:nvSpPr>
              <p:spPr>
                <a:xfrm>
                  <a:off x="12917060" y="6898348"/>
                  <a:ext cx="15778" cy="11495"/>
                </a:xfrm>
                <a:custGeom>
                  <a:avLst/>
                  <a:gdLst>
                    <a:gd name="connsiteX0" fmla="*/ 2118 w 15778"/>
                    <a:gd name="connsiteY0" fmla="*/ 11976 h 11495"/>
                    <a:gd name="connsiteX1" fmla="*/ 2159 w 15778"/>
                    <a:gd name="connsiteY1" fmla="*/ 11828 h 11495"/>
                    <a:gd name="connsiteX2" fmla="*/ 2239 w 15778"/>
                    <a:gd name="connsiteY2" fmla="*/ 11671 h 11495"/>
                    <a:gd name="connsiteX3" fmla="*/ 2400 w 15778"/>
                    <a:gd name="connsiteY3" fmla="*/ 11592 h 11495"/>
                    <a:gd name="connsiteX4" fmla="*/ 4243 w 15778"/>
                    <a:gd name="connsiteY4" fmla="*/ 11474 h 11495"/>
                    <a:gd name="connsiteX5" fmla="*/ 4444 w 15778"/>
                    <a:gd name="connsiteY5" fmla="*/ 11405 h 11495"/>
                    <a:gd name="connsiteX6" fmla="*/ 4565 w 15778"/>
                    <a:gd name="connsiteY6" fmla="*/ 11169 h 11495"/>
                    <a:gd name="connsiteX7" fmla="*/ 4676 w 15778"/>
                    <a:gd name="connsiteY7" fmla="*/ 10982 h 11495"/>
                    <a:gd name="connsiteX8" fmla="*/ 5743 w 15778"/>
                    <a:gd name="connsiteY8" fmla="*/ 7597 h 11495"/>
                    <a:gd name="connsiteX9" fmla="*/ 2984 w 15778"/>
                    <a:gd name="connsiteY9" fmla="*/ 1633 h 11495"/>
                    <a:gd name="connsiteX10" fmla="*/ 2279 w 15778"/>
                    <a:gd name="connsiteY10" fmla="*/ 1367 h 11495"/>
                    <a:gd name="connsiteX11" fmla="*/ 1142 w 15778"/>
                    <a:gd name="connsiteY11" fmla="*/ 1327 h 11495"/>
                    <a:gd name="connsiteX12" fmla="*/ 900 w 15778"/>
                    <a:gd name="connsiteY12" fmla="*/ 1101 h 11495"/>
                    <a:gd name="connsiteX13" fmla="*/ 1021 w 15778"/>
                    <a:gd name="connsiteY13" fmla="*/ 786 h 11495"/>
                    <a:gd name="connsiteX14" fmla="*/ 1293 w 15778"/>
                    <a:gd name="connsiteY14" fmla="*/ 717 h 11495"/>
                    <a:gd name="connsiteX15" fmla="*/ 6720 w 15778"/>
                    <a:gd name="connsiteY15" fmla="*/ 717 h 11495"/>
                    <a:gd name="connsiteX16" fmla="*/ 6921 w 15778"/>
                    <a:gd name="connsiteY16" fmla="*/ 944 h 11495"/>
                    <a:gd name="connsiteX17" fmla="*/ 6649 w 15778"/>
                    <a:gd name="connsiteY17" fmla="*/ 1327 h 11495"/>
                    <a:gd name="connsiteX18" fmla="*/ 5109 w 15778"/>
                    <a:gd name="connsiteY18" fmla="*/ 1672 h 11495"/>
                    <a:gd name="connsiteX19" fmla="*/ 7556 w 15778"/>
                    <a:gd name="connsiteY19" fmla="*/ 6868 h 11495"/>
                    <a:gd name="connsiteX20" fmla="*/ 12661 w 15778"/>
                    <a:gd name="connsiteY20" fmla="*/ 2292 h 11495"/>
                    <a:gd name="connsiteX21" fmla="*/ 12782 w 15778"/>
                    <a:gd name="connsiteY21" fmla="*/ 2056 h 11495"/>
                    <a:gd name="connsiteX22" fmla="*/ 12943 w 15778"/>
                    <a:gd name="connsiteY22" fmla="*/ 1869 h 11495"/>
                    <a:gd name="connsiteX23" fmla="*/ 13023 w 15778"/>
                    <a:gd name="connsiteY23" fmla="*/ 1672 h 11495"/>
                    <a:gd name="connsiteX24" fmla="*/ 12157 w 15778"/>
                    <a:gd name="connsiteY24" fmla="*/ 1327 h 11495"/>
                    <a:gd name="connsiteX25" fmla="*/ 11916 w 15778"/>
                    <a:gd name="connsiteY25" fmla="*/ 1101 h 11495"/>
                    <a:gd name="connsiteX26" fmla="*/ 11996 w 15778"/>
                    <a:gd name="connsiteY26" fmla="*/ 904 h 11495"/>
                    <a:gd name="connsiteX27" fmla="*/ 12077 w 15778"/>
                    <a:gd name="connsiteY27" fmla="*/ 786 h 11495"/>
                    <a:gd name="connsiteX28" fmla="*/ 12268 w 15778"/>
                    <a:gd name="connsiteY28" fmla="*/ 717 h 11495"/>
                    <a:gd name="connsiteX29" fmla="*/ 16477 w 15778"/>
                    <a:gd name="connsiteY29" fmla="*/ 717 h 11495"/>
                    <a:gd name="connsiteX30" fmla="*/ 16638 w 15778"/>
                    <a:gd name="connsiteY30" fmla="*/ 786 h 11495"/>
                    <a:gd name="connsiteX31" fmla="*/ 16678 w 15778"/>
                    <a:gd name="connsiteY31" fmla="*/ 944 h 11495"/>
                    <a:gd name="connsiteX32" fmla="*/ 16638 w 15778"/>
                    <a:gd name="connsiteY32" fmla="*/ 1140 h 11495"/>
                    <a:gd name="connsiteX33" fmla="*/ 16558 w 15778"/>
                    <a:gd name="connsiteY33" fmla="*/ 1249 h 11495"/>
                    <a:gd name="connsiteX34" fmla="*/ 16397 w 15778"/>
                    <a:gd name="connsiteY34" fmla="*/ 1327 h 11495"/>
                    <a:gd name="connsiteX35" fmla="*/ 14745 w 15778"/>
                    <a:gd name="connsiteY35" fmla="*/ 1593 h 11495"/>
                    <a:gd name="connsiteX36" fmla="*/ 13416 w 15778"/>
                    <a:gd name="connsiteY36" fmla="*/ 2400 h 11495"/>
                    <a:gd name="connsiteX37" fmla="*/ 13335 w 15778"/>
                    <a:gd name="connsiteY37" fmla="*/ 2440 h 11495"/>
                    <a:gd name="connsiteX38" fmla="*/ 13295 w 15778"/>
                    <a:gd name="connsiteY38" fmla="*/ 2479 h 11495"/>
                    <a:gd name="connsiteX39" fmla="*/ 7586 w 15778"/>
                    <a:gd name="connsiteY39" fmla="*/ 7597 h 11495"/>
                    <a:gd name="connsiteX40" fmla="*/ 6488 w 15778"/>
                    <a:gd name="connsiteY40" fmla="*/ 11090 h 11495"/>
                    <a:gd name="connsiteX41" fmla="*/ 6448 w 15778"/>
                    <a:gd name="connsiteY41" fmla="*/ 11208 h 11495"/>
                    <a:gd name="connsiteX42" fmla="*/ 6408 w 15778"/>
                    <a:gd name="connsiteY42" fmla="*/ 11327 h 11495"/>
                    <a:gd name="connsiteX43" fmla="*/ 6448 w 15778"/>
                    <a:gd name="connsiteY43" fmla="*/ 11435 h 11495"/>
                    <a:gd name="connsiteX44" fmla="*/ 6529 w 15778"/>
                    <a:gd name="connsiteY44" fmla="*/ 11514 h 11495"/>
                    <a:gd name="connsiteX45" fmla="*/ 6690 w 15778"/>
                    <a:gd name="connsiteY45" fmla="*/ 11553 h 11495"/>
                    <a:gd name="connsiteX46" fmla="*/ 8261 w 15778"/>
                    <a:gd name="connsiteY46" fmla="*/ 11592 h 11495"/>
                    <a:gd name="connsiteX47" fmla="*/ 8452 w 15778"/>
                    <a:gd name="connsiteY47" fmla="*/ 11828 h 11495"/>
                    <a:gd name="connsiteX48" fmla="*/ 8341 w 15778"/>
                    <a:gd name="connsiteY48" fmla="*/ 12134 h 11495"/>
                    <a:gd name="connsiteX49" fmla="*/ 8100 w 15778"/>
                    <a:gd name="connsiteY49" fmla="*/ 12212 h 11495"/>
                    <a:gd name="connsiteX50" fmla="*/ 2360 w 15778"/>
                    <a:gd name="connsiteY50" fmla="*/ 12212 h 11495"/>
                    <a:gd name="connsiteX51" fmla="*/ 2118 w 15778"/>
                    <a:gd name="connsiteY51" fmla="*/ 11976 h 1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95">
                      <a:moveTo>
                        <a:pt x="2118" y="11976"/>
                      </a:moveTo>
                      <a:cubicBezTo>
                        <a:pt x="2118" y="11937"/>
                        <a:pt x="2118" y="11897"/>
                        <a:pt x="2159" y="11828"/>
                      </a:cubicBezTo>
                      <a:cubicBezTo>
                        <a:pt x="2159" y="11789"/>
                        <a:pt x="2199" y="11710"/>
                        <a:pt x="2239" y="11671"/>
                      </a:cubicBezTo>
                      <a:cubicBezTo>
                        <a:pt x="2279" y="11632"/>
                        <a:pt x="2320" y="11592"/>
                        <a:pt x="2400" y="11592"/>
                      </a:cubicBezTo>
                      <a:cubicBezTo>
                        <a:pt x="3266" y="11592"/>
                        <a:pt x="3891" y="11553"/>
                        <a:pt x="4243" y="11474"/>
                      </a:cubicBezTo>
                      <a:cubicBezTo>
                        <a:pt x="4324" y="11474"/>
                        <a:pt x="4364" y="11435"/>
                        <a:pt x="4444" y="11405"/>
                      </a:cubicBezTo>
                      <a:cubicBezTo>
                        <a:pt x="4485" y="11327"/>
                        <a:pt x="4525" y="11248"/>
                        <a:pt x="4565" y="11169"/>
                      </a:cubicBezTo>
                      <a:cubicBezTo>
                        <a:pt x="4605" y="11130"/>
                        <a:pt x="4636" y="11051"/>
                        <a:pt x="4676" y="10982"/>
                      </a:cubicBezTo>
                      <a:lnTo>
                        <a:pt x="5743" y="7597"/>
                      </a:lnTo>
                      <a:lnTo>
                        <a:pt x="2984" y="1633"/>
                      </a:lnTo>
                      <a:cubicBezTo>
                        <a:pt x="2833" y="1524"/>
                        <a:pt x="2592" y="1406"/>
                        <a:pt x="2279" y="1367"/>
                      </a:cubicBezTo>
                      <a:cubicBezTo>
                        <a:pt x="1927" y="1327"/>
                        <a:pt x="1575" y="1327"/>
                        <a:pt x="1142" y="1327"/>
                      </a:cubicBezTo>
                      <a:cubicBezTo>
                        <a:pt x="981" y="1327"/>
                        <a:pt x="900" y="1249"/>
                        <a:pt x="900" y="1101"/>
                      </a:cubicBezTo>
                      <a:cubicBezTo>
                        <a:pt x="981" y="944"/>
                        <a:pt x="981" y="865"/>
                        <a:pt x="1021" y="786"/>
                      </a:cubicBezTo>
                      <a:cubicBezTo>
                        <a:pt x="1061" y="757"/>
                        <a:pt x="1182" y="717"/>
                        <a:pt x="1293" y="717"/>
                      </a:cubicBezTo>
                      <a:lnTo>
                        <a:pt x="6720" y="717"/>
                      </a:lnTo>
                      <a:cubicBezTo>
                        <a:pt x="6841" y="717"/>
                        <a:pt x="6921" y="786"/>
                        <a:pt x="6921" y="944"/>
                      </a:cubicBezTo>
                      <a:cubicBezTo>
                        <a:pt x="6841" y="1209"/>
                        <a:pt x="6760" y="1327"/>
                        <a:pt x="6649" y="1327"/>
                      </a:cubicBezTo>
                      <a:cubicBezTo>
                        <a:pt x="5622" y="1327"/>
                        <a:pt x="5109" y="1446"/>
                        <a:pt x="5109" y="1672"/>
                      </a:cubicBezTo>
                      <a:lnTo>
                        <a:pt x="7556" y="6868"/>
                      </a:lnTo>
                      <a:lnTo>
                        <a:pt x="12661" y="2292"/>
                      </a:lnTo>
                      <a:cubicBezTo>
                        <a:pt x="12661" y="2213"/>
                        <a:pt x="12701" y="2134"/>
                        <a:pt x="12782" y="2056"/>
                      </a:cubicBezTo>
                      <a:cubicBezTo>
                        <a:pt x="12862" y="2016"/>
                        <a:pt x="12902" y="1947"/>
                        <a:pt x="12943" y="1869"/>
                      </a:cubicBezTo>
                      <a:cubicBezTo>
                        <a:pt x="13023" y="1829"/>
                        <a:pt x="13023" y="1751"/>
                        <a:pt x="13023" y="1672"/>
                      </a:cubicBezTo>
                      <a:cubicBezTo>
                        <a:pt x="13023" y="1446"/>
                        <a:pt x="12701" y="1327"/>
                        <a:pt x="12157" y="1327"/>
                      </a:cubicBezTo>
                      <a:cubicBezTo>
                        <a:pt x="11996" y="1327"/>
                        <a:pt x="11916" y="1249"/>
                        <a:pt x="11916" y="1101"/>
                      </a:cubicBezTo>
                      <a:cubicBezTo>
                        <a:pt x="11956" y="1022"/>
                        <a:pt x="11956" y="944"/>
                        <a:pt x="11996" y="904"/>
                      </a:cubicBezTo>
                      <a:cubicBezTo>
                        <a:pt x="11996" y="826"/>
                        <a:pt x="12036" y="786"/>
                        <a:pt x="12077" y="786"/>
                      </a:cubicBezTo>
                      <a:cubicBezTo>
                        <a:pt x="12117" y="757"/>
                        <a:pt x="12188" y="717"/>
                        <a:pt x="12268" y="717"/>
                      </a:cubicBezTo>
                      <a:lnTo>
                        <a:pt x="16477" y="717"/>
                      </a:lnTo>
                      <a:cubicBezTo>
                        <a:pt x="16517" y="717"/>
                        <a:pt x="16598" y="757"/>
                        <a:pt x="16638" y="786"/>
                      </a:cubicBezTo>
                      <a:cubicBezTo>
                        <a:pt x="16678" y="865"/>
                        <a:pt x="16678" y="904"/>
                        <a:pt x="16678" y="944"/>
                      </a:cubicBezTo>
                      <a:cubicBezTo>
                        <a:pt x="16638" y="1022"/>
                        <a:pt x="16638" y="1101"/>
                        <a:pt x="16638" y="1140"/>
                      </a:cubicBezTo>
                      <a:cubicBezTo>
                        <a:pt x="16598" y="1180"/>
                        <a:pt x="16598" y="1209"/>
                        <a:pt x="16558" y="1249"/>
                      </a:cubicBezTo>
                      <a:cubicBezTo>
                        <a:pt x="16477" y="1288"/>
                        <a:pt x="16437" y="1327"/>
                        <a:pt x="16397" y="1327"/>
                      </a:cubicBezTo>
                      <a:cubicBezTo>
                        <a:pt x="15812" y="1327"/>
                        <a:pt x="15259" y="1406"/>
                        <a:pt x="14745" y="1593"/>
                      </a:cubicBezTo>
                      <a:cubicBezTo>
                        <a:pt x="14242" y="1829"/>
                        <a:pt x="13809" y="2095"/>
                        <a:pt x="13416" y="2400"/>
                      </a:cubicBezTo>
                      <a:cubicBezTo>
                        <a:pt x="13376" y="2440"/>
                        <a:pt x="13376" y="2440"/>
                        <a:pt x="13335" y="2440"/>
                      </a:cubicBezTo>
                      <a:lnTo>
                        <a:pt x="13295" y="2479"/>
                      </a:lnTo>
                      <a:lnTo>
                        <a:pt x="7586" y="7597"/>
                      </a:lnTo>
                      <a:lnTo>
                        <a:pt x="6488" y="11090"/>
                      </a:lnTo>
                      <a:cubicBezTo>
                        <a:pt x="6488" y="11130"/>
                        <a:pt x="6448" y="11169"/>
                        <a:pt x="6448" y="11208"/>
                      </a:cubicBezTo>
                      <a:cubicBezTo>
                        <a:pt x="6408" y="11287"/>
                        <a:pt x="6408" y="11287"/>
                        <a:pt x="6408" y="11327"/>
                      </a:cubicBezTo>
                      <a:cubicBezTo>
                        <a:pt x="6408" y="11405"/>
                        <a:pt x="6408" y="11405"/>
                        <a:pt x="6448" y="11435"/>
                      </a:cubicBezTo>
                      <a:cubicBezTo>
                        <a:pt x="6488" y="11474"/>
                        <a:pt x="6488" y="11514"/>
                        <a:pt x="6529" y="11514"/>
                      </a:cubicBezTo>
                      <a:cubicBezTo>
                        <a:pt x="6569" y="11514"/>
                        <a:pt x="6609" y="11553"/>
                        <a:pt x="6690" y="11553"/>
                      </a:cubicBezTo>
                      <a:cubicBezTo>
                        <a:pt x="6962" y="11592"/>
                        <a:pt x="7475" y="11592"/>
                        <a:pt x="8261" y="11592"/>
                      </a:cubicBezTo>
                      <a:cubicBezTo>
                        <a:pt x="8381" y="11592"/>
                        <a:pt x="8452" y="11671"/>
                        <a:pt x="8452" y="11828"/>
                      </a:cubicBezTo>
                      <a:cubicBezTo>
                        <a:pt x="8381" y="11976"/>
                        <a:pt x="8341" y="12094"/>
                        <a:pt x="8341" y="12134"/>
                      </a:cubicBezTo>
                      <a:cubicBezTo>
                        <a:pt x="8301" y="12173"/>
                        <a:pt x="8220" y="12212"/>
                        <a:pt x="8100" y="12212"/>
                      </a:cubicBezTo>
                      <a:lnTo>
                        <a:pt x="2360" y="12212"/>
                      </a:lnTo>
                      <a:cubicBezTo>
                        <a:pt x="2199" y="12212"/>
                        <a:pt x="2118" y="12134"/>
                        <a:pt x="2118" y="119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68654B14-9121-A83F-DEF8-2277A8E0EE8C}"/>
                    </a:ext>
                  </a:extLst>
                </p:cNvPr>
                <p:cNvSpPr/>
                <p:nvPr/>
              </p:nvSpPr>
              <p:spPr>
                <a:xfrm>
                  <a:off x="12929495" y="6904539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5 h 8257"/>
                    <a:gd name="connsiteX1" fmla="*/ 1415 w 7270"/>
                    <a:gd name="connsiteY1" fmla="*/ 8444 h 8257"/>
                    <a:gd name="connsiteX2" fmla="*/ 902 w 7270"/>
                    <a:gd name="connsiteY2" fmla="*/ 7095 h 8257"/>
                    <a:gd name="connsiteX3" fmla="*/ 1375 w 7270"/>
                    <a:gd name="connsiteY3" fmla="*/ 5560 h 8257"/>
                    <a:gd name="connsiteX4" fmla="*/ 2744 w 7270"/>
                    <a:gd name="connsiteY4" fmla="*/ 4212 h 8257"/>
                    <a:gd name="connsiteX5" fmla="*/ 4557 w 7270"/>
                    <a:gd name="connsiteY5" fmla="*/ 3671 h 8257"/>
                    <a:gd name="connsiteX6" fmla="*/ 5382 w 7270"/>
                    <a:gd name="connsiteY6" fmla="*/ 3867 h 8257"/>
                    <a:gd name="connsiteX7" fmla="*/ 5936 w 7270"/>
                    <a:gd name="connsiteY7" fmla="*/ 4369 h 8257"/>
                    <a:gd name="connsiteX8" fmla="*/ 6802 w 7270"/>
                    <a:gd name="connsiteY8" fmla="*/ 1751 h 8257"/>
                    <a:gd name="connsiteX9" fmla="*/ 6842 w 7270"/>
                    <a:gd name="connsiteY9" fmla="*/ 1446 h 8257"/>
                    <a:gd name="connsiteX10" fmla="*/ 5856 w 7270"/>
                    <a:gd name="connsiteY10" fmla="*/ 1250 h 8257"/>
                    <a:gd name="connsiteX11" fmla="*/ 5735 w 7270"/>
                    <a:gd name="connsiteY11" fmla="*/ 1102 h 8257"/>
                    <a:gd name="connsiteX12" fmla="*/ 5735 w 7270"/>
                    <a:gd name="connsiteY12" fmla="*/ 984 h 8257"/>
                    <a:gd name="connsiteX13" fmla="*/ 5815 w 7270"/>
                    <a:gd name="connsiteY13" fmla="*/ 866 h 8257"/>
                    <a:gd name="connsiteX14" fmla="*/ 5936 w 7270"/>
                    <a:gd name="connsiteY14" fmla="*/ 826 h 8257"/>
                    <a:gd name="connsiteX15" fmla="*/ 7980 w 7270"/>
                    <a:gd name="connsiteY15" fmla="*/ 718 h 8257"/>
                    <a:gd name="connsiteX16" fmla="*/ 8172 w 7270"/>
                    <a:gd name="connsiteY16" fmla="*/ 866 h 8257"/>
                    <a:gd name="connsiteX17" fmla="*/ 5976 w 7270"/>
                    <a:gd name="connsiteY17" fmla="*/ 7597 h 8257"/>
                    <a:gd name="connsiteX18" fmla="*/ 5856 w 7270"/>
                    <a:gd name="connsiteY18" fmla="*/ 8168 h 8257"/>
                    <a:gd name="connsiteX19" fmla="*/ 6329 w 7270"/>
                    <a:gd name="connsiteY19" fmla="*/ 8670 h 8257"/>
                    <a:gd name="connsiteX20" fmla="*/ 7034 w 7270"/>
                    <a:gd name="connsiteY20" fmla="*/ 8208 h 8257"/>
                    <a:gd name="connsiteX21" fmla="*/ 7426 w 7270"/>
                    <a:gd name="connsiteY21" fmla="*/ 7135 h 8257"/>
                    <a:gd name="connsiteX22" fmla="*/ 7547 w 7270"/>
                    <a:gd name="connsiteY22" fmla="*/ 7056 h 8257"/>
                    <a:gd name="connsiteX23" fmla="*/ 7739 w 7270"/>
                    <a:gd name="connsiteY23" fmla="*/ 7056 h 8257"/>
                    <a:gd name="connsiteX24" fmla="*/ 7819 w 7270"/>
                    <a:gd name="connsiteY24" fmla="*/ 7095 h 8257"/>
                    <a:gd name="connsiteX25" fmla="*/ 7900 w 7270"/>
                    <a:gd name="connsiteY25" fmla="*/ 7174 h 8257"/>
                    <a:gd name="connsiteX26" fmla="*/ 7306 w 7270"/>
                    <a:gd name="connsiteY26" fmla="*/ 8483 h 8257"/>
                    <a:gd name="connsiteX27" fmla="*/ 6289 w 7270"/>
                    <a:gd name="connsiteY27" fmla="*/ 8975 h 8257"/>
                    <a:gd name="connsiteX28" fmla="*/ 5382 w 7270"/>
                    <a:gd name="connsiteY28" fmla="*/ 8749 h 8257"/>
                    <a:gd name="connsiteX29" fmla="*/ 4869 w 7270"/>
                    <a:gd name="connsiteY29" fmla="*/ 8129 h 8257"/>
                    <a:gd name="connsiteX30" fmla="*/ 2946 w 7270"/>
                    <a:gd name="connsiteY30" fmla="*/ 8975 h 8257"/>
                    <a:gd name="connsiteX31" fmla="*/ 2946 w 7270"/>
                    <a:gd name="connsiteY31" fmla="*/ 8670 h 8257"/>
                    <a:gd name="connsiteX32" fmla="*/ 4003 w 7270"/>
                    <a:gd name="connsiteY32" fmla="*/ 8365 h 8257"/>
                    <a:gd name="connsiteX33" fmla="*/ 4869 w 7270"/>
                    <a:gd name="connsiteY33" fmla="*/ 7597 h 8257"/>
                    <a:gd name="connsiteX34" fmla="*/ 4909 w 7270"/>
                    <a:gd name="connsiteY34" fmla="*/ 7558 h 8257"/>
                    <a:gd name="connsiteX35" fmla="*/ 5735 w 7270"/>
                    <a:gd name="connsiteY35" fmla="*/ 4980 h 8257"/>
                    <a:gd name="connsiteX36" fmla="*/ 5342 w 7270"/>
                    <a:gd name="connsiteY36" fmla="*/ 4291 h 8257"/>
                    <a:gd name="connsiteX37" fmla="*/ 4557 w 7270"/>
                    <a:gd name="connsiteY37" fmla="*/ 3985 h 8257"/>
                    <a:gd name="connsiteX38" fmla="*/ 3570 w 7270"/>
                    <a:gd name="connsiteY38" fmla="*/ 4291 h 8257"/>
                    <a:gd name="connsiteX39" fmla="*/ 2865 w 7270"/>
                    <a:gd name="connsiteY39" fmla="*/ 5058 h 8257"/>
                    <a:gd name="connsiteX40" fmla="*/ 2271 w 7270"/>
                    <a:gd name="connsiteY40" fmla="*/ 6367 h 8257"/>
                    <a:gd name="connsiteX41" fmla="*/ 1999 w 7270"/>
                    <a:gd name="connsiteY41" fmla="*/ 7637 h 8257"/>
                    <a:gd name="connsiteX42" fmla="*/ 2241 w 7270"/>
                    <a:gd name="connsiteY42" fmla="*/ 8365 h 8257"/>
                    <a:gd name="connsiteX43" fmla="*/ 2946 w 7270"/>
                    <a:gd name="connsiteY43" fmla="*/ 8670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5"/>
                      </a:moveTo>
                      <a:cubicBezTo>
                        <a:pt x="2311" y="8975"/>
                        <a:pt x="1808" y="8788"/>
                        <a:pt x="1415" y="8444"/>
                      </a:cubicBezTo>
                      <a:cubicBezTo>
                        <a:pt x="1053" y="8060"/>
                        <a:pt x="902" y="7637"/>
                        <a:pt x="902" y="7095"/>
                      </a:cubicBezTo>
                      <a:cubicBezTo>
                        <a:pt x="902" y="6633"/>
                        <a:pt x="1053" y="6092"/>
                        <a:pt x="1375" y="5560"/>
                      </a:cubicBezTo>
                      <a:cubicBezTo>
                        <a:pt x="1727" y="5019"/>
                        <a:pt x="2160" y="4556"/>
                        <a:pt x="2744" y="4212"/>
                      </a:cubicBezTo>
                      <a:cubicBezTo>
                        <a:pt x="3298" y="3867"/>
                        <a:pt x="3892" y="3671"/>
                        <a:pt x="4557" y="3671"/>
                      </a:cubicBezTo>
                      <a:cubicBezTo>
                        <a:pt x="4869" y="3671"/>
                        <a:pt x="5151" y="3749"/>
                        <a:pt x="5382" y="3867"/>
                      </a:cubicBezTo>
                      <a:cubicBezTo>
                        <a:pt x="5624" y="3985"/>
                        <a:pt x="5775" y="4173"/>
                        <a:pt x="5936" y="4369"/>
                      </a:cubicBezTo>
                      <a:lnTo>
                        <a:pt x="6802" y="1751"/>
                      </a:lnTo>
                      <a:cubicBezTo>
                        <a:pt x="6802" y="1633"/>
                        <a:pt x="6842" y="1525"/>
                        <a:pt x="6842" y="1446"/>
                      </a:cubicBezTo>
                      <a:cubicBezTo>
                        <a:pt x="6842" y="1328"/>
                        <a:pt x="6520" y="1250"/>
                        <a:pt x="5856" y="1250"/>
                      </a:cubicBezTo>
                      <a:cubicBezTo>
                        <a:pt x="5775" y="1250"/>
                        <a:pt x="5735" y="1210"/>
                        <a:pt x="5735" y="1102"/>
                      </a:cubicBezTo>
                      <a:cubicBezTo>
                        <a:pt x="5735" y="1062"/>
                        <a:pt x="5735" y="1023"/>
                        <a:pt x="5735" y="984"/>
                      </a:cubicBezTo>
                      <a:cubicBezTo>
                        <a:pt x="5775" y="944"/>
                        <a:pt x="5775" y="905"/>
                        <a:pt x="5815" y="866"/>
                      </a:cubicBezTo>
                      <a:cubicBezTo>
                        <a:pt x="5856" y="866"/>
                        <a:pt x="5856" y="826"/>
                        <a:pt x="5936" y="826"/>
                      </a:cubicBezTo>
                      <a:lnTo>
                        <a:pt x="7980" y="718"/>
                      </a:lnTo>
                      <a:cubicBezTo>
                        <a:pt x="8101" y="718"/>
                        <a:pt x="8172" y="748"/>
                        <a:pt x="8172" y="866"/>
                      </a:cubicBezTo>
                      <a:lnTo>
                        <a:pt x="5976" y="7597"/>
                      </a:lnTo>
                      <a:cubicBezTo>
                        <a:pt x="5896" y="7745"/>
                        <a:pt x="5856" y="7942"/>
                        <a:pt x="5856" y="8168"/>
                      </a:cubicBezTo>
                      <a:cubicBezTo>
                        <a:pt x="5856" y="8513"/>
                        <a:pt x="6017" y="8670"/>
                        <a:pt x="6329" y="8670"/>
                      </a:cubicBezTo>
                      <a:cubicBezTo>
                        <a:pt x="6601" y="8670"/>
                        <a:pt x="6842" y="8513"/>
                        <a:pt x="7034" y="8208"/>
                      </a:cubicBezTo>
                      <a:cubicBezTo>
                        <a:pt x="7195" y="7902"/>
                        <a:pt x="7306" y="7558"/>
                        <a:pt x="7426" y="7135"/>
                      </a:cubicBezTo>
                      <a:cubicBezTo>
                        <a:pt x="7467" y="7095"/>
                        <a:pt x="7507" y="7056"/>
                        <a:pt x="7547" y="7056"/>
                      </a:cubicBezTo>
                      <a:lnTo>
                        <a:pt x="7739" y="7056"/>
                      </a:lnTo>
                      <a:cubicBezTo>
                        <a:pt x="7779" y="7056"/>
                        <a:pt x="7819" y="7095"/>
                        <a:pt x="7819" y="7095"/>
                      </a:cubicBezTo>
                      <a:cubicBezTo>
                        <a:pt x="7859" y="7135"/>
                        <a:pt x="7900" y="7174"/>
                        <a:pt x="7900" y="7174"/>
                      </a:cubicBezTo>
                      <a:cubicBezTo>
                        <a:pt x="7708" y="7745"/>
                        <a:pt x="7507" y="8168"/>
                        <a:pt x="7306" y="8483"/>
                      </a:cubicBezTo>
                      <a:cubicBezTo>
                        <a:pt x="7074" y="8828"/>
                        <a:pt x="6762" y="8975"/>
                        <a:pt x="6289" y="8975"/>
                      </a:cubicBezTo>
                      <a:cubicBezTo>
                        <a:pt x="5936" y="8975"/>
                        <a:pt x="5624" y="8906"/>
                        <a:pt x="5382" y="8749"/>
                      </a:cubicBezTo>
                      <a:cubicBezTo>
                        <a:pt x="5110" y="8591"/>
                        <a:pt x="4949" y="8404"/>
                        <a:pt x="4869" y="8129"/>
                      </a:cubicBezTo>
                      <a:cubicBezTo>
                        <a:pt x="4244" y="8710"/>
                        <a:pt x="3570" y="8975"/>
                        <a:pt x="2946" y="8975"/>
                      </a:cubicBezTo>
                      <a:close/>
                      <a:moveTo>
                        <a:pt x="2946" y="8670"/>
                      </a:moveTo>
                      <a:cubicBezTo>
                        <a:pt x="3338" y="8670"/>
                        <a:pt x="3651" y="8591"/>
                        <a:pt x="4003" y="8365"/>
                      </a:cubicBezTo>
                      <a:cubicBezTo>
                        <a:pt x="4355" y="8129"/>
                        <a:pt x="4637" y="7902"/>
                        <a:pt x="4869" y="7597"/>
                      </a:cubicBezTo>
                      <a:cubicBezTo>
                        <a:pt x="4869" y="7597"/>
                        <a:pt x="4909" y="7597"/>
                        <a:pt x="4909" y="7558"/>
                      </a:cubicBezTo>
                      <a:lnTo>
                        <a:pt x="5735" y="4980"/>
                      </a:lnTo>
                      <a:cubicBezTo>
                        <a:pt x="5654" y="4714"/>
                        <a:pt x="5543" y="4478"/>
                        <a:pt x="5342" y="4291"/>
                      </a:cubicBezTo>
                      <a:cubicBezTo>
                        <a:pt x="5151" y="4094"/>
                        <a:pt x="4869" y="3985"/>
                        <a:pt x="4557" y="3985"/>
                      </a:cubicBezTo>
                      <a:cubicBezTo>
                        <a:pt x="4204" y="3985"/>
                        <a:pt x="3892" y="4094"/>
                        <a:pt x="3570" y="4291"/>
                      </a:cubicBezTo>
                      <a:cubicBezTo>
                        <a:pt x="3298" y="4517"/>
                        <a:pt x="3026" y="4753"/>
                        <a:pt x="2865" y="5058"/>
                      </a:cubicBezTo>
                      <a:cubicBezTo>
                        <a:pt x="2633" y="5363"/>
                        <a:pt x="2432" y="5826"/>
                        <a:pt x="2271" y="6367"/>
                      </a:cubicBezTo>
                      <a:cubicBezTo>
                        <a:pt x="2080" y="6899"/>
                        <a:pt x="1999" y="7322"/>
                        <a:pt x="1999" y="7637"/>
                      </a:cubicBezTo>
                      <a:cubicBezTo>
                        <a:pt x="1999" y="7902"/>
                        <a:pt x="2080" y="8129"/>
                        <a:pt x="2241" y="8365"/>
                      </a:cubicBezTo>
                      <a:cubicBezTo>
                        <a:pt x="2392" y="8591"/>
                        <a:pt x="2633" y="8670"/>
                        <a:pt x="2946" y="86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EC9E070F-015E-B74D-A870-CF1A1BCC40D7}"/>
                    </a:ext>
                  </a:extLst>
                </p:cNvPr>
                <p:cNvSpPr/>
                <p:nvPr/>
              </p:nvSpPr>
              <p:spPr>
                <a:xfrm>
                  <a:off x="12937359" y="6907491"/>
                  <a:ext cx="6293" cy="7459"/>
                </a:xfrm>
                <a:custGeom>
                  <a:avLst/>
                  <a:gdLst>
                    <a:gd name="connsiteX0" fmla="*/ 2514 w 6293"/>
                    <a:gd name="connsiteY0" fmla="*/ 8021 h 7459"/>
                    <a:gd name="connsiteX1" fmla="*/ 2755 w 6293"/>
                    <a:gd name="connsiteY1" fmla="*/ 7755 h 7459"/>
                    <a:gd name="connsiteX2" fmla="*/ 3581 w 6293"/>
                    <a:gd name="connsiteY2" fmla="*/ 7676 h 7459"/>
                    <a:gd name="connsiteX3" fmla="*/ 4014 w 6293"/>
                    <a:gd name="connsiteY3" fmla="*/ 7371 h 7459"/>
                    <a:gd name="connsiteX4" fmla="*/ 4639 w 6293"/>
                    <a:gd name="connsiteY4" fmla="*/ 5373 h 7459"/>
                    <a:gd name="connsiteX5" fmla="*/ 2907 w 6293"/>
                    <a:gd name="connsiteY5" fmla="*/ 6023 h 7459"/>
                    <a:gd name="connsiteX6" fmla="*/ 1416 w 6293"/>
                    <a:gd name="connsiteY6" fmla="*/ 5491 h 7459"/>
                    <a:gd name="connsiteX7" fmla="*/ 903 w 6293"/>
                    <a:gd name="connsiteY7" fmla="*/ 4143 h 7459"/>
                    <a:gd name="connsiteX8" fmla="*/ 1376 w 6293"/>
                    <a:gd name="connsiteY8" fmla="*/ 2608 h 7459"/>
                    <a:gd name="connsiteX9" fmla="*/ 2755 w 6293"/>
                    <a:gd name="connsiteY9" fmla="*/ 1260 h 7459"/>
                    <a:gd name="connsiteX10" fmla="*/ 4558 w 6293"/>
                    <a:gd name="connsiteY10" fmla="*/ 718 h 7459"/>
                    <a:gd name="connsiteX11" fmla="*/ 5424 w 6293"/>
                    <a:gd name="connsiteY11" fmla="*/ 915 h 7459"/>
                    <a:gd name="connsiteX12" fmla="*/ 5978 w 6293"/>
                    <a:gd name="connsiteY12" fmla="*/ 1486 h 7459"/>
                    <a:gd name="connsiteX13" fmla="*/ 6451 w 6293"/>
                    <a:gd name="connsiteY13" fmla="*/ 1033 h 7459"/>
                    <a:gd name="connsiteX14" fmla="*/ 7035 w 6293"/>
                    <a:gd name="connsiteY14" fmla="*/ 718 h 7459"/>
                    <a:gd name="connsiteX15" fmla="*/ 7196 w 6293"/>
                    <a:gd name="connsiteY15" fmla="*/ 876 h 7459"/>
                    <a:gd name="connsiteX16" fmla="*/ 5071 w 6293"/>
                    <a:gd name="connsiteY16" fmla="*/ 7411 h 7459"/>
                    <a:gd name="connsiteX17" fmla="*/ 5031 w 6293"/>
                    <a:gd name="connsiteY17" fmla="*/ 7607 h 7459"/>
                    <a:gd name="connsiteX18" fmla="*/ 6018 w 6293"/>
                    <a:gd name="connsiteY18" fmla="*/ 7755 h 7459"/>
                    <a:gd name="connsiteX19" fmla="*/ 6139 w 6293"/>
                    <a:gd name="connsiteY19" fmla="*/ 7795 h 7459"/>
                    <a:gd name="connsiteX20" fmla="*/ 6169 w 6293"/>
                    <a:gd name="connsiteY20" fmla="*/ 7913 h 7459"/>
                    <a:gd name="connsiteX21" fmla="*/ 6098 w 6293"/>
                    <a:gd name="connsiteY21" fmla="*/ 8100 h 7459"/>
                    <a:gd name="connsiteX22" fmla="*/ 5937 w 6293"/>
                    <a:gd name="connsiteY22" fmla="*/ 8178 h 7459"/>
                    <a:gd name="connsiteX23" fmla="*/ 2675 w 6293"/>
                    <a:gd name="connsiteY23" fmla="*/ 8178 h 7459"/>
                    <a:gd name="connsiteX24" fmla="*/ 2514 w 6293"/>
                    <a:gd name="connsiteY24" fmla="*/ 8021 h 7459"/>
                    <a:gd name="connsiteX25" fmla="*/ 2947 w 6293"/>
                    <a:gd name="connsiteY25" fmla="*/ 5718 h 7459"/>
                    <a:gd name="connsiteX26" fmla="*/ 3974 w 6293"/>
                    <a:gd name="connsiteY26" fmla="*/ 5413 h 7459"/>
                    <a:gd name="connsiteX27" fmla="*/ 4880 w 6293"/>
                    <a:gd name="connsiteY27" fmla="*/ 4684 h 7459"/>
                    <a:gd name="connsiteX28" fmla="*/ 5736 w 6293"/>
                    <a:gd name="connsiteY28" fmla="*/ 2027 h 7459"/>
                    <a:gd name="connsiteX29" fmla="*/ 5343 w 6293"/>
                    <a:gd name="connsiteY29" fmla="*/ 1338 h 7459"/>
                    <a:gd name="connsiteX30" fmla="*/ 4558 w 6293"/>
                    <a:gd name="connsiteY30" fmla="*/ 1033 h 7459"/>
                    <a:gd name="connsiteX31" fmla="*/ 3581 w 6293"/>
                    <a:gd name="connsiteY31" fmla="*/ 1338 h 7459"/>
                    <a:gd name="connsiteX32" fmla="*/ 2866 w 6293"/>
                    <a:gd name="connsiteY32" fmla="*/ 2106 h 7459"/>
                    <a:gd name="connsiteX33" fmla="*/ 2282 w 6293"/>
                    <a:gd name="connsiteY33" fmla="*/ 3415 h 7459"/>
                    <a:gd name="connsiteX34" fmla="*/ 2000 w 6293"/>
                    <a:gd name="connsiteY34" fmla="*/ 4684 h 7459"/>
                    <a:gd name="connsiteX35" fmla="*/ 2242 w 6293"/>
                    <a:gd name="connsiteY35" fmla="*/ 5413 h 7459"/>
                    <a:gd name="connsiteX36" fmla="*/ 2947 w 6293"/>
                    <a:gd name="connsiteY36" fmla="*/ 5718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4" y="8021"/>
                      </a:moveTo>
                      <a:cubicBezTo>
                        <a:pt x="2554" y="7834"/>
                        <a:pt x="2635" y="7755"/>
                        <a:pt x="2755" y="7755"/>
                      </a:cubicBezTo>
                      <a:cubicBezTo>
                        <a:pt x="3108" y="7755"/>
                        <a:pt x="3380" y="7755"/>
                        <a:pt x="3581" y="7676"/>
                      </a:cubicBezTo>
                      <a:cubicBezTo>
                        <a:pt x="3813" y="7637"/>
                        <a:pt x="3934" y="7529"/>
                        <a:pt x="4014" y="7371"/>
                      </a:cubicBezTo>
                      <a:lnTo>
                        <a:pt x="4639" y="5373"/>
                      </a:lnTo>
                      <a:cubicBezTo>
                        <a:pt x="4085" y="5797"/>
                        <a:pt x="3501" y="6023"/>
                        <a:pt x="2907" y="6023"/>
                      </a:cubicBezTo>
                      <a:cubicBezTo>
                        <a:pt x="2282" y="6023"/>
                        <a:pt x="1809" y="5836"/>
                        <a:pt x="1416" y="5491"/>
                      </a:cubicBezTo>
                      <a:cubicBezTo>
                        <a:pt x="1064" y="5108"/>
                        <a:pt x="903" y="4684"/>
                        <a:pt x="903" y="4143"/>
                      </a:cubicBezTo>
                      <a:cubicBezTo>
                        <a:pt x="903" y="3681"/>
                        <a:pt x="1064" y="3139"/>
                        <a:pt x="1376" y="2608"/>
                      </a:cubicBezTo>
                      <a:cubicBezTo>
                        <a:pt x="1728" y="2067"/>
                        <a:pt x="2161" y="1604"/>
                        <a:pt x="2755" y="1260"/>
                      </a:cubicBezTo>
                      <a:cubicBezTo>
                        <a:pt x="3299" y="915"/>
                        <a:pt x="3893" y="718"/>
                        <a:pt x="4558" y="718"/>
                      </a:cubicBezTo>
                      <a:cubicBezTo>
                        <a:pt x="4880" y="718"/>
                        <a:pt x="5152" y="797"/>
                        <a:pt x="5424" y="915"/>
                      </a:cubicBezTo>
                      <a:cubicBezTo>
                        <a:pt x="5665" y="1063"/>
                        <a:pt x="5817" y="1260"/>
                        <a:pt x="5978" y="1486"/>
                      </a:cubicBezTo>
                      <a:cubicBezTo>
                        <a:pt x="6018" y="1417"/>
                        <a:pt x="6169" y="1260"/>
                        <a:pt x="6451" y="1033"/>
                      </a:cubicBezTo>
                      <a:cubicBezTo>
                        <a:pt x="6723" y="836"/>
                        <a:pt x="6924" y="718"/>
                        <a:pt x="7035" y="718"/>
                      </a:cubicBezTo>
                      <a:cubicBezTo>
                        <a:pt x="7116" y="718"/>
                        <a:pt x="7196" y="758"/>
                        <a:pt x="7196" y="876"/>
                      </a:cubicBezTo>
                      <a:lnTo>
                        <a:pt x="5071" y="7411"/>
                      </a:lnTo>
                      <a:cubicBezTo>
                        <a:pt x="5031" y="7529"/>
                        <a:pt x="5031" y="7607"/>
                        <a:pt x="5031" y="7607"/>
                      </a:cubicBezTo>
                      <a:cubicBezTo>
                        <a:pt x="5031" y="7716"/>
                        <a:pt x="5343" y="7755"/>
                        <a:pt x="6018" y="7755"/>
                      </a:cubicBezTo>
                      <a:cubicBezTo>
                        <a:pt x="6058" y="7755"/>
                        <a:pt x="6098" y="7755"/>
                        <a:pt x="6139" y="7795"/>
                      </a:cubicBezTo>
                      <a:cubicBezTo>
                        <a:pt x="6169" y="7834"/>
                        <a:pt x="6169" y="7873"/>
                        <a:pt x="6169" y="7913"/>
                      </a:cubicBezTo>
                      <a:cubicBezTo>
                        <a:pt x="6139" y="8021"/>
                        <a:pt x="6139" y="8100"/>
                        <a:pt x="6098" y="8100"/>
                      </a:cubicBezTo>
                      <a:cubicBezTo>
                        <a:pt x="6058" y="8139"/>
                        <a:pt x="6018" y="8178"/>
                        <a:pt x="5937" y="8178"/>
                      </a:cubicBezTo>
                      <a:lnTo>
                        <a:pt x="2675" y="8178"/>
                      </a:lnTo>
                      <a:cubicBezTo>
                        <a:pt x="2594" y="8178"/>
                        <a:pt x="2514" y="8100"/>
                        <a:pt x="2514" y="8021"/>
                      </a:cubicBezTo>
                      <a:close/>
                      <a:moveTo>
                        <a:pt x="2947" y="5718"/>
                      </a:moveTo>
                      <a:cubicBezTo>
                        <a:pt x="3299" y="5718"/>
                        <a:pt x="3652" y="5639"/>
                        <a:pt x="3974" y="5413"/>
                      </a:cubicBezTo>
                      <a:cubicBezTo>
                        <a:pt x="4326" y="5216"/>
                        <a:pt x="4639" y="4950"/>
                        <a:pt x="4880" y="4684"/>
                      </a:cubicBezTo>
                      <a:lnTo>
                        <a:pt x="5736" y="2027"/>
                      </a:lnTo>
                      <a:cubicBezTo>
                        <a:pt x="5665" y="1762"/>
                        <a:pt x="5545" y="1525"/>
                        <a:pt x="5343" y="1338"/>
                      </a:cubicBezTo>
                      <a:cubicBezTo>
                        <a:pt x="5152" y="1142"/>
                        <a:pt x="4880" y="1033"/>
                        <a:pt x="4558" y="1033"/>
                      </a:cubicBezTo>
                      <a:cubicBezTo>
                        <a:pt x="4206" y="1033"/>
                        <a:pt x="3893" y="1142"/>
                        <a:pt x="3581" y="1338"/>
                      </a:cubicBezTo>
                      <a:cubicBezTo>
                        <a:pt x="3299" y="1565"/>
                        <a:pt x="3027" y="1801"/>
                        <a:pt x="2866" y="2106"/>
                      </a:cubicBezTo>
                      <a:cubicBezTo>
                        <a:pt x="2635" y="2411"/>
                        <a:pt x="2433" y="2874"/>
                        <a:pt x="2282" y="3415"/>
                      </a:cubicBezTo>
                      <a:cubicBezTo>
                        <a:pt x="2081" y="3947"/>
                        <a:pt x="2000" y="4370"/>
                        <a:pt x="2000" y="4684"/>
                      </a:cubicBezTo>
                      <a:cubicBezTo>
                        <a:pt x="2000" y="4950"/>
                        <a:pt x="2081" y="5177"/>
                        <a:pt x="2242" y="5413"/>
                      </a:cubicBezTo>
                      <a:cubicBezTo>
                        <a:pt x="2393" y="5639"/>
                        <a:pt x="2635" y="5718"/>
                        <a:pt x="2947" y="57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E7264517-B76B-B33A-A609-282FE04D842E}"/>
                    </a:ext>
                  </a:extLst>
                </p:cNvPr>
                <p:cNvSpPr/>
                <p:nvPr/>
              </p:nvSpPr>
              <p:spPr>
                <a:xfrm flipV="1">
                  <a:off x="12855859" y="6931099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70 h 3626"/>
                    <a:gd name="connsiteX1" fmla="*/ 44119 w 43227"/>
                    <a:gd name="connsiteY1" fmla="*/ 167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70"/>
                      </a:moveTo>
                      <a:lnTo>
                        <a:pt x="44119" y="1670"/>
                      </a:lnTo>
                    </a:path>
                  </a:pathLst>
                </a:custGeom>
                <a:noFill/>
                <a:ln w="14028" cap="flat">
                  <a:solidFill>
                    <a:srgbClr val="007F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35753A6B-B8B5-D5E2-DE99-52E9BAAA6E5B}"/>
                    </a:ext>
                  </a:extLst>
                </p:cNvPr>
                <p:cNvSpPr/>
                <p:nvPr/>
              </p:nvSpPr>
              <p:spPr>
                <a:xfrm>
                  <a:off x="12917060" y="6925216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90 h 11455"/>
                    <a:gd name="connsiteX1" fmla="*/ 2159 w 15778"/>
                    <a:gd name="connsiteY1" fmla="*/ 11833 h 11455"/>
                    <a:gd name="connsiteX2" fmla="*/ 2239 w 15778"/>
                    <a:gd name="connsiteY2" fmla="*/ 11676 h 11455"/>
                    <a:gd name="connsiteX3" fmla="*/ 2400 w 15778"/>
                    <a:gd name="connsiteY3" fmla="*/ 11607 h 11455"/>
                    <a:gd name="connsiteX4" fmla="*/ 4243 w 15778"/>
                    <a:gd name="connsiteY4" fmla="*/ 11489 h 11455"/>
                    <a:gd name="connsiteX5" fmla="*/ 4444 w 15778"/>
                    <a:gd name="connsiteY5" fmla="*/ 11371 h 11455"/>
                    <a:gd name="connsiteX6" fmla="*/ 4565 w 15778"/>
                    <a:gd name="connsiteY6" fmla="*/ 11183 h 11455"/>
                    <a:gd name="connsiteX7" fmla="*/ 4676 w 15778"/>
                    <a:gd name="connsiteY7" fmla="*/ 10987 h 11455"/>
                    <a:gd name="connsiteX8" fmla="*/ 5743 w 15778"/>
                    <a:gd name="connsiteY8" fmla="*/ 7601 h 11455"/>
                    <a:gd name="connsiteX9" fmla="*/ 2984 w 15778"/>
                    <a:gd name="connsiteY9" fmla="*/ 1647 h 11455"/>
                    <a:gd name="connsiteX10" fmla="*/ 2279 w 15778"/>
                    <a:gd name="connsiteY10" fmla="*/ 1381 h 11455"/>
                    <a:gd name="connsiteX11" fmla="*/ 1142 w 15778"/>
                    <a:gd name="connsiteY11" fmla="*/ 1302 h 11455"/>
                    <a:gd name="connsiteX12" fmla="*/ 900 w 15778"/>
                    <a:gd name="connsiteY12" fmla="*/ 1106 h 11455"/>
                    <a:gd name="connsiteX13" fmla="*/ 1021 w 15778"/>
                    <a:gd name="connsiteY13" fmla="*/ 801 h 11455"/>
                    <a:gd name="connsiteX14" fmla="*/ 1293 w 15778"/>
                    <a:gd name="connsiteY14" fmla="*/ 722 h 11455"/>
                    <a:gd name="connsiteX15" fmla="*/ 6720 w 15778"/>
                    <a:gd name="connsiteY15" fmla="*/ 722 h 11455"/>
                    <a:gd name="connsiteX16" fmla="*/ 6921 w 15778"/>
                    <a:gd name="connsiteY16" fmla="*/ 958 h 11455"/>
                    <a:gd name="connsiteX17" fmla="*/ 6649 w 15778"/>
                    <a:gd name="connsiteY17" fmla="*/ 1302 h 11455"/>
                    <a:gd name="connsiteX18" fmla="*/ 5109 w 15778"/>
                    <a:gd name="connsiteY18" fmla="*/ 1686 h 11455"/>
                    <a:gd name="connsiteX19" fmla="*/ 7556 w 15778"/>
                    <a:gd name="connsiteY19" fmla="*/ 6834 h 11455"/>
                    <a:gd name="connsiteX20" fmla="*/ 12661 w 15778"/>
                    <a:gd name="connsiteY20" fmla="*/ 2257 h 11455"/>
                    <a:gd name="connsiteX21" fmla="*/ 12782 w 15778"/>
                    <a:gd name="connsiteY21" fmla="*/ 2070 h 11455"/>
                    <a:gd name="connsiteX22" fmla="*/ 12943 w 15778"/>
                    <a:gd name="connsiteY22" fmla="*/ 1873 h 11455"/>
                    <a:gd name="connsiteX23" fmla="*/ 13023 w 15778"/>
                    <a:gd name="connsiteY23" fmla="*/ 1686 h 11455"/>
                    <a:gd name="connsiteX24" fmla="*/ 12157 w 15778"/>
                    <a:gd name="connsiteY24" fmla="*/ 1302 h 11455"/>
                    <a:gd name="connsiteX25" fmla="*/ 11916 w 15778"/>
                    <a:gd name="connsiteY25" fmla="*/ 1106 h 11455"/>
                    <a:gd name="connsiteX26" fmla="*/ 11996 w 15778"/>
                    <a:gd name="connsiteY26" fmla="*/ 879 h 11455"/>
                    <a:gd name="connsiteX27" fmla="*/ 12077 w 15778"/>
                    <a:gd name="connsiteY27" fmla="*/ 761 h 11455"/>
                    <a:gd name="connsiteX28" fmla="*/ 12268 w 15778"/>
                    <a:gd name="connsiteY28" fmla="*/ 722 h 11455"/>
                    <a:gd name="connsiteX29" fmla="*/ 16477 w 15778"/>
                    <a:gd name="connsiteY29" fmla="*/ 722 h 11455"/>
                    <a:gd name="connsiteX30" fmla="*/ 16638 w 15778"/>
                    <a:gd name="connsiteY30" fmla="*/ 801 h 11455"/>
                    <a:gd name="connsiteX31" fmla="*/ 16678 w 15778"/>
                    <a:gd name="connsiteY31" fmla="*/ 958 h 11455"/>
                    <a:gd name="connsiteX32" fmla="*/ 16638 w 15778"/>
                    <a:gd name="connsiteY32" fmla="*/ 1145 h 11455"/>
                    <a:gd name="connsiteX33" fmla="*/ 16558 w 15778"/>
                    <a:gd name="connsiteY33" fmla="*/ 1263 h 11455"/>
                    <a:gd name="connsiteX34" fmla="*/ 16397 w 15778"/>
                    <a:gd name="connsiteY34" fmla="*/ 1302 h 11455"/>
                    <a:gd name="connsiteX35" fmla="*/ 14745 w 15778"/>
                    <a:gd name="connsiteY35" fmla="*/ 1608 h 11455"/>
                    <a:gd name="connsiteX36" fmla="*/ 13416 w 15778"/>
                    <a:gd name="connsiteY36" fmla="*/ 2415 h 11455"/>
                    <a:gd name="connsiteX37" fmla="*/ 13335 w 15778"/>
                    <a:gd name="connsiteY37" fmla="*/ 2454 h 11455"/>
                    <a:gd name="connsiteX38" fmla="*/ 13295 w 15778"/>
                    <a:gd name="connsiteY38" fmla="*/ 2493 h 11455"/>
                    <a:gd name="connsiteX39" fmla="*/ 7586 w 15778"/>
                    <a:gd name="connsiteY39" fmla="*/ 7601 h 11455"/>
                    <a:gd name="connsiteX40" fmla="*/ 6488 w 15778"/>
                    <a:gd name="connsiteY40" fmla="*/ 11065 h 11455"/>
                    <a:gd name="connsiteX41" fmla="*/ 6448 w 15778"/>
                    <a:gd name="connsiteY41" fmla="*/ 11223 h 11455"/>
                    <a:gd name="connsiteX42" fmla="*/ 6408 w 15778"/>
                    <a:gd name="connsiteY42" fmla="*/ 11331 h 11455"/>
                    <a:gd name="connsiteX43" fmla="*/ 6448 w 15778"/>
                    <a:gd name="connsiteY43" fmla="*/ 11449 h 11455"/>
                    <a:gd name="connsiteX44" fmla="*/ 6529 w 15778"/>
                    <a:gd name="connsiteY44" fmla="*/ 11489 h 11455"/>
                    <a:gd name="connsiteX45" fmla="*/ 6690 w 15778"/>
                    <a:gd name="connsiteY45" fmla="*/ 11528 h 11455"/>
                    <a:gd name="connsiteX46" fmla="*/ 8261 w 15778"/>
                    <a:gd name="connsiteY46" fmla="*/ 11607 h 11455"/>
                    <a:gd name="connsiteX47" fmla="*/ 8452 w 15778"/>
                    <a:gd name="connsiteY47" fmla="*/ 11833 h 11455"/>
                    <a:gd name="connsiteX48" fmla="*/ 8341 w 15778"/>
                    <a:gd name="connsiteY48" fmla="*/ 12138 h 11455"/>
                    <a:gd name="connsiteX49" fmla="*/ 8100 w 15778"/>
                    <a:gd name="connsiteY49" fmla="*/ 12178 h 11455"/>
                    <a:gd name="connsiteX50" fmla="*/ 2360 w 15778"/>
                    <a:gd name="connsiteY50" fmla="*/ 12178 h 11455"/>
                    <a:gd name="connsiteX51" fmla="*/ 2118 w 15778"/>
                    <a:gd name="connsiteY51" fmla="*/ 11990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90"/>
                      </a:moveTo>
                      <a:cubicBezTo>
                        <a:pt x="2118" y="11951"/>
                        <a:pt x="2118" y="11912"/>
                        <a:pt x="2159" y="11833"/>
                      </a:cubicBezTo>
                      <a:cubicBezTo>
                        <a:pt x="2159" y="11754"/>
                        <a:pt x="2199" y="11715"/>
                        <a:pt x="2239" y="11676"/>
                      </a:cubicBezTo>
                      <a:cubicBezTo>
                        <a:pt x="2279" y="11636"/>
                        <a:pt x="2320" y="11607"/>
                        <a:pt x="2400" y="11607"/>
                      </a:cubicBezTo>
                      <a:cubicBezTo>
                        <a:pt x="3266" y="11607"/>
                        <a:pt x="3891" y="11567"/>
                        <a:pt x="4243" y="11489"/>
                      </a:cubicBezTo>
                      <a:cubicBezTo>
                        <a:pt x="4324" y="11489"/>
                        <a:pt x="4364" y="11449"/>
                        <a:pt x="4444" y="11371"/>
                      </a:cubicBezTo>
                      <a:cubicBezTo>
                        <a:pt x="4485" y="11331"/>
                        <a:pt x="4525" y="11252"/>
                        <a:pt x="4565" y="11183"/>
                      </a:cubicBezTo>
                      <a:cubicBezTo>
                        <a:pt x="4605" y="11105"/>
                        <a:pt x="4636" y="11065"/>
                        <a:pt x="4676" y="10987"/>
                      </a:cubicBezTo>
                      <a:lnTo>
                        <a:pt x="5743" y="7601"/>
                      </a:lnTo>
                      <a:lnTo>
                        <a:pt x="2984" y="1647"/>
                      </a:lnTo>
                      <a:cubicBezTo>
                        <a:pt x="2833" y="1529"/>
                        <a:pt x="2592" y="1411"/>
                        <a:pt x="2279" y="1381"/>
                      </a:cubicBezTo>
                      <a:cubicBezTo>
                        <a:pt x="1927" y="1342"/>
                        <a:pt x="1575" y="1302"/>
                        <a:pt x="1142" y="1302"/>
                      </a:cubicBezTo>
                      <a:cubicBezTo>
                        <a:pt x="981" y="1302"/>
                        <a:pt x="900" y="1263"/>
                        <a:pt x="900" y="1106"/>
                      </a:cubicBezTo>
                      <a:cubicBezTo>
                        <a:pt x="981" y="958"/>
                        <a:pt x="981" y="879"/>
                        <a:pt x="1021" y="801"/>
                      </a:cubicBezTo>
                      <a:cubicBezTo>
                        <a:pt x="1061" y="761"/>
                        <a:pt x="1182" y="722"/>
                        <a:pt x="1293" y="722"/>
                      </a:cubicBezTo>
                      <a:lnTo>
                        <a:pt x="6720" y="722"/>
                      </a:lnTo>
                      <a:cubicBezTo>
                        <a:pt x="6841" y="722"/>
                        <a:pt x="6921" y="801"/>
                        <a:pt x="6921" y="958"/>
                      </a:cubicBezTo>
                      <a:cubicBezTo>
                        <a:pt x="6841" y="1184"/>
                        <a:pt x="6760" y="1302"/>
                        <a:pt x="6649" y="1302"/>
                      </a:cubicBezTo>
                      <a:cubicBezTo>
                        <a:pt x="5622" y="1302"/>
                        <a:pt x="5109" y="1450"/>
                        <a:pt x="5109" y="1686"/>
                      </a:cubicBezTo>
                      <a:lnTo>
                        <a:pt x="7556" y="6834"/>
                      </a:lnTo>
                      <a:lnTo>
                        <a:pt x="12661" y="2257"/>
                      </a:lnTo>
                      <a:cubicBezTo>
                        <a:pt x="12661" y="2218"/>
                        <a:pt x="12701" y="2149"/>
                        <a:pt x="12782" y="2070"/>
                      </a:cubicBezTo>
                      <a:cubicBezTo>
                        <a:pt x="12862" y="1991"/>
                        <a:pt x="12902" y="1952"/>
                        <a:pt x="12943" y="1873"/>
                      </a:cubicBezTo>
                      <a:cubicBezTo>
                        <a:pt x="13023" y="1795"/>
                        <a:pt x="13023" y="1765"/>
                        <a:pt x="13023" y="1686"/>
                      </a:cubicBezTo>
                      <a:cubicBezTo>
                        <a:pt x="13023" y="1450"/>
                        <a:pt x="12701" y="1302"/>
                        <a:pt x="12157" y="1302"/>
                      </a:cubicBezTo>
                      <a:cubicBezTo>
                        <a:pt x="11996" y="1302"/>
                        <a:pt x="11916" y="1263"/>
                        <a:pt x="11916" y="1106"/>
                      </a:cubicBezTo>
                      <a:cubicBezTo>
                        <a:pt x="11956" y="988"/>
                        <a:pt x="11956" y="958"/>
                        <a:pt x="11996" y="879"/>
                      </a:cubicBezTo>
                      <a:cubicBezTo>
                        <a:pt x="11996" y="840"/>
                        <a:pt x="12036" y="801"/>
                        <a:pt x="12077" y="761"/>
                      </a:cubicBezTo>
                      <a:cubicBezTo>
                        <a:pt x="12117" y="722"/>
                        <a:pt x="12188" y="722"/>
                        <a:pt x="12268" y="722"/>
                      </a:cubicBezTo>
                      <a:lnTo>
                        <a:pt x="16477" y="722"/>
                      </a:lnTo>
                      <a:cubicBezTo>
                        <a:pt x="16517" y="722"/>
                        <a:pt x="16598" y="761"/>
                        <a:pt x="16638" y="801"/>
                      </a:cubicBezTo>
                      <a:cubicBezTo>
                        <a:pt x="16678" y="879"/>
                        <a:pt x="16678" y="919"/>
                        <a:pt x="16678" y="958"/>
                      </a:cubicBezTo>
                      <a:cubicBezTo>
                        <a:pt x="16638" y="1027"/>
                        <a:pt x="16638" y="1106"/>
                        <a:pt x="16638" y="1145"/>
                      </a:cubicBezTo>
                      <a:cubicBezTo>
                        <a:pt x="16598" y="1145"/>
                        <a:pt x="16598" y="1224"/>
                        <a:pt x="16558" y="1263"/>
                      </a:cubicBezTo>
                      <a:cubicBezTo>
                        <a:pt x="16477" y="1302"/>
                        <a:pt x="16437" y="1302"/>
                        <a:pt x="16397" y="1302"/>
                      </a:cubicBezTo>
                      <a:cubicBezTo>
                        <a:pt x="15812" y="1302"/>
                        <a:pt x="15259" y="1411"/>
                        <a:pt x="14745" y="1608"/>
                      </a:cubicBezTo>
                      <a:cubicBezTo>
                        <a:pt x="14242" y="1795"/>
                        <a:pt x="13809" y="2070"/>
                        <a:pt x="13416" y="2415"/>
                      </a:cubicBezTo>
                      <a:cubicBezTo>
                        <a:pt x="13376" y="2454"/>
                        <a:pt x="13376" y="2454"/>
                        <a:pt x="13335" y="2454"/>
                      </a:cubicBezTo>
                      <a:lnTo>
                        <a:pt x="13295" y="2493"/>
                      </a:lnTo>
                      <a:lnTo>
                        <a:pt x="7586" y="7601"/>
                      </a:lnTo>
                      <a:lnTo>
                        <a:pt x="6488" y="11065"/>
                      </a:lnTo>
                      <a:cubicBezTo>
                        <a:pt x="6488" y="11105"/>
                        <a:pt x="6448" y="11183"/>
                        <a:pt x="6448" y="11223"/>
                      </a:cubicBezTo>
                      <a:cubicBezTo>
                        <a:pt x="6408" y="11252"/>
                        <a:pt x="6408" y="11292"/>
                        <a:pt x="6408" y="11331"/>
                      </a:cubicBezTo>
                      <a:cubicBezTo>
                        <a:pt x="6408" y="11371"/>
                        <a:pt x="6408" y="11410"/>
                        <a:pt x="6448" y="11449"/>
                      </a:cubicBezTo>
                      <a:cubicBezTo>
                        <a:pt x="6488" y="11489"/>
                        <a:pt x="6488" y="11489"/>
                        <a:pt x="6529" y="11489"/>
                      </a:cubicBezTo>
                      <a:cubicBezTo>
                        <a:pt x="6569" y="11528"/>
                        <a:pt x="6609" y="11528"/>
                        <a:pt x="6690" y="11528"/>
                      </a:cubicBezTo>
                      <a:cubicBezTo>
                        <a:pt x="6962" y="11607"/>
                        <a:pt x="7475" y="11607"/>
                        <a:pt x="8261" y="11607"/>
                      </a:cubicBezTo>
                      <a:cubicBezTo>
                        <a:pt x="8381" y="11607"/>
                        <a:pt x="8452" y="11676"/>
                        <a:pt x="8452" y="11833"/>
                      </a:cubicBezTo>
                      <a:cubicBezTo>
                        <a:pt x="8381" y="11990"/>
                        <a:pt x="8341" y="12099"/>
                        <a:pt x="8341" y="12138"/>
                      </a:cubicBezTo>
                      <a:cubicBezTo>
                        <a:pt x="8301" y="12178"/>
                        <a:pt x="8220" y="12178"/>
                        <a:pt x="8100" y="12178"/>
                      </a:cubicBezTo>
                      <a:lnTo>
                        <a:pt x="2360" y="12178"/>
                      </a:lnTo>
                      <a:cubicBezTo>
                        <a:pt x="2199" y="12178"/>
                        <a:pt x="2118" y="12138"/>
                        <a:pt x="2118" y="119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CC395DE1-C9C5-816C-70AB-DB51A154F721}"/>
                    </a:ext>
                  </a:extLst>
                </p:cNvPr>
                <p:cNvSpPr/>
                <p:nvPr/>
              </p:nvSpPr>
              <p:spPr>
                <a:xfrm>
                  <a:off x="12929495" y="6934329"/>
                  <a:ext cx="6293" cy="7499"/>
                </a:xfrm>
                <a:custGeom>
                  <a:avLst/>
                  <a:gdLst>
                    <a:gd name="connsiteX0" fmla="*/ 2513 w 6293"/>
                    <a:gd name="connsiteY0" fmla="*/ 8065 h 7499"/>
                    <a:gd name="connsiteX1" fmla="*/ 2744 w 6293"/>
                    <a:gd name="connsiteY1" fmla="*/ 7799 h 7499"/>
                    <a:gd name="connsiteX2" fmla="*/ 3570 w 6293"/>
                    <a:gd name="connsiteY2" fmla="*/ 7720 h 7499"/>
                    <a:gd name="connsiteX3" fmla="*/ 4003 w 6293"/>
                    <a:gd name="connsiteY3" fmla="*/ 7376 h 7499"/>
                    <a:gd name="connsiteX4" fmla="*/ 4637 w 6293"/>
                    <a:gd name="connsiteY4" fmla="*/ 5408 h 7499"/>
                    <a:gd name="connsiteX5" fmla="*/ 2905 w 6293"/>
                    <a:gd name="connsiteY5" fmla="*/ 6067 h 7499"/>
                    <a:gd name="connsiteX6" fmla="*/ 1415 w 6293"/>
                    <a:gd name="connsiteY6" fmla="*/ 5487 h 7499"/>
                    <a:gd name="connsiteX7" fmla="*/ 901 w 6293"/>
                    <a:gd name="connsiteY7" fmla="*/ 4178 h 7499"/>
                    <a:gd name="connsiteX8" fmla="*/ 1375 w 6293"/>
                    <a:gd name="connsiteY8" fmla="*/ 2603 h 7499"/>
                    <a:gd name="connsiteX9" fmla="*/ 2744 w 6293"/>
                    <a:gd name="connsiteY9" fmla="*/ 1264 h 7499"/>
                    <a:gd name="connsiteX10" fmla="*/ 4557 w 6293"/>
                    <a:gd name="connsiteY10" fmla="*/ 723 h 7499"/>
                    <a:gd name="connsiteX11" fmla="*/ 5423 w 6293"/>
                    <a:gd name="connsiteY11" fmla="*/ 950 h 7499"/>
                    <a:gd name="connsiteX12" fmla="*/ 5976 w 6293"/>
                    <a:gd name="connsiteY12" fmla="*/ 1530 h 7499"/>
                    <a:gd name="connsiteX13" fmla="*/ 6450 w 6293"/>
                    <a:gd name="connsiteY13" fmla="*/ 1068 h 7499"/>
                    <a:gd name="connsiteX14" fmla="*/ 7034 w 6293"/>
                    <a:gd name="connsiteY14" fmla="*/ 723 h 7499"/>
                    <a:gd name="connsiteX15" fmla="*/ 7195 w 6293"/>
                    <a:gd name="connsiteY15" fmla="*/ 871 h 7499"/>
                    <a:gd name="connsiteX16" fmla="*/ 5070 w 6293"/>
                    <a:gd name="connsiteY16" fmla="*/ 7445 h 7499"/>
                    <a:gd name="connsiteX17" fmla="*/ 5030 w 6293"/>
                    <a:gd name="connsiteY17" fmla="*/ 7642 h 7499"/>
                    <a:gd name="connsiteX18" fmla="*/ 6017 w 6293"/>
                    <a:gd name="connsiteY18" fmla="*/ 7799 h 7499"/>
                    <a:gd name="connsiteX19" fmla="*/ 6127 w 6293"/>
                    <a:gd name="connsiteY19" fmla="*/ 7839 h 7499"/>
                    <a:gd name="connsiteX20" fmla="*/ 6168 w 6293"/>
                    <a:gd name="connsiteY20" fmla="*/ 7947 h 7499"/>
                    <a:gd name="connsiteX21" fmla="*/ 6087 w 6293"/>
                    <a:gd name="connsiteY21" fmla="*/ 8144 h 7499"/>
                    <a:gd name="connsiteX22" fmla="*/ 5936 w 6293"/>
                    <a:gd name="connsiteY22" fmla="*/ 8222 h 7499"/>
                    <a:gd name="connsiteX23" fmla="*/ 2674 w 6293"/>
                    <a:gd name="connsiteY23" fmla="*/ 8222 h 7499"/>
                    <a:gd name="connsiteX24" fmla="*/ 2513 w 6293"/>
                    <a:gd name="connsiteY24" fmla="*/ 8065 h 7499"/>
                    <a:gd name="connsiteX25" fmla="*/ 2945 w 6293"/>
                    <a:gd name="connsiteY25" fmla="*/ 5762 h 7499"/>
                    <a:gd name="connsiteX26" fmla="*/ 3963 w 6293"/>
                    <a:gd name="connsiteY26" fmla="*/ 5447 h 7499"/>
                    <a:gd name="connsiteX27" fmla="*/ 4869 w 6293"/>
                    <a:gd name="connsiteY27" fmla="*/ 4719 h 7499"/>
                    <a:gd name="connsiteX28" fmla="*/ 5735 w 6293"/>
                    <a:gd name="connsiteY28" fmla="*/ 2071 h 7499"/>
                    <a:gd name="connsiteX29" fmla="*/ 5342 w 6293"/>
                    <a:gd name="connsiteY29" fmla="*/ 1333 h 7499"/>
                    <a:gd name="connsiteX30" fmla="*/ 4557 w 6293"/>
                    <a:gd name="connsiteY30" fmla="*/ 1068 h 7499"/>
                    <a:gd name="connsiteX31" fmla="*/ 3570 w 6293"/>
                    <a:gd name="connsiteY31" fmla="*/ 1373 h 7499"/>
                    <a:gd name="connsiteX32" fmla="*/ 2865 w 6293"/>
                    <a:gd name="connsiteY32" fmla="*/ 2140 h 7499"/>
                    <a:gd name="connsiteX33" fmla="*/ 2271 w 6293"/>
                    <a:gd name="connsiteY33" fmla="*/ 3410 h 7499"/>
                    <a:gd name="connsiteX34" fmla="*/ 1999 w 6293"/>
                    <a:gd name="connsiteY34" fmla="*/ 4719 h 7499"/>
                    <a:gd name="connsiteX35" fmla="*/ 2241 w 6293"/>
                    <a:gd name="connsiteY35" fmla="*/ 5447 h 7499"/>
                    <a:gd name="connsiteX36" fmla="*/ 2945 w 6293"/>
                    <a:gd name="connsiteY36" fmla="*/ 5762 h 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99">
                      <a:moveTo>
                        <a:pt x="2513" y="8065"/>
                      </a:moveTo>
                      <a:cubicBezTo>
                        <a:pt x="2553" y="7868"/>
                        <a:pt x="2633" y="7799"/>
                        <a:pt x="2744" y="7799"/>
                      </a:cubicBezTo>
                      <a:cubicBezTo>
                        <a:pt x="3107" y="7799"/>
                        <a:pt x="3378" y="7760"/>
                        <a:pt x="3570" y="7720"/>
                      </a:cubicBezTo>
                      <a:cubicBezTo>
                        <a:pt x="3811" y="7681"/>
                        <a:pt x="3932" y="7563"/>
                        <a:pt x="4003" y="7376"/>
                      </a:cubicBezTo>
                      <a:lnTo>
                        <a:pt x="4637" y="5408"/>
                      </a:lnTo>
                      <a:cubicBezTo>
                        <a:pt x="4083" y="5831"/>
                        <a:pt x="3499" y="6067"/>
                        <a:pt x="2905" y="6067"/>
                      </a:cubicBezTo>
                      <a:cubicBezTo>
                        <a:pt x="2271" y="6067"/>
                        <a:pt x="1808" y="5870"/>
                        <a:pt x="1415" y="5487"/>
                      </a:cubicBezTo>
                      <a:cubicBezTo>
                        <a:pt x="1053" y="5142"/>
                        <a:pt x="901" y="4719"/>
                        <a:pt x="901" y="4178"/>
                      </a:cubicBezTo>
                      <a:cubicBezTo>
                        <a:pt x="901" y="3685"/>
                        <a:pt x="1053" y="3144"/>
                        <a:pt x="1375" y="2603"/>
                      </a:cubicBezTo>
                      <a:cubicBezTo>
                        <a:pt x="1727" y="2071"/>
                        <a:pt x="2160" y="1648"/>
                        <a:pt x="2744" y="1264"/>
                      </a:cubicBezTo>
                      <a:cubicBezTo>
                        <a:pt x="3298" y="910"/>
                        <a:pt x="3892" y="723"/>
                        <a:pt x="4557" y="723"/>
                      </a:cubicBezTo>
                      <a:cubicBezTo>
                        <a:pt x="4869" y="723"/>
                        <a:pt x="5151" y="802"/>
                        <a:pt x="5423" y="950"/>
                      </a:cubicBezTo>
                      <a:cubicBezTo>
                        <a:pt x="5654" y="1107"/>
                        <a:pt x="5815" y="1264"/>
                        <a:pt x="5976" y="1530"/>
                      </a:cubicBezTo>
                      <a:cubicBezTo>
                        <a:pt x="6017" y="1412"/>
                        <a:pt x="6168" y="1264"/>
                        <a:pt x="6450" y="1068"/>
                      </a:cubicBezTo>
                      <a:cubicBezTo>
                        <a:pt x="6721" y="841"/>
                        <a:pt x="6913" y="723"/>
                        <a:pt x="7034" y="723"/>
                      </a:cubicBezTo>
                      <a:cubicBezTo>
                        <a:pt x="7114" y="723"/>
                        <a:pt x="7195" y="802"/>
                        <a:pt x="7195" y="871"/>
                      </a:cubicBezTo>
                      <a:lnTo>
                        <a:pt x="5070" y="7445"/>
                      </a:lnTo>
                      <a:cubicBezTo>
                        <a:pt x="5030" y="7563"/>
                        <a:pt x="5030" y="7602"/>
                        <a:pt x="5030" y="7642"/>
                      </a:cubicBezTo>
                      <a:cubicBezTo>
                        <a:pt x="5030" y="7720"/>
                        <a:pt x="5342" y="7799"/>
                        <a:pt x="6017" y="7799"/>
                      </a:cubicBezTo>
                      <a:cubicBezTo>
                        <a:pt x="6087" y="7799"/>
                        <a:pt x="6087" y="7799"/>
                        <a:pt x="6127" y="7839"/>
                      </a:cubicBezTo>
                      <a:cubicBezTo>
                        <a:pt x="6168" y="7868"/>
                        <a:pt x="6168" y="7908"/>
                        <a:pt x="6168" y="7947"/>
                      </a:cubicBezTo>
                      <a:cubicBezTo>
                        <a:pt x="6127" y="8026"/>
                        <a:pt x="6127" y="8104"/>
                        <a:pt x="6087" y="8144"/>
                      </a:cubicBezTo>
                      <a:cubicBezTo>
                        <a:pt x="6047" y="8183"/>
                        <a:pt x="6017" y="8222"/>
                        <a:pt x="5936" y="8222"/>
                      </a:cubicBezTo>
                      <a:lnTo>
                        <a:pt x="2674" y="8222"/>
                      </a:lnTo>
                      <a:cubicBezTo>
                        <a:pt x="2593" y="8222"/>
                        <a:pt x="2513" y="8144"/>
                        <a:pt x="2513" y="8065"/>
                      </a:cubicBezTo>
                      <a:close/>
                      <a:moveTo>
                        <a:pt x="2945" y="5762"/>
                      </a:moveTo>
                      <a:cubicBezTo>
                        <a:pt x="3298" y="5762"/>
                        <a:pt x="3650" y="5683"/>
                        <a:pt x="3963" y="5447"/>
                      </a:cubicBezTo>
                      <a:cubicBezTo>
                        <a:pt x="4325" y="5260"/>
                        <a:pt x="4637" y="4985"/>
                        <a:pt x="4869" y="4719"/>
                      </a:cubicBezTo>
                      <a:lnTo>
                        <a:pt x="5735" y="2071"/>
                      </a:lnTo>
                      <a:cubicBezTo>
                        <a:pt x="5654" y="1796"/>
                        <a:pt x="5543" y="1569"/>
                        <a:pt x="5342" y="1333"/>
                      </a:cubicBezTo>
                      <a:cubicBezTo>
                        <a:pt x="5151" y="1146"/>
                        <a:pt x="4869" y="1068"/>
                        <a:pt x="4557" y="1068"/>
                      </a:cubicBezTo>
                      <a:cubicBezTo>
                        <a:pt x="4204" y="1068"/>
                        <a:pt x="3892" y="1146"/>
                        <a:pt x="3570" y="1373"/>
                      </a:cubicBezTo>
                      <a:cubicBezTo>
                        <a:pt x="3298" y="1569"/>
                        <a:pt x="3026" y="1835"/>
                        <a:pt x="2865" y="2140"/>
                      </a:cubicBezTo>
                      <a:cubicBezTo>
                        <a:pt x="2633" y="2455"/>
                        <a:pt x="2432" y="2878"/>
                        <a:pt x="2271" y="3410"/>
                      </a:cubicBezTo>
                      <a:cubicBezTo>
                        <a:pt x="2080" y="3991"/>
                        <a:pt x="1999" y="4414"/>
                        <a:pt x="1999" y="4719"/>
                      </a:cubicBezTo>
                      <a:cubicBezTo>
                        <a:pt x="1999" y="4985"/>
                        <a:pt x="2080" y="5221"/>
                        <a:pt x="2241" y="5447"/>
                      </a:cubicBezTo>
                      <a:cubicBezTo>
                        <a:pt x="2392" y="5644"/>
                        <a:pt x="2633" y="5762"/>
                        <a:pt x="2945" y="57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111A4AD2-5A3A-C38B-8E53-0890D802093B}"/>
                    </a:ext>
                  </a:extLst>
                </p:cNvPr>
                <p:cNvSpPr/>
                <p:nvPr/>
              </p:nvSpPr>
              <p:spPr>
                <a:xfrm>
                  <a:off x="12936221" y="6931367"/>
                  <a:ext cx="7270" cy="8306"/>
                </a:xfrm>
                <a:custGeom>
                  <a:avLst/>
                  <a:gdLst>
                    <a:gd name="connsiteX0" fmla="*/ 2947 w 7270"/>
                    <a:gd name="connsiteY0" fmla="*/ 9029 h 8306"/>
                    <a:gd name="connsiteX1" fmla="*/ 1447 w 7270"/>
                    <a:gd name="connsiteY1" fmla="*/ 8448 h 8306"/>
                    <a:gd name="connsiteX2" fmla="*/ 903 w 7270"/>
                    <a:gd name="connsiteY2" fmla="*/ 7139 h 8306"/>
                    <a:gd name="connsiteX3" fmla="*/ 1416 w 7270"/>
                    <a:gd name="connsiteY3" fmla="*/ 5565 h 8306"/>
                    <a:gd name="connsiteX4" fmla="*/ 2745 w 7270"/>
                    <a:gd name="connsiteY4" fmla="*/ 4226 h 8306"/>
                    <a:gd name="connsiteX5" fmla="*/ 4598 w 7270"/>
                    <a:gd name="connsiteY5" fmla="*/ 3685 h 8306"/>
                    <a:gd name="connsiteX6" fmla="*/ 5384 w 7270"/>
                    <a:gd name="connsiteY6" fmla="*/ 3911 h 8306"/>
                    <a:gd name="connsiteX7" fmla="*/ 5978 w 7270"/>
                    <a:gd name="connsiteY7" fmla="*/ 4413 h 8306"/>
                    <a:gd name="connsiteX8" fmla="*/ 6803 w 7270"/>
                    <a:gd name="connsiteY8" fmla="*/ 1795 h 8306"/>
                    <a:gd name="connsiteX9" fmla="*/ 6874 w 7270"/>
                    <a:gd name="connsiteY9" fmla="*/ 1451 h 8306"/>
                    <a:gd name="connsiteX10" fmla="*/ 5897 w 7270"/>
                    <a:gd name="connsiteY10" fmla="*/ 1303 h 8306"/>
                    <a:gd name="connsiteX11" fmla="*/ 5736 w 7270"/>
                    <a:gd name="connsiteY11" fmla="*/ 1106 h 8306"/>
                    <a:gd name="connsiteX12" fmla="*/ 5776 w 7270"/>
                    <a:gd name="connsiteY12" fmla="*/ 1028 h 8306"/>
                    <a:gd name="connsiteX13" fmla="*/ 5817 w 7270"/>
                    <a:gd name="connsiteY13" fmla="*/ 919 h 8306"/>
                    <a:gd name="connsiteX14" fmla="*/ 5978 w 7270"/>
                    <a:gd name="connsiteY14" fmla="*/ 880 h 8306"/>
                    <a:gd name="connsiteX15" fmla="*/ 7981 w 7270"/>
                    <a:gd name="connsiteY15" fmla="*/ 723 h 8306"/>
                    <a:gd name="connsiteX16" fmla="*/ 8173 w 7270"/>
                    <a:gd name="connsiteY16" fmla="*/ 880 h 8306"/>
                    <a:gd name="connsiteX17" fmla="*/ 6018 w 7270"/>
                    <a:gd name="connsiteY17" fmla="*/ 7641 h 8306"/>
                    <a:gd name="connsiteX18" fmla="*/ 5897 w 7270"/>
                    <a:gd name="connsiteY18" fmla="*/ 8222 h 8306"/>
                    <a:gd name="connsiteX19" fmla="*/ 6330 w 7270"/>
                    <a:gd name="connsiteY19" fmla="*/ 8724 h 8306"/>
                    <a:gd name="connsiteX20" fmla="*/ 7035 w 7270"/>
                    <a:gd name="connsiteY20" fmla="*/ 8261 h 8306"/>
                    <a:gd name="connsiteX21" fmla="*/ 7468 w 7270"/>
                    <a:gd name="connsiteY21" fmla="*/ 7179 h 8306"/>
                    <a:gd name="connsiteX22" fmla="*/ 7589 w 7270"/>
                    <a:gd name="connsiteY22" fmla="*/ 7110 h 8306"/>
                    <a:gd name="connsiteX23" fmla="*/ 7780 w 7270"/>
                    <a:gd name="connsiteY23" fmla="*/ 7110 h 8306"/>
                    <a:gd name="connsiteX24" fmla="*/ 7861 w 7270"/>
                    <a:gd name="connsiteY24" fmla="*/ 7139 h 8306"/>
                    <a:gd name="connsiteX25" fmla="*/ 7901 w 7270"/>
                    <a:gd name="connsiteY25" fmla="*/ 7218 h 8306"/>
                    <a:gd name="connsiteX26" fmla="*/ 7307 w 7270"/>
                    <a:gd name="connsiteY26" fmla="*/ 8527 h 8306"/>
                    <a:gd name="connsiteX27" fmla="*/ 6290 w 7270"/>
                    <a:gd name="connsiteY27" fmla="*/ 9029 h 8306"/>
                    <a:gd name="connsiteX28" fmla="*/ 5384 w 7270"/>
                    <a:gd name="connsiteY28" fmla="*/ 8793 h 8306"/>
                    <a:gd name="connsiteX29" fmla="*/ 4910 w 7270"/>
                    <a:gd name="connsiteY29" fmla="*/ 8183 h 8306"/>
                    <a:gd name="connsiteX30" fmla="*/ 2947 w 7270"/>
                    <a:gd name="connsiteY30" fmla="*/ 9029 h 8306"/>
                    <a:gd name="connsiteX31" fmla="*/ 2987 w 7270"/>
                    <a:gd name="connsiteY31" fmla="*/ 8724 h 8306"/>
                    <a:gd name="connsiteX32" fmla="*/ 4044 w 7270"/>
                    <a:gd name="connsiteY32" fmla="*/ 8409 h 8306"/>
                    <a:gd name="connsiteX33" fmla="*/ 4910 w 7270"/>
                    <a:gd name="connsiteY33" fmla="*/ 7641 h 8306"/>
                    <a:gd name="connsiteX34" fmla="*/ 4910 w 7270"/>
                    <a:gd name="connsiteY34" fmla="*/ 7602 h 8306"/>
                    <a:gd name="connsiteX35" fmla="*/ 5736 w 7270"/>
                    <a:gd name="connsiteY35" fmla="*/ 5033 h 8306"/>
                    <a:gd name="connsiteX36" fmla="*/ 5343 w 7270"/>
                    <a:gd name="connsiteY36" fmla="*/ 4295 h 8306"/>
                    <a:gd name="connsiteX37" fmla="*/ 4558 w 7270"/>
                    <a:gd name="connsiteY37" fmla="*/ 4029 h 8306"/>
                    <a:gd name="connsiteX38" fmla="*/ 3611 w 7270"/>
                    <a:gd name="connsiteY38" fmla="*/ 4335 h 8306"/>
                    <a:gd name="connsiteX39" fmla="*/ 2866 w 7270"/>
                    <a:gd name="connsiteY39" fmla="*/ 5102 h 8306"/>
                    <a:gd name="connsiteX40" fmla="*/ 2272 w 7270"/>
                    <a:gd name="connsiteY40" fmla="*/ 6372 h 8306"/>
                    <a:gd name="connsiteX41" fmla="*/ 2041 w 7270"/>
                    <a:gd name="connsiteY41" fmla="*/ 7681 h 8306"/>
                    <a:gd name="connsiteX42" fmla="*/ 2272 w 7270"/>
                    <a:gd name="connsiteY42" fmla="*/ 8409 h 8306"/>
                    <a:gd name="connsiteX43" fmla="*/ 2987 w 7270"/>
                    <a:gd name="connsiteY43" fmla="*/ 8724 h 8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306">
                      <a:moveTo>
                        <a:pt x="2947" y="9029"/>
                      </a:moveTo>
                      <a:cubicBezTo>
                        <a:pt x="2313" y="9029"/>
                        <a:pt x="1809" y="8832"/>
                        <a:pt x="1447" y="8448"/>
                      </a:cubicBezTo>
                      <a:cubicBezTo>
                        <a:pt x="1094" y="8104"/>
                        <a:pt x="903" y="7681"/>
                        <a:pt x="903" y="7139"/>
                      </a:cubicBezTo>
                      <a:cubicBezTo>
                        <a:pt x="903" y="6647"/>
                        <a:pt x="1054" y="6106"/>
                        <a:pt x="1416" y="5565"/>
                      </a:cubicBezTo>
                      <a:cubicBezTo>
                        <a:pt x="1728" y="5033"/>
                        <a:pt x="2161" y="4610"/>
                        <a:pt x="2745" y="4226"/>
                      </a:cubicBezTo>
                      <a:cubicBezTo>
                        <a:pt x="3339" y="3872"/>
                        <a:pt x="3933" y="3685"/>
                        <a:pt x="4598" y="3685"/>
                      </a:cubicBezTo>
                      <a:cubicBezTo>
                        <a:pt x="4870" y="3685"/>
                        <a:pt x="5152" y="3764"/>
                        <a:pt x="5384" y="3911"/>
                      </a:cubicBezTo>
                      <a:cubicBezTo>
                        <a:pt x="5615" y="4029"/>
                        <a:pt x="5817" y="4187"/>
                        <a:pt x="5978" y="4413"/>
                      </a:cubicBezTo>
                      <a:lnTo>
                        <a:pt x="6803" y="1795"/>
                      </a:lnTo>
                      <a:cubicBezTo>
                        <a:pt x="6843" y="1648"/>
                        <a:pt x="6843" y="1569"/>
                        <a:pt x="6874" y="1451"/>
                      </a:cubicBezTo>
                      <a:cubicBezTo>
                        <a:pt x="6874" y="1343"/>
                        <a:pt x="6562" y="1303"/>
                        <a:pt x="5897" y="1303"/>
                      </a:cubicBezTo>
                      <a:cubicBezTo>
                        <a:pt x="5776" y="1303"/>
                        <a:pt x="5736" y="1225"/>
                        <a:pt x="5736" y="1106"/>
                      </a:cubicBezTo>
                      <a:cubicBezTo>
                        <a:pt x="5736" y="1106"/>
                        <a:pt x="5736" y="1067"/>
                        <a:pt x="5776" y="1028"/>
                      </a:cubicBezTo>
                      <a:cubicBezTo>
                        <a:pt x="5776" y="988"/>
                        <a:pt x="5817" y="959"/>
                        <a:pt x="5817" y="919"/>
                      </a:cubicBezTo>
                      <a:cubicBezTo>
                        <a:pt x="5857" y="880"/>
                        <a:pt x="5897" y="880"/>
                        <a:pt x="5978" y="880"/>
                      </a:cubicBezTo>
                      <a:lnTo>
                        <a:pt x="7981" y="723"/>
                      </a:lnTo>
                      <a:cubicBezTo>
                        <a:pt x="8102" y="723"/>
                        <a:pt x="8173" y="801"/>
                        <a:pt x="8173" y="880"/>
                      </a:cubicBezTo>
                      <a:lnTo>
                        <a:pt x="6018" y="7641"/>
                      </a:lnTo>
                      <a:cubicBezTo>
                        <a:pt x="5937" y="7799"/>
                        <a:pt x="5897" y="7986"/>
                        <a:pt x="5897" y="8222"/>
                      </a:cubicBezTo>
                      <a:cubicBezTo>
                        <a:pt x="5897" y="8566"/>
                        <a:pt x="6018" y="8724"/>
                        <a:pt x="6330" y="8724"/>
                      </a:cubicBezTo>
                      <a:cubicBezTo>
                        <a:pt x="6642" y="8724"/>
                        <a:pt x="6874" y="8566"/>
                        <a:pt x="7035" y="8261"/>
                      </a:cubicBezTo>
                      <a:cubicBezTo>
                        <a:pt x="7196" y="7947"/>
                        <a:pt x="7347" y="7563"/>
                        <a:pt x="7468" y="7179"/>
                      </a:cubicBezTo>
                      <a:cubicBezTo>
                        <a:pt x="7468" y="7110"/>
                        <a:pt x="7508" y="7110"/>
                        <a:pt x="7589" y="7110"/>
                      </a:cubicBezTo>
                      <a:lnTo>
                        <a:pt x="7780" y="7110"/>
                      </a:lnTo>
                      <a:cubicBezTo>
                        <a:pt x="7780" y="7110"/>
                        <a:pt x="7820" y="7110"/>
                        <a:pt x="7861" y="7139"/>
                      </a:cubicBezTo>
                      <a:cubicBezTo>
                        <a:pt x="7901" y="7179"/>
                        <a:pt x="7901" y="7179"/>
                        <a:pt x="7901" y="7218"/>
                      </a:cubicBezTo>
                      <a:cubicBezTo>
                        <a:pt x="7700" y="7759"/>
                        <a:pt x="7508" y="8222"/>
                        <a:pt x="7307" y="8527"/>
                      </a:cubicBezTo>
                      <a:cubicBezTo>
                        <a:pt x="7115" y="8872"/>
                        <a:pt x="6763" y="9029"/>
                        <a:pt x="6290" y="9029"/>
                      </a:cubicBezTo>
                      <a:cubicBezTo>
                        <a:pt x="5978" y="9029"/>
                        <a:pt x="5656" y="8911"/>
                        <a:pt x="5384" y="8793"/>
                      </a:cubicBezTo>
                      <a:cubicBezTo>
                        <a:pt x="5152" y="8645"/>
                        <a:pt x="4951" y="8448"/>
                        <a:pt x="4910" y="8183"/>
                      </a:cubicBezTo>
                      <a:cubicBezTo>
                        <a:pt x="4246" y="8754"/>
                        <a:pt x="3611" y="9029"/>
                        <a:pt x="2947" y="9029"/>
                      </a:cubicBezTo>
                      <a:close/>
                      <a:moveTo>
                        <a:pt x="2987" y="8724"/>
                      </a:moveTo>
                      <a:cubicBezTo>
                        <a:pt x="3339" y="8724"/>
                        <a:pt x="3692" y="8606"/>
                        <a:pt x="4044" y="8409"/>
                      </a:cubicBezTo>
                      <a:cubicBezTo>
                        <a:pt x="4357" y="8183"/>
                        <a:pt x="4679" y="7947"/>
                        <a:pt x="4910" y="7641"/>
                      </a:cubicBezTo>
                      <a:lnTo>
                        <a:pt x="4910" y="7602"/>
                      </a:lnTo>
                      <a:lnTo>
                        <a:pt x="5736" y="5033"/>
                      </a:lnTo>
                      <a:cubicBezTo>
                        <a:pt x="5696" y="4758"/>
                        <a:pt x="5545" y="4531"/>
                        <a:pt x="5343" y="4295"/>
                      </a:cubicBezTo>
                      <a:cubicBezTo>
                        <a:pt x="5152" y="4108"/>
                        <a:pt x="4870" y="4029"/>
                        <a:pt x="4558" y="4029"/>
                      </a:cubicBezTo>
                      <a:cubicBezTo>
                        <a:pt x="4205" y="4029"/>
                        <a:pt x="3893" y="4108"/>
                        <a:pt x="3611" y="4335"/>
                      </a:cubicBezTo>
                      <a:cubicBezTo>
                        <a:pt x="3299" y="4531"/>
                        <a:pt x="3068" y="4797"/>
                        <a:pt x="2866" y="5102"/>
                      </a:cubicBezTo>
                      <a:cubicBezTo>
                        <a:pt x="2665" y="5417"/>
                        <a:pt x="2474" y="5840"/>
                        <a:pt x="2272" y="6372"/>
                      </a:cubicBezTo>
                      <a:cubicBezTo>
                        <a:pt x="2121" y="6952"/>
                        <a:pt x="2041" y="7376"/>
                        <a:pt x="2041" y="7681"/>
                      </a:cubicBezTo>
                      <a:cubicBezTo>
                        <a:pt x="2041" y="7947"/>
                        <a:pt x="2121" y="8183"/>
                        <a:pt x="2272" y="8409"/>
                      </a:cubicBezTo>
                      <a:cubicBezTo>
                        <a:pt x="2393" y="8606"/>
                        <a:pt x="2635" y="8724"/>
                        <a:pt x="2987" y="87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8F88C337-F6D6-EAB6-9ABD-7490FC3BE77E}"/>
                    </a:ext>
                  </a:extLst>
                </p:cNvPr>
                <p:cNvSpPr/>
                <p:nvPr/>
              </p:nvSpPr>
              <p:spPr>
                <a:xfrm flipV="1">
                  <a:off x="12855859" y="695796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80 h 3626"/>
                    <a:gd name="connsiteX1" fmla="*/ 44119 w 43227"/>
                    <a:gd name="connsiteY1" fmla="*/ 168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80"/>
                      </a:moveTo>
                      <a:lnTo>
                        <a:pt x="44119" y="1680"/>
                      </a:lnTo>
                    </a:path>
                  </a:pathLst>
                </a:custGeom>
                <a:noFill/>
                <a:ln w="14028" cap="flat">
                  <a:solidFill>
                    <a:srgbClr val="BF00B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2D69B687-ACFD-F02A-5A9A-DDB2E50B220D}"/>
                    </a:ext>
                  </a:extLst>
                </p:cNvPr>
                <p:cNvSpPr/>
                <p:nvPr/>
              </p:nvSpPr>
              <p:spPr>
                <a:xfrm>
                  <a:off x="12917060" y="6952094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46 h 11455"/>
                    <a:gd name="connsiteX1" fmla="*/ 2159 w 15778"/>
                    <a:gd name="connsiteY1" fmla="*/ 11828 h 11455"/>
                    <a:gd name="connsiteX2" fmla="*/ 2239 w 15778"/>
                    <a:gd name="connsiteY2" fmla="*/ 11680 h 11455"/>
                    <a:gd name="connsiteX3" fmla="*/ 2400 w 15778"/>
                    <a:gd name="connsiteY3" fmla="*/ 11602 h 11455"/>
                    <a:gd name="connsiteX4" fmla="*/ 4243 w 15778"/>
                    <a:gd name="connsiteY4" fmla="*/ 11484 h 11455"/>
                    <a:gd name="connsiteX5" fmla="*/ 4444 w 15778"/>
                    <a:gd name="connsiteY5" fmla="*/ 11375 h 11455"/>
                    <a:gd name="connsiteX6" fmla="*/ 4565 w 15778"/>
                    <a:gd name="connsiteY6" fmla="*/ 11178 h 11455"/>
                    <a:gd name="connsiteX7" fmla="*/ 4676 w 15778"/>
                    <a:gd name="connsiteY7" fmla="*/ 10991 h 11455"/>
                    <a:gd name="connsiteX8" fmla="*/ 5743 w 15778"/>
                    <a:gd name="connsiteY8" fmla="*/ 7606 h 11455"/>
                    <a:gd name="connsiteX9" fmla="*/ 2984 w 15778"/>
                    <a:gd name="connsiteY9" fmla="*/ 1642 h 11455"/>
                    <a:gd name="connsiteX10" fmla="*/ 2279 w 15778"/>
                    <a:gd name="connsiteY10" fmla="*/ 1376 h 11455"/>
                    <a:gd name="connsiteX11" fmla="*/ 1142 w 15778"/>
                    <a:gd name="connsiteY11" fmla="*/ 1297 h 11455"/>
                    <a:gd name="connsiteX12" fmla="*/ 900 w 15778"/>
                    <a:gd name="connsiteY12" fmla="*/ 1071 h 11455"/>
                    <a:gd name="connsiteX13" fmla="*/ 1021 w 15778"/>
                    <a:gd name="connsiteY13" fmla="*/ 796 h 11455"/>
                    <a:gd name="connsiteX14" fmla="*/ 1293 w 15778"/>
                    <a:gd name="connsiteY14" fmla="*/ 727 h 11455"/>
                    <a:gd name="connsiteX15" fmla="*/ 6720 w 15778"/>
                    <a:gd name="connsiteY15" fmla="*/ 727 h 11455"/>
                    <a:gd name="connsiteX16" fmla="*/ 6921 w 15778"/>
                    <a:gd name="connsiteY16" fmla="*/ 914 h 11455"/>
                    <a:gd name="connsiteX17" fmla="*/ 6649 w 15778"/>
                    <a:gd name="connsiteY17" fmla="*/ 1297 h 11455"/>
                    <a:gd name="connsiteX18" fmla="*/ 5109 w 15778"/>
                    <a:gd name="connsiteY18" fmla="*/ 1681 h 11455"/>
                    <a:gd name="connsiteX19" fmla="*/ 7556 w 15778"/>
                    <a:gd name="connsiteY19" fmla="*/ 6838 h 11455"/>
                    <a:gd name="connsiteX20" fmla="*/ 12661 w 15778"/>
                    <a:gd name="connsiteY20" fmla="*/ 2262 h 11455"/>
                    <a:gd name="connsiteX21" fmla="*/ 12782 w 15778"/>
                    <a:gd name="connsiteY21" fmla="*/ 2065 h 11455"/>
                    <a:gd name="connsiteX22" fmla="*/ 12943 w 15778"/>
                    <a:gd name="connsiteY22" fmla="*/ 1878 h 11455"/>
                    <a:gd name="connsiteX23" fmla="*/ 13023 w 15778"/>
                    <a:gd name="connsiteY23" fmla="*/ 1681 h 11455"/>
                    <a:gd name="connsiteX24" fmla="*/ 12157 w 15778"/>
                    <a:gd name="connsiteY24" fmla="*/ 1297 h 11455"/>
                    <a:gd name="connsiteX25" fmla="*/ 11916 w 15778"/>
                    <a:gd name="connsiteY25" fmla="*/ 1071 h 11455"/>
                    <a:gd name="connsiteX26" fmla="*/ 11996 w 15778"/>
                    <a:gd name="connsiteY26" fmla="*/ 874 h 11455"/>
                    <a:gd name="connsiteX27" fmla="*/ 12077 w 15778"/>
                    <a:gd name="connsiteY27" fmla="*/ 756 h 11455"/>
                    <a:gd name="connsiteX28" fmla="*/ 12268 w 15778"/>
                    <a:gd name="connsiteY28" fmla="*/ 727 h 11455"/>
                    <a:gd name="connsiteX29" fmla="*/ 16477 w 15778"/>
                    <a:gd name="connsiteY29" fmla="*/ 727 h 11455"/>
                    <a:gd name="connsiteX30" fmla="*/ 16638 w 15778"/>
                    <a:gd name="connsiteY30" fmla="*/ 796 h 11455"/>
                    <a:gd name="connsiteX31" fmla="*/ 16678 w 15778"/>
                    <a:gd name="connsiteY31" fmla="*/ 914 h 11455"/>
                    <a:gd name="connsiteX32" fmla="*/ 16638 w 15778"/>
                    <a:gd name="connsiteY32" fmla="*/ 1110 h 11455"/>
                    <a:gd name="connsiteX33" fmla="*/ 16558 w 15778"/>
                    <a:gd name="connsiteY33" fmla="*/ 1219 h 11455"/>
                    <a:gd name="connsiteX34" fmla="*/ 16397 w 15778"/>
                    <a:gd name="connsiteY34" fmla="*/ 1297 h 11455"/>
                    <a:gd name="connsiteX35" fmla="*/ 14745 w 15778"/>
                    <a:gd name="connsiteY35" fmla="*/ 1603 h 11455"/>
                    <a:gd name="connsiteX36" fmla="*/ 13416 w 15778"/>
                    <a:gd name="connsiteY36" fmla="*/ 2410 h 11455"/>
                    <a:gd name="connsiteX37" fmla="*/ 13335 w 15778"/>
                    <a:gd name="connsiteY37" fmla="*/ 2449 h 11455"/>
                    <a:gd name="connsiteX38" fmla="*/ 13295 w 15778"/>
                    <a:gd name="connsiteY38" fmla="*/ 2488 h 11455"/>
                    <a:gd name="connsiteX39" fmla="*/ 7586 w 15778"/>
                    <a:gd name="connsiteY39" fmla="*/ 7606 h 11455"/>
                    <a:gd name="connsiteX40" fmla="*/ 6488 w 15778"/>
                    <a:gd name="connsiteY40" fmla="*/ 11060 h 11455"/>
                    <a:gd name="connsiteX41" fmla="*/ 6448 w 15778"/>
                    <a:gd name="connsiteY41" fmla="*/ 11218 h 11455"/>
                    <a:gd name="connsiteX42" fmla="*/ 6408 w 15778"/>
                    <a:gd name="connsiteY42" fmla="*/ 11336 h 11455"/>
                    <a:gd name="connsiteX43" fmla="*/ 6448 w 15778"/>
                    <a:gd name="connsiteY43" fmla="*/ 11444 h 11455"/>
                    <a:gd name="connsiteX44" fmla="*/ 6529 w 15778"/>
                    <a:gd name="connsiteY44" fmla="*/ 11484 h 11455"/>
                    <a:gd name="connsiteX45" fmla="*/ 6690 w 15778"/>
                    <a:gd name="connsiteY45" fmla="*/ 11523 h 11455"/>
                    <a:gd name="connsiteX46" fmla="*/ 8261 w 15778"/>
                    <a:gd name="connsiteY46" fmla="*/ 11602 h 11455"/>
                    <a:gd name="connsiteX47" fmla="*/ 8452 w 15778"/>
                    <a:gd name="connsiteY47" fmla="*/ 11798 h 11455"/>
                    <a:gd name="connsiteX48" fmla="*/ 8341 w 15778"/>
                    <a:gd name="connsiteY48" fmla="*/ 12104 h 11455"/>
                    <a:gd name="connsiteX49" fmla="*/ 8100 w 15778"/>
                    <a:gd name="connsiteY49" fmla="*/ 12182 h 11455"/>
                    <a:gd name="connsiteX50" fmla="*/ 2360 w 15778"/>
                    <a:gd name="connsiteY50" fmla="*/ 12182 h 11455"/>
                    <a:gd name="connsiteX51" fmla="*/ 2118 w 15778"/>
                    <a:gd name="connsiteY51" fmla="*/ 11946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46"/>
                      </a:moveTo>
                      <a:cubicBezTo>
                        <a:pt x="2118" y="11946"/>
                        <a:pt x="2118" y="11907"/>
                        <a:pt x="2159" y="11828"/>
                      </a:cubicBezTo>
                      <a:cubicBezTo>
                        <a:pt x="2159" y="11759"/>
                        <a:pt x="2199" y="11720"/>
                        <a:pt x="2239" y="11680"/>
                      </a:cubicBezTo>
                      <a:cubicBezTo>
                        <a:pt x="2279" y="11641"/>
                        <a:pt x="2320" y="11602"/>
                        <a:pt x="2400" y="11602"/>
                      </a:cubicBezTo>
                      <a:cubicBezTo>
                        <a:pt x="3266" y="11602"/>
                        <a:pt x="3891" y="11562"/>
                        <a:pt x="4243" y="11484"/>
                      </a:cubicBezTo>
                      <a:cubicBezTo>
                        <a:pt x="4324" y="11484"/>
                        <a:pt x="4364" y="11444"/>
                        <a:pt x="4444" y="11375"/>
                      </a:cubicBezTo>
                      <a:cubicBezTo>
                        <a:pt x="4485" y="11297"/>
                        <a:pt x="4525" y="11257"/>
                        <a:pt x="4565" y="11178"/>
                      </a:cubicBezTo>
                      <a:cubicBezTo>
                        <a:pt x="4605" y="11100"/>
                        <a:pt x="4636" y="11021"/>
                        <a:pt x="4676" y="10991"/>
                      </a:cubicBezTo>
                      <a:lnTo>
                        <a:pt x="5743" y="7606"/>
                      </a:lnTo>
                      <a:lnTo>
                        <a:pt x="2984" y="1642"/>
                      </a:lnTo>
                      <a:cubicBezTo>
                        <a:pt x="2833" y="1494"/>
                        <a:pt x="2592" y="1416"/>
                        <a:pt x="2279" y="1376"/>
                      </a:cubicBezTo>
                      <a:cubicBezTo>
                        <a:pt x="1927" y="1337"/>
                        <a:pt x="1575" y="1297"/>
                        <a:pt x="1142" y="1297"/>
                      </a:cubicBezTo>
                      <a:cubicBezTo>
                        <a:pt x="981" y="1297"/>
                        <a:pt x="900" y="1219"/>
                        <a:pt x="900" y="1071"/>
                      </a:cubicBezTo>
                      <a:cubicBezTo>
                        <a:pt x="981" y="953"/>
                        <a:pt x="981" y="874"/>
                        <a:pt x="1021" y="796"/>
                      </a:cubicBezTo>
                      <a:cubicBezTo>
                        <a:pt x="1061" y="756"/>
                        <a:pt x="1182" y="727"/>
                        <a:pt x="1293" y="727"/>
                      </a:cubicBezTo>
                      <a:lnTo>
                        <a:pt x="6720" y="727"/>
                      </a:lnTo>
                      <a:cubicBezTo>
                        <a:pt x="6841" y="727"/>
                        <a:pt x="6921" y="796"/>
                        <a:pt x="6921" y="914"/>
                      </a:cubicBezTo>
                      <a:cubicBezTo>
                        <a:pt x="6841" y="1179"/>
                        <a:pt x="6760" y="1297"/>
                        <a:pt x="6649" y="1297"/>
                      </a:cubicBezTo>
                      <a:cubicBezTo>
                        <a:pt x="5622" y="1297"/>
                        <a:pt x="5109" y="1455"/>
                        <a:pt x="5109" y="1681"/>
                      </a:cubicBezTo>
                      <a:lnTo>
                        <a:pt x="7556" y="6838"/>
                      </a:lnTo>
                      <a:lnTo>
                        <a:pt x="12661" y="2262"/>
                      </a:lnTo>
                      <a:cubicBezTo>
                        <a:pt x="12661" y="2223"/>
                        <a:pt x="12701" y="2144"/>
                        <a:pt x="12782" y="2065"/>
                      </a:cubicBezTo>
                      <a:cubicBezTo>
                        <a:pt x="12862" y="1986"/>
                        <a:pt x="12902" y="1917"/>
                        <a:pt x="12943" y="1878"/>
                      </a:cubicBezTo>
                      <a:cubicBezTo>
                        <a:pt x="13023" y="1799"/>
                        <a:pt x="13023" y="1721"/>
                        <a:pt x="13023" y="1681"/>
                      </a:cubicBezTo>
                      <a:cubicBezTo>
                        <a:pt x="13023" y="1455"/>
                        <a:pt x="12701" y="1297"/>
                        <a:pt x="12157" y="1297"/>
                      </a:cubicBezTo>
                      <a:cubicBezTo>
                        <a:pt x="11996" y="1297"/>
                        <a:pt x="11916" y="1219"/>
                        <a:pt x="11916" y="1071"/>
                      </a:cubicBezTo>
                      <a:cubicBezTo>
                        <a:pt x="11956" y="992"/>
                        <a:pt x="11956" y="914"/>
                        <a:pt x="11996" y="874"/>
                      </a:cubicBezTo>
                      <a:cubicBezTo>
                        <a:pt x="11996" y="835"/>
                        <a:pt x="12036" y="796"/>
                        <a:pt x="12077" y="756"/>
                      </a:cubicBezTo>
                      <a:cubicBezTo>
                        <a:pt x="12117" y="727"/>
                        <a:pt x="12188" y="727"/>
                        <a:pt x="12268" y="727"/>
                      </a:cubicBezTo>
                      <a:lnTo>
                        <a:pt x="16477" y="727"/>
                      </a:lnTo>
                      <a:cubicBezTo>
                        <a:pt x="16517" y="727"/>
                        <a:pt x="16598" y="756"/>
                        <a:pt x="16638" y="796"/>
                      </a:cubicBezTo>
                      <a:cubicBezTo>
                        <a:pt x="16678" y="835"/>
                        <a:pt x="16678" y="914"/>
                        <a:pt x="16678" y="914"/>
                      </a:cubicBezTo>
                      <a:cubicBezTo>
                        <a:pt x="16638" y="1032"/>
                        <a:pt x="16638" y="1071"/>
                        <a:pt x="16638" y="1110"/>
                      </a:cubicBezTo>
                      <a:cubicBezTo>
                        <a:pt x="16598" y="1150"/>
                        <a:pt x="16598" y="1179"/>
                        <a:pt x="16558" y="1219"/>
                      </a:cubicBezTo>
                      <a:cubicBezTo>
                        <a:pt x="16477" y="1297"/>
                        <a:pt x="16437" y="1297"/>
                        <a:pt x="16397" y="1297"/>
                      </a:cubicBezTo>
                      <a:cubicBezTo>
                        <a:pt x="15812" y="1297"/>
                        <a:pt x="15259" y="1416"/>
                        <a:pt x="14745" y="1603"/>
                      </a:cubicBezTo>
                      <a:cubicBezTo>
                        <a:pt x="14242" y="1799"/>
                        <a:pt x="13809" y="2065"/>
                        <a:pt x="13416" y="2410"/>
                      </a:cubicBezTo>
                      <a:cubicBezTo>
                        <a:pt x="13376" y="2410"/>
                        <a:pt x="13376" y="2449"/>
                        <a:pt x="13335" y="2449"/>
                      </a:cubicBezTo>
                      <a:cubicBezTo>
                        <a:pt x="13335" y="2449"/>
                        <a:pt x="13295" y="2449"/>
                        <a:pt x="13295" y="2488"/>
                      </a:cubicBezTo>
                      <a:lnTo>
                        <a:pt x="7586" y="7606"/>
                      </a:lnTo>
                      <a:lnTo>
                        <a:pt x="6488" y="11060"/>
                      </a:lnTo>
                      <a:cubicBezTo>
                        <a:pt x="6488" y="11100"/>
                        <a:pt x="6448" y="11139"/>
                        <a:pt x="6448" y="11218"/>
                      </a:cubicBezTo>
                      <a:cubicBezTo>
                        <a:pt x="6408" y="11257"/>
                        <a:pt x="6408" y="11297"/>
                        <a:pt x="6408" y="11336"/>
                      </a:cubicBezTo>
                      <a:cubicBezTo>
                        <a:pt x="6408" y="11375"/>
                        <a:pt x="6408" y="11415"/>
                        <a:pt x="6448" y="11444"/>
                      </a:cubicBezTo>
                      <a:cubicBezTo>
                        <a:pt x="6488" y="11484"/>
                        <a:pt x="6488" y="11484"/>
                        <a:pt x="6529" y="11484"/>
                      </a:cubicBezTo>
                      <a:cubicBezTo>
                        <a:pt x="6569" y="11523"/>
                        <a:pt x="6609" y="11523"/>
                        <a:pt x="6690" y="11523"/>
                      </a:cubicBezTo>
                      <a:cubicBezTo>
                        <a:pt x="6962" y="11562"/>
                        <a:pt x="7475" y="11602"/>
                        <a:pt x="8261" y="11602"/>
                      </a:cubicBezTo>
                      <a:cubicBezTo>
                        <a:pt x="8381" y="11602"/>
                        <a:pt x="8452" y="11680"/>
                        <a:pt x="8452" y="11798"/>
                      </a:cubicBezTo>
                      <a:cubicBezTo>
                        <a:pt x="8381" y="11986"/>
                        <a:pt x="8341" y="12064"/>
                        <a:pt x="8341" y="12104"/>
                      </a:cubicBezTo>
                      <a:cubicBezTo>
                        <a:pt x="8301" y="12182"/>
                        <a:pt x="8220" y="12182"/>
                        <a:pt x="8100" y="12182"/>
                      </a:cubicBezTo>
                      <a:lnTo>
                        <a:pt x="2360" y="12182"/>
                      </a:lnTo>
                      <a:cubicBezTo>
                        <a:pt x="2199" y="12182"/>
                        <a:pt x="2118" y="12104"/>
                        <a:pt x="2118" y="119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FB30482B-8A47-E015-3AD2-7A72382C36B3}"/>
                    </a:ext>
                  </a:extLst>
                </p:cNvPr>
                <p:cNvSpPr/>
                <p:nvPr/>
              </p:nvSpPr>
              <p:spPr>
                <a:xfrm>
                  <a:off x="12929495" y="6961197"/>
                  <a:ext cx="6293" cy="7459"/>
                </a:xfrm>
                <a:custGeom>
                  <a:avLst/>
                  <a:gdLst>
                    <a:gd name="connsiteX0" fmla="*/ 2513 w 6293"/>
                    <a:gd name="connsiteY0" fmla="*/ 8040 h 7459"/>
                    <a:gd name="connsiteX1" fmla="*/ 2744 w 6293"/>
                    <a:gd name="connsiteY1" fmla="*/ 7804 h 7459"/>
                    <a:gd name="connsiteX2" fmla="*/ 3570 w 6293"/>
                    <a:gd name="connsiteY2" fmla="*/ 7725 h 7459"/>
                    <a:gd name="connsiteX3" fmla="*/ 4003 w 6293"/>
                    <a:gd name="connsiteY3" fmla="*/ 7381 h 7459"/>
                    <a:gd name="connsiteX4" fmla="*/ 4637 w 6293"/>
                    <a:gd name="connsiteY4" fmla="*/ 5383 h 7459"/>
                    <a:gd name="connsiteX5" fmla="*/ 2905 w 6293"/>
                    <a:gd name="connsiteY5" fmla="*/ 6032 h 7459"/>
                    <a:gd name="connsiteX6" fmla="*/ 1415 w 6293"/>
                    <a:gd name="connsiteY6" fmla="*/ 5501 h 7459"/>
                    <a:gd name="connsiteX7" fmla="*/ 901 w 6293"/>
                    <a:gd name="connsiteY7" fmla="*/ 4192 h 7459"/>
                    <a:gd name="connsiteX8" fmla="*/ 1375 w 6293"/>
                    <a:gd name="connsiteY8" fmla="*/ 2617 h 7459"/>
                    <a:gd name="connsiteX9" fmla="*/ 2744 w 6293"/>
                    <a:gd name="connsiteY9" fmla="*/ 1269 h 7459"/>
                    <a:gd name="connsiteX10" fmla="*/ 4557 w 6293"/>
                    <a:gd name="connsiteY10" fmla="*/ 728 h 7459"/>
                    <a:gd name="connsiteX11" fmla="*/ 5423 w 6293"/>
                    <a:gd name="connsiteY11" fmla="*/ 964 h 7459"/>
                    <a:gd name="connsiteX12" fmla="*/ 5976 w 6293"/>
                    <a:gd name="connsiteY12" fmla="*/ 1495 h 7459"/>
                    <a:gd name="connsiteX13" fmla="*/ 6450 w 6293"/>
                    <a:gd name="connsiteY13" fmla="*/ 1043 h 7459"/>
                    <a:gd name="connsiteX14" fmla="*/ 7034 w 6293"/>
                    <a:gd name="connsiteY14" fmla="*/ 728 h 7459"/>
                    <a:gd name="connsiteX15" fmla="*/ 7195 w 6293"/>
                    <a:gd name="connsiteY15" fmla="*/ 885 h 7459"/>
                    <a:gd name="connsiteX16" fmla="*/ 5070 w 6293"/>
                    <a:gd name="connsiteY16" fmla="*/ 7420 h 7459"/>
                    <a:gd name="connsiteX17" fmla="*/ 5030 w 6293"/>
                    <a:gd name="connsiteY17" fmla="*/ 7646 h 7459"/>
                    <a:gd name="connsiteX18" fmla="*/ 6017 w 6293"/>
                    <a:gd name="connsiteY18" fmla="*/ 7804 h 7459"/>
                    <a:gd name="connsiteX19" fmla="*/ 6127 w 6293"/>
                    <a:gd name="connsiteY19" fmla="*/ 7843 h 7459"/>
                    <a:gd name="connsiteX20" fmla="*/ 6168 w 6293"/>
                    <a:gd name="connsiteY20" fmla="*/ 7961 h 7459"/>
                    <a:gd name="connsiteX21" fmla="*/ 6087 w 6293"/>
                    <a:gd name="connsiteY21" fmla="*/ 8148 h 7459"/>
                    <a:gd name="connsiteX22" fmla="*/ 5936 w 6293"/>
                    <a:gd name="connsiteY22" fmla="*/ 8188 h 7459"/>
                    <a:gd name="connsiteX23" fmla="*/ 2674 w 6293"/>
                    <a:gd name="connsiteY23" fmla="*/ 8188 h 7459"/>
                    <a:gd name="connsiteX24" fmla="*/ 2513 w 6293"/>
                    <a:gd name="connsiteY24" fmla="*/ 8040 h 7459"/>
                    <a:gd name="connsiteX25" fmla="*/ 2945 w 6293"/>
                    <a:gd name="connsiteY25" fmla="*/ 5767 h 7459"/>
                    <a:gd name="connsiteX26" fmla="*/ 3963 w 6293"/>
                    <a:gd name="connsiteY26" fmla="*/ 5461 h 7459"/>
                    <a:gd name="connsiteX27" fmla="*/ 4869 w 6293"/>
                    <a:gd name="connsiteY27" fmla="*/ 4694 h 7459"/>
                    <a:gd name="connsiteX28" fmla="*/ 5735 w 6293"/>
                    <a:gd name="connsiteY28" fmla="*/ 2037 h 7459"/>
                    <a:gd name="connsiteX29" fmla="*/ 5342 w 6293"/>
                    <a:gd name="connsiteY29" fmla="*/ 1348 h 7459"/>
                    <a:gd name="connsiteX30" fmla="*/ 4557 w 6293"/>
                    <a:gd name="connsiteY30" fmla="*/ 1043 h 7459"/>
                    <a:gd name="connsiteX31" fmla="*/ 3570 w 6293"/>
                    <a:gd name="connsiteY31" fmla="*/ 1387 h 7459"/>
                    <a:gd name="connsiteX32" fmla="*/ 2865 w 6293"/>
                    <a:gd name="connsiteY32" fmla="*/ 2155 h 7459"/>
                    <a:gd name="connsiteX33" fmla="*/ 2271 w 6293"/>
                    <a:gd name="connsiteY33" fmla="*/ 3424 h 7459"/>
                    <a:gd name="connsiteX34" fmla="*/ 1999 w 6293"/>
                    <a:gd name="connsiteY34" fmla="*/ 4694 h 7459"/>
                    <a:gd name="connsiteX35" fmla="*/ 2241 w 6293"/>
                    <a:gd name="connsiteY35" fmla="*/ 5461 h 7459"/>
                    <a:gd name="connsiteX36" fmla="*/ 2945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3" y="8040"/>
                      </a:moveTo>
                      <a:cubicBezTo>
                        <a:pt x="2553" y="7883"/>
                        <a:pt x="2633" y="7804"/>
                        <a:pt x="2744" y="7804"/>
                      </a:cubicBezTo>
                      <a:cubicBezTo>
                        <a:pt x="3107" y="7804"/>
                        <a:pt x="3378" y="7765"/>
                        <a:pt x="3570" y="7725"/>
                      </a:cubicBezTo>
                      <a:cubicBezTo>
                        <a:pt x="3811" y="7686"/>
                        <a:pt x="3932" y="7538"/>
                        <a:pt x="4003" y="7381"/>
                      </a:cubicBezTo>
                      <a:lnTo>
                        <a:pt x="4637" y="5383"/>
                      </a:lnTo>
                      <a:cubicBezTo>
                        <a:pt x="4083" y="5845"/>
                        <a:pt x="3499" y="6032"/>
                        <a:pt x="2905" y="6032"/>
                      </a:cubicBezTo>
                      <a:cubicBezTo>
                        <a:pt x="2271" y="6032"/>
                        <a:pt x="1808" y="5885"/>
                        <a:pt x="1415" y="5501"/>
                      </a:cubicBezTo>
                      <a:cubicBezTo>
                        <a:pt x="1053" y="5117"/>
                        <a:pt x="901" y="4694"/>
                        <a:pt x="901" y="4192"/>
                      </a:cubicBezTo>
                      <a:cubicBezTo>
                        <a:pt x="901" y="3690"/>
                        <a:pt x="1053" y="3149"/>
                        <a:pt x="1375" y="2617"/>
                      </a:cubicBezTo>
                      <a:cubicBezTo>
                        <a:pt x="1727" y="2076"/>
                        <a:pt x="2160" y="1613"/>
                        <a:pt x="2744" y="1269"/>
                      </a:cubicBezTo>
                      <a:cubicBezTo>
                        <a:pt x="3298" y="924"/>
                        <a:pt x="3892" y="728"/>
                        <a:pt x="4557" y="728"/>
                      </a:cubicBezTo>
                      <a:cubicBezTo>
                        <a:pt x="4869" y="728"/>
                        <a:pt x="5151" y="806"/>
                        <a:pt x="5423" y="964"/>
                      </a:cubicBezTo>
                      <a:cubicBezTo>
                        <a:pt x="5654" y="1072"/>
                        <a:pt x="5815" y="1269"/>
                        <a:pt x="5976" y="1495"/>
                      </a:cubicBezTo>
                      <a:cubicBezTo>
                        <a:pt x="6017" y="1426"/>
                        <a:pt x="6168" y="1269"/>
                        <a:pt x="6450" y="1043"/>
                      </a:cubicBezTo>
                      <a:cubicBezTo>
                        <a:pt x="6721" y="846"/>
                        <a:pt x="6913" y="728"/>
                        <a:pt x="7034" y="728"/>
                      </a:cubicBezTo>
                      <a:cubicBezTo>
                        <a:pt x="7114" y="728"/>
                        <a:pt x="7195" y="806"/>
                        <a:pt x="7195" y="885"/>
                      </a:cubicBezTo>
                      <a:lnTo>
                        <a:pt x="5070" y="7420"/>
                      </a:lnTo>
                      <a:cubicBezTo>
                        <a:pt x="5030" y="7538"/>
                        <a:pt x="5030" y="7617"/>
                        <a:pt x="5030" y="7646"/>
                      </a:cubicBezTo>
                      <a:cubicBezTo>
                        <a:pt x="5030" y="7725"/>
                        <a:pt x="5342" y="7804"/>
                        <a:pt x="6017" y="7804"/>
                      </a:cubicBezTo>
                      <a:cubicBezTo>
                        <a:pt x="6087" y="7804"/>
                        <a:pt x="6087" y="7804"/>
                        <a:pt x="6127" y="7843"/>
                      </a:cubicBezTo>
                      <a:cubicBezTo>
                        <a:pt x="6168" y="7843"/>
                        <a:pt x="6168" y="7883"/>
                        <a:pt x="6168" y="7961"/>
                      </a:cubicBezTo>
                      <a:cubicBezTo>
                        <a:pt x="6127" y="8040"/>
                        <a:pt x="6127" y="8109"/>
                        <a:pt x="6087" y="8148"/>
                      </a:cubicBezTo>
                      <a:cubicBezTo>
                        <a:pt x="6047" y="8188"/>
                        <a:pt x="6017" y="8188"/>
                        <a:pt x="5936" y="8188"/>
                      </a:cubicBezTo>
                      <a:lnTo>
                        <a:pt x="2674" y="8188"/>
                      </a:lnTo>
                      <a:cubicBezTo>
                        <a:pt x="2593" y="8188"/>
                        <a:pt x="2513" y="8148"/>
                        <a:pt x="2513" y="8040"/>
                      </a:cubicBezTo>
                      <a:close/>
                      <a:moveTo>
                        <a:pt x="2945" y="5767"/>
                      </a:moveTo>
                      <a:cubicBezTo>
                        <a:pt x="3298" y="5767"/>
                        <a:pt x="3650" y="5649"/>
                        <a:pt x="3963" y="5461"/>
                      </a:cubicBezTo>
                      <a:cubicBezTo>
                        <a:pt x="4325" y="5225"/>
                        <a:pt x="4637" y="4999"/>
                        <a:pt x="4869" y="4694"/>
                      </a:cubicBezTo>
                      <a:lnTo>
                        <a:pt x="5735" y="2037"/>
                      </a:lnTo>
                      <a:cubicBezTo>
                        <a:pt x="5654" y="1771"/>
                        <a:pt x="5543" y="1535"/>
                        <a:pt x="5342" y="1348"/>
                      </a:cubicBezTo>
                      <a:cubicBezTo>
                        <a:pt x="5151" y="1151"/>
                        <a:pt x="4869" y="1043"/>
                        <a:pt x="4557" y="1043"/>
                      </a:cubicBezTo>
                      <a:cubicBezTo>
                        <a:pt x="4204" y="1043"/>
                        <a:pt x="3892" y="1151"/>
                        <a:pt x="3570" y="1387"/>
                      </a:cubicBezTo>
                      <a:cubicBezTo>
                        <a:pt x="3298" y="1574"/>
                        <a:pt x="3026" y="1850"/>
                        <a:pt x="2865" y="2155"/>
                      </a:cubicBezTo>
                      <a:cubicBezTo>
                        <a:pt x="2633" y="2460"/>
                        <a:pt x="2432" y="2883"/>
                        <a:pt x="2271" y="3424"/>
                      </a:cubicBezTo>
                      <a:cubicBezTo>
                        <a:pt x="2080" y="3956"/>
                        <a:pt x="1999" y="4379"/>
                        <a:pt x="1999" y="4694"/>
                      </a:cubicBezTo>
                      <a:cubicBezTo>
                        <a:pt x="1999" y="4999"/>
                        <a:pt x="2080" y="5225"/>
                        <a:pt x="2241" y="5461"/>
                      </a:cubicBezTo>
                      <a:cubicBezTo>
                        <a:pt x="2392" y="5649"/>
                        <a:pt x="2633" y="5767"/>
                        <a:pt x="2945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E862C64D-71D5-D4FC-A947-F29D99F22515}"/>
                    </a:ext>
                  </a:extLst>
                </p:cNvPr>
                <p:cNvSpPr/>
                <p:nvPr/>
              </p:nvSpPr>
              <p:spPr>
                <a:xfrm>
                  <a:off x="12936221" y="6961197"/>
                  <a:ext cx="6293" cy="7459"/>
                </a:xfrm>
                <a:custGeom>
                  <a:avLst/>
                  <a:gdLst>
                    <a:gd name="connsiteX0" fmla="*/ 2554 w 6293"/>
                    <a:gd name="connsiteY0" fmla="*/ 8040 h 7459"/>
                    <a:gd name="connsiteX1" fmla="*/ 2745 w 6293"/>
                    <a:gd name="connsiteY1" fmla="*/ 7804 h 7459"/>
                    <a:gd name="connsiteX2" fmla="*/ 3611 w 6293"/>
                    <a:gd name="connsiteY2" fmla="*/ 7725 h 7459"/>
                    <a:gd name="connsiteX3" fmla="*/ 4004 w 6293"/>
                    <a:gd name="connsiteY3" fmla="*/ 7381 h 7459"/>
                    <a:gd name="connsiteX4" fmla="*/ 4679 w 6293"/>
                    <a:gd name="connsiteY4" fmla="*/ 5383 h 7459"/>
                    <a:gd name="connsiteX5" fmla="*/ 2947 w 6293"/>
                    <a:gd name="connsiteY5" fmla="*/ 6032 h 7459"/>
                    <a:gd name="connsiteX6" fmla="*/ 1447 w 6293"/>
                    <a:gd name="connsiteY6" fmla="*/ 5501 h 7459"/>
                    <a:gd name="connsiteX7" fmla="*/ 903 w 6293"/>
                    <a:gd name="connsiteY7" fmla="*/ 4192 h 7459"/>
                    <a:gd name="connsiteX8" fmla="*/ 1416 w 6293"/>
                    <a:gd name="connsiteY8" fmla="*/ 2617 h 7459"/>
                    <a:gd name="connsiteX9" fmla="*/ 2745 w 6293"/>
                    <a:gd name="connsiteY9" fmla="*/ 1269 h 7459"/>
                    <a:gd name="connsiteX10" fmla="*/ 4598 w 6293"/>
                    <a:gd name="connsiteY10" fmla="*/ 728 h 7459"/>
                    <a:gd name="connsiteX11" fmla="*/ 5424 w 6293"/>
                    <a:gd name="connsiteY11" fmla="*/ 964 h 7459"/>
                    <a:gd name="connsiteX12" fmla="*/ 5977 w 6293"/>
                    <a:gd name="connsiteY12" fmla="*/ 1495 h 7459"/>
                    <a:gd name="connsiteX13" fmla="*/ 6481 w 6293"/>
                    <a:gd name="connsiteY13" fmla="*/ 1043 h 7459"/>
                    <a:gd name="connsiteX14" fmla="*/ 7035 w 6293"/>
                    <a:gd name="connsiteY14" fmla="*/ 728 h 7459"/>
                    <a:gd name="connsiteX15" fmla="*/ 7196 w 6293"/>
                    <a:gd name="connsiteY15" fmla="*/ 885 h 7459"/>
                    <a:gd name="connsiteX16" fmla="*/ 5071 w 6293"/>
                    <a:gd name="connsiteY16" fmla="*/ 7420 h 7459"/>
                    <a:gd name="connsiteX17" fmla="*/ 5031 w 6293"/>
                    <a:gd name="connsiteY17" fmla="*/ 7646 h 7459"/>
                    <a:gd name="connsiteX18" fmla="*/ 6048 w 6293"/>
                    <a:gd name="connsiteY18" fmla="*/ 7804 h 7459"/>
                    <a:gd name="connsiteX19" fmla="*/ 6129 w 6293"/>
                    <a:gd name="connsiteY19" fmla="*/ 7843 h 7459"/>
                    <a:gd name="connsiteX20" fmla="*/ 6209 w 6293"/>
                    <a:gd name="connsiteY20" fmla="*/ 7961 h 7459"/>
                    <a:gd name="connsiteX21" fmla="*/ 6088 w 6293"/>
                    <a:gd name="connsiteY21" fmla="*/ 8148 h 7459"/>
                    <a:gd name="connsiteX22" fmla="*/ 5937 w 6293"/>
                    <a:gd name="connsiteY22" fmla="*/ 8188 h 7459"/>
                    <a:gd name="connsiteX23" fmla="*/ 2705 w 6293"/>
                    <a:gd name="connsiteY23" fmla="*/ 8188 h 7459"/>
                    <a:gd name="connsiteX24" fmla="*/ 2554 w 6293"/>
                    <a:gd name="connsiteY24" fmla="*/ 8040 h 7459"/>
                    <a:gd name="connsiteX25" fmla="*/ 2987 w 6293"/>
                    <a:gd name="connsiteY25" fmla="*/ 5767 h 7459"/>
                    <a:gd name="connsiteX26" fmla="*/ 4004 w 6293"/>
                    <a:gd name="connsiteY26" fmla="*/ 5461 h 7459"/>
                    <a:gd name="connsiteX27" fmla="*/ 4870 w 6293"/>
                    <a:gd name="connsiteY27" fmla="*/ 4694 h 7459"/>
                    <a:gd name="connsiteX28" fmla="*/ 5736 w 6293"/>
                    <a:gd name="connsiteY28" fmla="*/ 2037 h 7459"/>
                    <a:gd name="connsiteX29" fmla="*/ 5343 w 6293"/>
                    <a:gd name="connsiteY29" fmla="*/ 1348 h 7459"/>
                    <a:gd name="connsiteX30" fmla="*/ 4558 w 6293"/>
                    <a:gd name="connsiteY30" fmla="*/ 1043 h 7459"/>
                    <a:gd name="connsiteX31" fmla="*/ 3611 w 6293"/>
                    <a:gd name="connsiteY31" fmla="*/ 1387 h 7459"/>
                    <a:gd name="connsiteX32" fmla="*/ 2866 w 6293"/>
                    <a:gd name="connsiteY32" fmla="*/ 2155 h 7459"/>
                    <a:gd name="connsiteX33" fmla="*/ 2272 w 6293"/>
                    <a:gd name="connsiteY33" fmla="*/ 3424 h 7459"/>
                    <a:gd name="connsiteX34" fmla="*/ 2040 w 6293"/>
                    <a:gd name="connsiteY34" fmla="*/ 4694 h 7459"/>
                    <a:gd name="connsiteX35" fmla="*/ 2272 w 6293"/>
                    <a:gd name="connsiteY35" fmla="*/ 5461 h 7459"/>
                    <a:gd name="connsiteX36" fmla="*/ 2987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54" y="8040"/>
                      </a:moveTo>
                      <a:cubicBezTo>
                        <a:pt x="2594" y="7883"/>
                        <a:pt x="2634" y="7804"/>
                        <a:pt x="2745" y="7804"/>
                      </a:cubicBezTo>
                      <a:cubicBezTo>
                        <a:pt x="3098" y="7804"/>
                        <a:pt x="3380" y="7765"/>
                        <a:pt x="3611" y="7725"/>
                      </a:cubicBezTo>
                      <a:cubicBezTo>
                        <a:pt x="3813" y="7686"/>
                        <a:pt x="3964" y="7538"/>
                        <a:pt x="4004" y="7381"/>
                      </a:cubicBezTo>
                      <a:lnTo>
                        <a:pt x="4679" y="5383"/>
                      </a:lnTo>
                      <a:cubicBezTo>
                        <a:pt x="4085" y="5845"/>
                        <a:pt x="3500" y="6032"/>
                        <a:pt x="2947" y="6032"/>
                      </a:cubicBezTo>
                      <a:cubicBezTo>
                        <a:pt x="2312" y="6032"/>
                        <a:pt x="1809" y="5885"/>
                        <a:pt x="1447" y="5501"/>
                      </a:cubicBezTo>
                      <a:cubicBezTo>
                        <a:pt x="1094" y="5117"/>
                        <a:pt x="903" y="4694"/>
                        <a:pt x="903" y="4192"/>
                      </a:cubicBezTo>
                      <a:cubicBezTo>
                        <a:pt x="903" y="3690"/>
                        <a:pt x="1054" y="3149"/>
                        <a:pt x="1416" y="2617"/>
                      </a:cubicBezTo>
                      <a:cubicBezTo>
                        <a:pt x="1728" y="2076"/>
                        <a:pt x="2161" y="1613"/>
                        <a:pt x="2745" y="1269"/>
                      </a:cubicBezTo>
                      <a:cubicBezTo>
                        <a:pt x="3339" y="924"/>
                        <a:pt x="3933" y="728"/>
                        <a:pt x="4598" y="728"/>
                      </a:cubicBezTo>
                      <a:cubicBezTo>
                        <a:pt x="4870" y="728"/>
                        <a:pt x="5182" y="806"/>
                        <a:pt x="5424" y="964"/>
                      </a:cubicBezTo>
                      <a:cubicBezTo>
                        <a:pt x="5655" y="1072"/>
                        <a:pt x="5857" y="1269"/>
                        <a:pt x="5977" y="1495"/>
                      </a:cubicBezTo>
                      <a:cubicBezTo>
                        <a:pt x="6048" y="1426"/>
                        <a:pt x="6209" y="1269"/>
                        <a:pt x="6481" y="1043"/>
                      </a:cubicBezTo>
                      <a:cubicBezTo>
                        <a:pt x="6723" y="846"/>
                        <a:pt x="6914" y="728"/>
                        <a:pt x="7035" y="728"/>
                      </a:cubicBezTo>
                      <a:cubicBezTo>
                        <a:pt x="7156" y="728"/>
                        <a:pt x="7196" y="806"/>
                        <a:pt x="7196" y="885"/>
                      </a:cubicBezTo>
                      <a:lnTo>
                        <a:pt x="5071" y="7420"/>
                      </a:lnTo>
                      <a:cubicBezTo>
                        <a:pt x="5071" y="7538"/>
                        <a:pt x="5031" y="7617"/>
                        <a:pt x="5031" y="7646"/>
                      </a:cubicBezTo>
                      <a:cubicBezTo>
                        <a:pt x="5031" y="7725"/>
                        <a:pt x="5383" y="7804"/>
                        <a:pt x="6048" y="7804"/>
                      </a:cubicBezTo>
                      <a:cubicBezTo>
                        <a:pt x="6088" y="7804"/>
                        <a:pt x="6129" y="7804"/>
                        <a:pt x="6129" y="7843"/>
                      </a:cubicBezTo>
                      <a:cubicBezTo>
                        <a:pt x="6169" y="7843"/>
                        <a:pt x="6209" y="7883"/>
                        <a:pt x="6209" y="7961"/>
                      </a:cubicBezTo>
                      <a:cubicBezTo>
                        <a:pt x="6169" y="8040"/>
                        <a:pt x="6129" y="8109"/>
                        <a:pt x="6088" y="8148"/>
                      </a:cubicBezTo>
                      <a:cubicBezTo>
                        <a:pt x="6088" y="8188"/>
                        <a:pt x="6018" y="8188"/>
                        <a:pt x="5937" y="8188"/>
                      </a:cubicBezTo>
                      <a:lnTo>
                        <a:pt x="2705" y="8188"/>
                      </a:lnTo>
                      <a:cubicBezTo>
                        <a:pt x="2594" y="8188"/>
                        <a:pt x="2554" y="8148"/>
                        <a:pt x="2554" y="8040"/>
                      </a:cubicBezTo>
                      <a:close/>
                      <a:moveTo>
                        <a:pt x="2987" y="5767"/>
                      </a:moveTo>
                      <a:cubicBezTo>
                        <a:pt x="3339" y="5767"/>
                        <a:pt x="3652" y="5649"/>
                        <a:pt x="4004" y="5461"/>
                      </a:cubicBezTo>
                      <a:cubicBezTo>
                        <a:pt x="4326" y="5225"/>
                        <a:pt x="4638" y="4999"/>
                        <a:pt x="4870" y="4694"/>
                      </a:cubicBezTo>
                      <a:lnTo>
                        <a:pt x="5736" y="2037"/>
                      </a:lnTo>
                      <a:cubicBezTo>
                        <a:pt x="5655" y="1771"/>
                        <a:pt x="5544" y="1535"/>
                        <a:pt x="5343" y="1348"/>
                      </a:cubicBezTo>
                      <a:cubicBezTo>
                        <a:pt x="5152" y="1151"/>
                        <a:pt x="4870" y="1043"/>
                        <a:pt x="4558" y="1043"/>
                      </a:cubicBezTo>
                      <a:cubicBezTo>
                        <a:pt x="4205" y="1043"/>
                        <a:pt x="3893" y="1151"/>
                        <a:pt x="3611" y="1387"/>
                      </a:cubicBezTo>
                      <a:cubicBezTo>
                        <a:pt x="3299" y="1574"/>
                        <a:pt x="3067" y="1850"/>
                        <a:pt x="2866" y="2155"/>
                      </a:cubicBezTo>
                      <a:cubicBezTo>
                        <a:pt x="2665" y="2460"/>
                        <a:pt x="2473" y="2883"/>
                        <a:pt x="2272" y="3424"/>
                      </a:cubicBezTo>
                      <a:cubicBezTo>
                        <a:pt x="2121" y="3956"/>
                        <a:pt x="2040" y="4379"/>
                        <a:pt x="2040" y="4694"/>
                      </a:cubicBezTo>
                      <a:cubicBezTo>
                        <a:pt x="2040" y="4999"/>
                        <a:pt x="2121" y="5225"/>
                        <a:pt x="2272" y="5461"/>
                      </a:cubicBezTo>
                      <a:cubicBezTo>
                        <a:pt x="2393" y="5649"/>
                        <a:pt x="2634" y="5767"/>
                        <a:pt x="2987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</p:grp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EAF6561-8582-561A-A434-01AF3595F82B}"/>
              </a:ext>
            </a:extLst>
          </p:cNvPr>
          <p:cNvGrpSpPr/>
          <p:nvPr/>
        </p:nvGrpSpPr>
        <p:grpSpPr>
          <a:xfrm>
            <a:off x="1602342" y="3721830"/>
            <a:ext cx="482495" cy="414870"/>
            <a:chOff x="5737175" y="4011202"/>
            <a:chExt cx="654352" cy="457382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EA594BD8-5FE3-6F86-F06C-2A21A41899FA}"/>
                </a:ext>
              </a:extLst>
            </p:cNvPr>
            <p:cNvSpPr/>
            <p:nvPr/>
          </p:nvSpPr>
          <p:spPr>
            <a:xfrm>
              <a:off x="5737175" y="4011202"/>
              <a:ext cx="654352" cy="4509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480BEE53-42EE-C1C4-68DA-BF47932FF165}"/>
                </a:ext>
              </a:extLst>
            </p:cNvPr>
            <p:cNvGrpSpPr/>
            <p:nvPr/>
          </p:nvGrpSpPr>
          <p:grpSpPr>
            <a:xfrm>
              <a:off x="5738829" y="4011202"/>
              <a:ext cx="652698" cy="457382"/>
              <a:chOff x="5816877" y="3702060"/>
              <a:chExt cx="1622148" cy="641853"/>
            </a:xfrm>
          </p:grpSpPr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FB88515-00CE-5E0A-F177-8A8F7EA74452}"/>
                  </a:ext>
                </a:extLst>
              </p:cNvPr>
              <p:cNvSpPr/>
              <p:nvPr/>
            </p:nvSpPr>
            <p:spPr>
              <a:xfrm>
                <a:off x="5898635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EB864772-D158-7252-E4AF-41F6FDF55813}"/>
                  </a:ext>
                </a:extLst>
              </p:cNvPr>
              <p:cNvSpPr/>
              <p:nvPr/>
            </p:nvSpPr>
            <p:spPr>
              <a:xfrm>
                <a:off x="6294148" y="4334918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260AFC30-C7D4-D9F0-A5D0-464ABF50D2B3}"/>
                  </a:ext>
                </a:extLst>
              </p:cNvPr>
              <p:cNvSpPr/>
              <p:nvPr/>
            </p:nvSpPr>
            <p:spPr>
              <a:xfrm>
                <a:off x="6689744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F08841E-4DF2-2545-27F9-74B341058DFD}"/>
                  </a:ext>
                </a:extLst>
              </p:cNvPr>
              <p:cNvSpPr/>
              <p:nvPr/>
            </p:nvSpPr>
            <p:spPr>
              <a:xfrm>
                <a:off x="7085298" y="4334916"/>
                <a:ext cx="4117" cy="8995"/>
              </a:xfrm>
              <a:custGeom>
                <a:avLst/>
                <a:gdLst>
                  <a:gd name="connsiteX0" fmla="*/ 0 w 3624"/>
                  <a:gd name="connsiteY0" fmla="*/ 0 h 5875"/>
                  <a:gd name="connsiteX1" fmla="*/ 0 w 3624"/>
                  <a:gd name="connsiteY1" fmla="*/ 5875 h 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5875">
                    <a:moveTo>
                      <a:pt x="0" y="0"/>
                    </a:moveTo>
                    <a:lnTo>
                      <a:pt x="0" y="5875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5A7691EB-1101-4FCF-10DA-5F189C308526}"/>
                  </a:ext>
                </a:extLst>
              </p:cNvPr>
              <p:cNvSpPr/>
              <p:nvPr/>
            </p:nvSpPr>
            <p:spPr>
              <a:xfrm>
                <a:off x="5837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CCC477B-306D-248B-FAEA-82D1391F16F0}"/>
                  </a:ext>
                </a:extLst>
              </p:cNvPr>
              <p:cNvSpPr/>
              <p:nvPr/>
            </p:nvSpPr>
            <p:spPr>
              <a:xfrm>
                <a:off x="586026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81BB517-B051-BBEB-E8F4-1B94563261C2}"/>
                  </a:ext>
                </a:extLst>
              </p:cNvPr>
              <p:cNvSpPr/>
              <p:nvPr/>
            </p:nvSpPr>
            <p:spPr>
              <a:xfrm>
                <a:off x="588052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9013D285-5BBB-70F1-9DC4-051F53675AF8}"/>
                  </a:ext>
                </a:extLst>
              </p:cNvPr>
              <p:cNvSpPr/>
              <p:nvPr/>
            </p:nvSpPr>
            <p:spPr>
              <a:xfrm>
                <a:off x="601765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A8BF619E-A55D-D0A2-52F4-B8B2BE1AD58D}"/>
                  </a:ext>
                </a:extLst>
              </p:cNvPr>
              <p:cNvSpPr/>
              <p:nvPr/>
            </p:nvSpPr>
            <p:spPr>
              <a:xfrm>
                <a:off x="608735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0320573-9D99-1E88-4850-BBAB46606422}"/>
                  </a:ext>
                </a:extLst>
              </p:cNvPr>
              <p:cNvSpPr/>
              <p:nvPr/>
            </p:nvSpPr>
            <p:spPr>
              <a:xfrm>
                <a:off x="613675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1F9EF769-0582-F14B-F89A-4A889E03BBF0}"/>
                  </a:ext>
                </a:extLst>
              </p:cNvPr>
              <p:cNvSpPr/>
              <p:nvPr/>
            </p:nvSpPr>
            <p:spPr>
              <a:xfrm>
                <a:off x="617508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1F4C2F43-B5F3-406F-E9C2-C95D415AC093}"/>
                  </a:ext>
                </a:extLst>
              </p:cNvPr>
              <p:cNvSpPr/>
              <p:nvPr/>
            </p:nvSpPr>
            <p:spPr>
              <a:xfrm>
                <a:off x="620641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FA8AB9C-8817-5CD0-00B6-D11B07C2667A}"/>
                  </a:ext>
                </a:extLst>
              </p:cNvPr>
              <p:cNvSpPr/>
              <p:nvPr/>
            </p:nvSpPr>
            <p:spPr>
              <a:xfrm>
                <a:off x="6232887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1FA64D0A-3D03-C68E-07ED-5FF88CA2A34E}"/>
                  </a:ext>
                </a:extLst>
              </p:cNvPr>
              <p:cNvSpPr/>
              <p:nvPr/>
            </p:nvSpPr>
            <p:spPr>
              <a:xfrm>
                <a:off x="625582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1A438706-92F7-AE39-39B3-CBE8DB390906}"/>
                  </a:ext>
                </a:extLst>
              </p:cNvPr>
              <p:cNvSpPr/>
              <p:nvPr/>
            </p:nvSpPr>
            <p:spPr>
              <a:xfrm>
                <a:off x="627607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3E5C9AEE-742F-0166-75CF-FB65F3B9C2C3}"/>
                  </a:ext>
                </a:extLst>
              </p:cNvPr>
              <p:cNvSpPr/>
              <p:nvPr/>
            </p:nvSpPr>
            <p:spPr>
              <a:xfrm>
                <a:off x="641325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FA5F42F8-959B-0C19-0A36-A43D76F388F7}"/>
                  </a:ext>
                </a:extLst>
              </p:cNvPr>
              <p:cNvSpPr/>
              <p:nvPr/>
            </p:nvSpPr>
            <p:spPr>
              <a:xfrm>
                <a:off x="6482909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5520704-B0F0-B460-EEB0-6C8F8102CC68}"/>
                  </a:ext>
                </a:extLst>
              </p:cNvPr>
              <p:cNvSpPr/>
              <p:nvPr/>
            </p:nvSpPr>
            <p:spPr>
              <a:xfrm>
                <a:off x="6532313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E538C137-0705-20B0-D65C-D44CE18A83BE}"/>
                  </a:ext>
                </a:extLst>
              </p:cNvPr>
              <p:cNvSpPr/>
              <p:nvPr/>
            </p:nvSpPr>
            <p:spPr>
              <a:xfrm>
                <a:off x="657064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E4D431A-121A-6F10-6F45-531DA7558FB3}"/>
                  </a:ext>
                </a:extLst>
              </p:cNvPr>
              <p:cNvSpPr/>
              <p:nvPr/>
            </p:nvSpPr>
            <p:spPr>
              <a:xfrm>
                <a:off x="6601971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1BD0FD4B-0402-C48C-6F46-C432829ABBA9}"/>
                  </a:ext>
                </a:extLst>
              </p:cNvPr>
              <p:cNvSpPr/>
              <p:nvPr/>
            </p:nvSpPr>
            <p:spPr>
              <a:xfrm>
                <a:off x="662844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3537DFF8-1168-CAB2-186F-12178223A3D2}"/>
                  </a:ext>
                </a:extLst>
              </p:cNvPr>
              <p:cNvSpPr/>
              <p:nvPr/>
            </p:nvSpPr>
            <p:spPr>
              <a:xfrm>
                <a:off x="665137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6BDAF78-F615-0E04-A255-C5E89AF03766}"/>
                  </a:ext>
                </a:extLst>
              </p:cNvPr>
              <p:cNvSpPr/>
              <p:nvPr/>
            </p:nvSpPr>
            <p:spPr>
              <a:xfrm>
                <a:off x="667158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DD5A925F-C74C-9FAC-790A-0EAE7F263AB6}"/>
                  </a:ext>
                </a:extLst>
              </p:cNvPr>
              <p:cNvSpPr/>
              <p:nvPr/>
            </p:nvSpPr>
            <p:spPr>
              <a:xfrm>
                <a:off x="6808805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948A1BBC-1577-5862-D2A8-9B67AEDD744E}"/>
                  </a:ext>
                </a:extLst>
              </p:cNvPr>
              <p:cNvSpPr/>
              <p:nvPr/>
            </p:nvSpPr>
            <p:spPr>
              <a:xfrm>
                <a:off x="687842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8263F19-9D29-F853-1511-53DEAE3FA7FA}"/>
                  </a:ext>
                </a:extLst>
              </p:cNvPr>
              <p:cNvSpPr/>
              <p:nvPr/>
            </p:nvSpPr>
            <p:spPr>
              <a:xfrm>
                <a:off x="692786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B9CDB5E1-F896-5F6A-1371-2C84EB63DD3E}"/>
                  </a:ext>
                </a:extLst>
              </p:cNvPr>
              <p:cNvSpPr/>
              <p:nvPr/>
            </p:nvSpPr>
            <p:spPr>
              <a:xfrm>
                <a:off x="696619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3DEE5D3-5144-6A9E-0D18-EEACD2AEB791}"/>
                  </a:ext>
                </a:extLst>
              </p:cNvPr>
              <p:cNvSpPr/>
              <p:nvPr/>
            </p:nvSpPr>
            <p:spPr>
              <a:xfrm>
                <a:off x="69974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A59F42E-2CD9-81CC-7132-E5E76E049FAA}"/>
                  </a:ext>
                </a:extLst>
              </p:cNvPr>
              <p:cNvSpPr/>
              <p:nvPr/>
            </p:nvSpPr>
            <p:spPr>
              <a:xfrm>
                <a:off x="702399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8DF0A35-8F92-D6E8-A88F-248053F7280E}"/>
                  </a:ext>
                </a:extLst>
              </p:cNvPr>
              <p:cNvSpPr/>
              <p:nvPr/>
            </p:nvSpPr>
            <p:spPr>
              <a:xfrm>
                <a:off x="704697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08A2435-7A03-CFC9-46B6-BFD3EC56C87E}"/>
                  </a:ext>
                </a:extLst>
              </p:cNvPr>
              <p:cNvSpPr/>
              <p:nvPr/>
            </p:nvSpPr>
            <p:spPr>
              <a:xfrm>
                <a:off x="7067184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66F8960-F430-E23C-DE83-722762D82245}"/>
                  </a:ext>
                </a:extLst>
              </p:cNvPr>
              <p:cNvSpPr/>
              <p:nvPr/>
            </p:nvSpPr>
            <p:spPr>
              <a:xfrm>
                <a:off x="7204318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D692179-080B-7D19-2F89-3D8E14E60F39}"/>
                  </a:ext>
                </a:extLst>
              </p:cNvPr>
              <p:cNvSpPr/>
              <p:nvPr/>
            </p:nvSpPr>
            <p:spPr>
              <a:xfrm>
                <a:off x="7273976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98A354E-55CA-83BE-2634-F32C6688EB20}"/>
                  </a:ext>
                </a:extLst>
              </p:cNvPr>
              <p:cNvSpPr/>
              <p:nvPr/>
            </p:nvSpPr>
            <p:spPr>
              <a:xfrm>
                <a:off x="732342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A852E129-2675-34CA-374B-C5489954AAC3}"/>
                  </a:ext>
                </a:extLst>
              </p:cNvPr>
              <p:cNvSpPr/>
              <p:nvPr/>
            </p:nvSpPr>
            <p:spPr>
              <a:xfrm>
                <a:off x="73617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1299447D-78F7-3CAF-7C56-B916D90275DE}"/>
                  </a:ext>
                </a:extLst>
              </p:cNvPr>
              <p:cNvSpPr/>
              <p:nvPr/>
            </p:nvSpPr>
            <p:spPr>
              <a:xfrm>
                <a:off x="7393080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8A08F40-CCC4-B809-58C0-FEAC01604222}"/>
                  </a:ext>
                </a:extLst>
              </p:cNvPr>
              <p:cNvSpPr/>
              <p:nvPr/>
            </p:nvSpPr>
            <p:spPr>
              <a:xfrm>
                <a:off x="7419592" y="4334916"/>
                <a:ext cx="4117" cy="5164"/>
              </a:xfrm>
              <a:custGeom>
                <a:avLst/>
                <a:gdLst>
                  <a:gd name="connsiteX0" fmla="*/ 0 w 3624"/>
                  <a:gd name="connsiteY0" fmla="*/ 0 h 3372"/>
                  <a:gd name="connsiteX1" fmla="*/ 0 w 3624"/>
                  <a:gd name="connsiteY1" fmla="*/ 3373 h 3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3372">
                    <a:moveTo>
                      <a:pt x="0" y="0"/>
                    </a:moveTo>
                    <a:lnTo>
                      <a:pt x="0" y="3373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73C9F532-3635-C106-64B6-80DA087F31F3}"/>
                  </a:ext>
                </a:extLst>
              </p:cNvPr>
              <p:cNvSpPr/>
              <p:nvPr/>
            </p:nvSpPr>
            <p:spPr>
              <a:xfrm>
                <a:off x="5816877" y="4288377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E28D7226-C184-407B-4CE8-8EA909326D8B}"/>
                  </a:ext>
                </a:extLst>
              </p:cNvPr>
              <p:cNvSpPr/>
              <p:nvPr/>
            </p:nvSpPr>
            <p:spPr>
              <a:xfrm>
                <a:off x="5816877" y="4211465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59CE2666-306A-D6E5-E2B3-BAFB2B1463C1}"/>
                  </a:ext>
                </a:extLst>
              </p:cNvPr>
              <p:cNvSpPr/>
              <p:nvPr/>
            </p:nvSpPr>
            <p:spPr>
              <a:xfrm>
                <a:off x="5816877" y="4134606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2F0C098C-4F9B-A085-9489-85897BF3D3EB}"/>
                  </a:ext>
                </a:extLst>
              </p:cNvPr>
              <p:cNvSpPr/>
              <p:nvPr/>
            </p:nvSpPr>
            <p:spPr>
              <a:xfrm>
                <a:off x="5816877" y="4057694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04D7D84-EA2B-3EDB-E520-2B89FA353EC7}"/>
                  </a:ext>
                </a:extLst>
              </p:cNvPr>
              <p:cNvSpPr/>
              <p:nvPr/>
            </p:nvSpPr>
            <p:spPr>
              <a:xfrm>
                <a:off x="5816877" y="3980838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E1BB7059-F9CD-DD7B-8F7B-C95604E16CB8}"/>
                  </a:ext>
                </a:extLst>
              </p:cNvPr>
              <p:cNvSpPr/>
              <p:nvPr/>
            </p:nvSpPr>
            <p:spPr>
              <a:xfrm>
                <a:off x="5816877" y="390397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1B7224AB-9C20-E306-F4E6-310553DC6AE7}"/>
                  </a:ext>
                </a:extLst>
              </p:cNvPr>
              <p:cNvSpPr/>
              <p:nvPr/>
            </p:nvSpPr>
            <p:spPr>
              <a:xfrm>
                <a:off x="5816877" y="3827009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679625E0-1C2B-B787-A401-6A35428CDBCB}"/>
                  </a:ext>
                </a:extLst>
              </p:cNvPr>
              <p:cNvSpPr/>
              <p:nvPr/>
            </p:nvSpPr>
            <p:spPr>
              <a:xfrm>
                <a:off x="5816877" y="3750152"/>
                <a:ext cx="8603" cy="5553"/>
              </a:xfrm>
              <a:custGeom>
                <a:avLst/>
                <a:gdLst>
                  <a:gd name="connsiteX0" fmla="*/ 7575 w 7575"/>
                  <a:gd name="connsiteY0" fmla="*/ 0 h 3626"/>
                  <a:gd name="connsiteX1" fmla="*/ 0 w 7575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75" h="3626">
                    <a:moveTo>
                      <a:pt x="7575" y="0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D1A99AE-334B-F9DF-79D4-B84700882D5E}"/>
                  </a:ext>
                </a:extLst>
              </p:cNvPr>
              <p:cNvSpPr/>
              <p:nvPr/>
            </p:nvSpPr>
            <p:spPr>
              <a:xfrm>
                <a:off x="5898637" y="3776813"/>
                <a:ext cx="1463074" cy="236738"/>
              </a:xfrm>
              <a:custGeom>
                <a:avLst/>
                <a:gdLst>
                  <a:gd name="connsiteX0" fmla="*/ 0 w 1288143"/>
                  <a:gd name="connsiteY0" fmla="*/ 36 h 154607"/>
                  <a:gd name="connsiteX1" fmla="*/ 61294 w 1288143"/>
                  <a:gd name="connsiteY1" fmla="*/ 0 h 154607"/>
                  <a:gd name="connsiteX2" fmla="*/ 104790 w 1288143"/>
                  <a:gd name="connsiteY2" fmla="*/ 616 h 154607"/>
                  <a:gd name="connsiteX3" fmla="*/ 138572 w 1288143"/>
                  <a:gd name="connsiteY3" fmla="*/ 1704 h 154607"/>
                  <a:gd name="connsiteX4" fmla="*/ 166156 w 1288143"/>
                  <a:gd name="connsiteY4" fmla="*/ 3119 h 154607"/>
                  <a:gd name="connsiteX5" fmla="*/ 189427 w 1288143"/>
                  <a:gd name="connsiteY5" fmla="*/ 4751 h 154607"/>
                  <a:gd name="connsiteX6" fmla="*/ 209652 w 1288143"/>
                  <a:gd name="connsiteY6" fmla="*/ 6600 h 154607"/>
                  <a:gd name="connsiteX7" fmla="*/ 227486 w 1288143"/>
                  <a:gd name="connsiteY7" fmla="*/ 8559 h 154607"/>
                  <a:gd name="connsiteX8" fmla="*/ 243398 w 1288143"/>
                  <a:gd name="connsiteY8" fmla="*/ 10626 h 154607"/>
                  <a:gd name="connsiteX9" fmla="*/ 257861 w 1288143"/>
                  <a:gd name="connsiteY9" fmla="*/ 12730 h 154607"/>
                  <a:gd name="connsiteX10" fmla="*/ 270982 w 1288143"/>
                  <a:gd name="connsiteY10" fmla="*/ 14869 h 154607"/>
                  <a:gd name="connsiteX11" fmla="*/ 294289 w 1288143"/>
                  <a:gd name="connsiteY11" fmla="*/ 19221 h 154607"/>
                  <a:gd name="connsiteX12" fmla="*/ 314478 w 1288143"/>
                  <a:gd name="connsiteY12" fmla="*/ 23610 h 154607"/>
                  <a:gd name="connsiteX13" fmla="*/ 332312 w 1288143"/>
                  <a:gd name="connsiteY13" fmla="*/ 27962 h 154607"/>
                  <a:gd name="connsiteX14" fmla="*/ 348224 w 1288143"/>
                  <a:gd name="connsiteY14" fmla="*/ 32205 h 154607"/>
                  <a:gd name="connsiteX15" fmla="*/ 362651 w 1288143"/>
                  <a:gd name="connsiteY15" fmla="*/ 36412 h 154607"/>
                  <a:gd name="connsiteX16" fmla="*/ 375844 w 1288143"/>
                  <a:gd name="connsiteY16" fmla="*/ 40547 h 154607"/>
                  <a:gd name="connsiteX17" fmla="*/ 387915 w 1288143"/>
                  <a:gd name="connsiteY17" fmla="*/ 44681 h 154607"/>
                  <a:gd name="connsiteX18" fmla="*/ 404443 w 1288143"/>
                  <a:gd name="connsiteY18" fmla="*/ 50738 h 154607"/>
                  <a:gd name="connsiteX19" fmla="*/ 419341 w 1288143"/>
                  <a:gd name="connsiteY19" fmla="*/ 56867 h 154607"/>
                  <a:gd name="connsiteX20" fmla="*/ 428511 w 1288143"/>
                  <a:gd name="connsiteY20" fmla="*/ 60965 h 154607"/>
                  <a:gd name="connsiteX21" fmla="*/ 437174 w 1288143"/>
                  <a:gd name="connsiteY21" fmla="*/ 65136 h 154607"/>
                  <a:gd name="connsiteX22" fmla="*/ 445293 w 1288143"/>
                  <a:gd name="connsiteY22" fmla="*/ 69343 h 154607"/>
                  <a:gd name="connsiteX23" fmla="*/ 453087 w 1288143"/>
                  <a:gd name="connsiteY23" fmla="*/ 73695 h 154607"/>
                  <a:gd name="connsiteX24" fmla="*/ 460445 w 1288143"/>
                  <a:gd name="connsiteY24" fmla="*/ 78192 h 154607"/>
                  <a:gd name="connsiteX25" fmla="*/ 467477 w 1288143"/>
                  <a:gd name="connsiteY25" fmla="*/ 82834 h 154607"/>
                  <a:gd name="connsiteX26" fmla="*/ 474218 w 1288143"/>
                  <a:gd name="connsiteY26" fmla="*/ 87767 h 154607"/>
                  <a:gd name="connsiteX27" fmla="*/ 480671 w 1288143"/>
                  <a:gd name="connsiteY27" fmla="*/ 92917 h 154607"/>
                  <a:gd name="connsiteX28" fmla="*/ 486832 w 1288143"/>
                  <a:gd name="connsiteY28" fmla="*/ 98429 h 154607"/>
                  <a:gd name="connsiteX29" fmla="*/ 492777 w 1288143"/>
                  <a:gd name="connsiteY29" fmla="*/ 104305 h 154607"/>
                  <a:gd name="connsiteX30" fmla="*/ 498468 w 1288143"/>
                  <a:gd name="connsiteY30" fmla="*/ 110687 h 154607"/>
                  <a:gd name="connsiteX31" fmla="*/ 503978 w 1288143"/>
                  <a:gd name="connsiteY31" fmla="*/ 117578 h 154607"/>
                  <a:gd name="connsiteX32" fmla="*/ 509306 w 1288143"/>
                  <a:gd name="connsiteY32" fmla="*/ 125158 h 154607"/>
                  <a:gd name="connsiteX33" fmla="*/ 514417 w 1288143"/>
                  <a:gd name="connsiteY33" fmla="*/ 133318 h 154607"/>
                  <a:gd name="connsiteX34" fmla="*/ 521774 w 1288143"/>
                  <a:gd name="connsiteY34" fmla="*/ 145830 h 154607"/>
                  <a:gd name="connsiteX35" fmla="*/ 524167 w 1288143"/>
                  <a:gd name="connsiteY35" fmla="*/ 149421 h 154607"/>
                  <a:gd name="connsiteX36" fmla="*/ 528807 w 1288143"/>
                  <a:gd name="connsiteY36" fmla="*/ 154136 h 154607"/>
                  <a:gd name="connsiteX37" fmla="*/ 531090 w 1288143"/>
                  <a:gd name="connsiteY37" fmla="*/ 154607 h 154607"/>
                  <a:gd name="connsiteX38" fmla="*/ 535548 w 1288143"/>
                  <a:gd name="connsiteY38" fmla="*/ 151815 h 154607"/>
                  <a:gd name="connsiteX39" fmla="*/ 537723 w 1288143"/>
                  <a:gd name="connsiteY39" fmla="*/ 149022 h 154607"/>
                  <a:gd name="connsiteX40" fmla="*/ 544066 w 1288143"/>
                  <a:gd name="connsiteY40" fmla="*/ 138613 h 154607"/>
                  <a:gd name="connsiteX41" fmla="*/ 550156 w 1288143"/>
                  <a:gd name="connsiteY41" fmla="*/ 128531 h 154607"/>
                  <a:gd name="connsiteX42" fmla="*/ 554107 w 1288143"/>
                  <a:gd name="connsiteY42" fmla="*/ 122547 h 154607"/>
                  <a:gd name="connsiteX43" fmla="*/ 557913 w 1288143"/>
                  <a:gd name="connsiteY43" fmla="*/ 117216 h 154607"/>
                  <a:gd name="connsiteX44" fmla="*/ 563495 w 1288143"/>
                  <a:gd name="connsiteY44" fmla="*/ 110216 h 154607"/>
                  <a:gd name="connsiteX45" fmla="*/ 570599 w 1288143"/>
                  <a:gd name="connsiteY45" fmla="*/ 102419 h 154607"/>
                  <a:gd name="connsiteX46" fmla="*/ 577414 w 1288143"/>
                  <a:gd name="connsiteY46" fmla="*/ 95927 h 154607"/>
                  <a:gd name="connsiteX47" fmla="*/ 583902 w 1288143"/>
                  <a:gd name="connsiteY47" fmla="*/ 90341 h 154607"/>
                  <a:gd name="connsiteX48" fmla="*/ 590172 w 1288143"/>
                  <a:gd name="connsiteY48" fmla="*/ 85482 h 154607"/>
                  <a:gd name="connsiteX49" fmla="*/ 596153 w 1288143"/>
                  <a:gd name="connsiteY49" fmla="*/ 81238 h 154607"/>
                  <a:gd name="connsiteX50" fmla="*/ 606085 w 1288143"/>
                  <a:gd name="connsiteY50" fmla="*/ 74783 h 154607"/>
                  <a:gd name="connsiteX51" fmla="*/ 615437 w 1288143"/>
                  <a:gd name="connsiteY51" fmla="*/ 69307 h 154607"/>
                  <a:gd name="connsiteX52" fmla="*/ 625405 w 1288143"/>
                  <a:gd name="connsiteY52" fmla="*/ 63939 h 154607"/>
                  <a:gd name="connsiteX53" fmla="*/ 638200 w 1288143"/>
                  <a:gd name="connsiteY53" fmla="*/ 57665 h 154607"/>
                  <a:gd name="connsiteX54" fmla="*/ 651974 w 1288143"/>
                  <a:gd name="connsiteY54" fmla="*/ 51427 h 154607"/>
                  <a:gd name="connsiteX55" fmla="*/ 664624 w 1288143"/>
                  <a:gd name="connsiteY55" fmla="*/ 46132 h 154607"/>
                  <a:gd name="connsiteX56" fmla="*/ 680536 w 1288143"/>
                  <a:gd name="connsiteY56" fmla="*/ 39930 h 154607"/>
                  <a:gd name="connsiteX57" fmla="*/ 693440 w 1288143"/>
                  <a:gd name="connsiteY57" fmla="*/ 35288 h 154607"/>
                  <a:gd name="connsiteX58" fmla="*/ 706743 w 1288143"/>
                  <a:gd name="connsiteY58" fmla="*/ 30791 h 154607"/>
                  <a:gd name="connsiteX59" fmla="*/ 719610 w 1288143"/>
                  <a:gd name="connsiteY59" fmla="*/ 26801 h 154607"/>
                  <a:gd name="connsiteX60" fmla="*/ 732659 w 1288143"/>
                  <a:gd name="connsiteY60" fmla="*/ 23139 h 154607"/>
                  <a:gd name="connsiteX61" fmla="*/ 745781 w 1288143"/>
                  <a:gd name="connsiteY61" fmla="*/ 19947 h 154607"/>
                  <a:gd name="connsiteX62" fmla="*/ 758322 w 1288143"/>
                  <a:gd name="connsiteY62" fmla="*/ 17335 h 154607"/>
                  <a:gd name="connsiteX63" fmla="*/ 770392 w 1288143"/>
                  <a:gd name="connsiteY63" fmla="*/ 15341 h 154607"/>
                  <a:gd name="connsiteX64" fmla="*/ 781158 w 1288143"/>
                  <a:gd name="connsiteY64" fmla="*/ 13963 h 154607"/>
                  <a:gd name="connsiteX65" fmla="*/ 790763 w 1288143"/>
                  <a:gd name="connsiteY65" fmla="*/ 13056 h 154607"/>
                  <a:gd name="connsiteX66" fmla="*/ 800586 w 1288143"/>
                  <a:gd name="connsiteY66" fmla="*/ 12512 h 154607"/>
                  <a:gd name="connsiteX67" fmla="*/ 810155 w 1288143"/>
                  <a:gd name="connsiteY67" fmla="*/ 12258 h 154607"/>
                  <a:gd name="connsiteX68" fmla="*/ 819833 w 1288143"/>
                  <a:gd name="connsiteY68" fmla="*/ 12367 h 154607"/>
                  <a:gd name="connsiteX69" fmla="*/ 829547 w 1288143"/>
                  <a:gd name="connsiteY69" fmla="*/ 12838 h 154607"/>
                  <a:gd name="connsiteX70" fmla="*/ 839262 w 1288143"/>
                  <a:gd name="connsiteY70" fmla="*/ 13637 h 154607"/>
                  <a:gd name="connsiteX71" fmla="*/ 848976 w 1288143"/>
                  <a:gd name="connsiteY71" fmla="*/ 14761 h 154607"/>
                  <a:gd name="connsiteX72" fmla="*/ 858581 w 1288143"/>
                  <a:gd name="connsiteY72" fmla="*/ 16175 h 154607"/>
                  <a:gd name="connsiteX73" fmla="*/ 871485 w 1288143"/>
                  <a:gd name="connsiteY73" fmla="*/ 18569 h 154607"/>
                  <a:gd name="connsiteX74" fmla="*/ 884461 w 1288143"/>
                  <a:gd name="connsiteY74" fmla="*/ 21325 h 154607"/>
                  <a:gd name="connsiteX75" fmla="*/ 900591 w 1288143"/>
                  <a:gd name="connsiteY75" fmla="*/ 25242 h 154607"/>
                  <a:gd name="connsiteX76" fmla="*/ 920092 w 1288143"/>
                  <a:gd name="connsiteY76" fmla="*/ 30464 h 154607"/>
                  <a:gd name="connsiteX77" fmla="*/ 945864 w 1288143"/>
                  <a:gd name="connsiteY77" fmla="*/ 37718 h 154607"/>
                  <a:gd name="connsiteX78" fmla="*/ 997588 w 1288143"/>
                  <a:gd name="connsiteY78" fmla="*/ 52805 h 154607"/>
                  <a:gd name="connsiteX79" fmla="*/ 1269658 w 1288143"/>
                  <a:gd name="connsiteY79" fmla="*/ 132919 h 154607"/>
                  <a:gd name="connsiteX80" fmla="*/ 1288144 w 1288143"/>
                  <a:gd name="connsiteY80" fmla="*/ 138613 h 15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1288143" h="154607">
                    <a:moveTo>
                      <a:pt x="0" y="36"/>
                    </a:moveTo>
                    <a:lnTo>
                      <a:pt x="61294" y="0"/>
                    </a:lnTo>
                    <a:lnTo>
                      <a:pt x="104790" y="616"/>
                    </a:lnTo>
                    <a:lnTo>
                      <a:pt x="138572" y="1704"/>
                    </a:lnTo>
                    <a:lnTo>
                      <a:pt x="166156" y="3119"/>
                    </a:lnTo>
                    <a:lnTo>
                      <a:pt x="189427" y="4751"/>
                    </a:lnTo>
                    <a:lnTo>
                      <a:pt x="209652" y="6600"/>
                    </a:lnTo>
                    <a:lnTo>
                      <a:pt x="227486" y="8559"/>
                    </a:lnTo>
                    <a:lnTo>
                      <a:pt x="243398" y="10626"/>
                    </a:lnTo>
                    <a:lnTo>
                      <a:pt x="257861" y="12730"/>
                    </a:lnTo>
                    <a:lnTo>
                      <a:pt x="270982" y="14869"/>
                    </a:lnTo>
                    <a:lnTo>
                      <a:pt x="294289" y="19221"/>
                    </a:lnTo>
                    <a:lnTo>
                      <a:pt x="314478" y="23610"/>
                    </a:lnTo>
                    <a:lnTo>
                      <a:pt x="332312" y="27962"/>
                    </a:lnTo>
                    <a:lnTo>
                      <a:pt x="348224" y="32205"/>
                    </a:lnTo>
                    <a:lnTo>
                      <a:pt x="362651" y="36412"/>
                    </a:lnTo>
                    <a:lnTo>
                      <a:pt x="375844" y="40547"/>
                    </a:lnTo>
                    <a:lnTo>
                      <a:pt x="387915" y="44681"/>
                    </a:lnTo>
                    <a:lnTo>
                      <a:pt x="404443" y="50738"/>
                    </a:lnTo>
                    <a:lnTo>
                      <a:pt x="419341" y="56867"/>
                    </a:lnTo>
                    <a:lnTo>
                      <a:pt x="428511" y="60965"/>
                    </a:lnTo>
                    <a:lnTo>
                      <a:pt x="437174" y="65136"/>
                    </a:lnTo>
                    <a:lnTo>
                      <a:pt x="445293" y="69343"/>
                    </a:lnTo>
                    <a:lnTo>
                      <a:pt x="453087" y="73695"/>
                    </a:lnTo>
                    <a:lnTo>
                      <a:pt x="460445" y="78192"/>
                    </a:lnTo>
                    <a:lnTo>
                      <a:pt x="467477" y="82834"/>
                    </a:lnTo>
                    <a:lnTo>
                      <a:pt x="474218" y="87767"/>
                    </a:lnTo>
                    <a:lnTo>
                      <a:pt x="480671" y="92917"/>
                    </a:lnTo>
                    <a:lnTo>
                      <a:pt x="486832" y="98429"/>
                    </a:lnTo>
                    <a:lnTo>
                      <a:pt x="492777" y="104305"/>
                    </a:lnTo>
                    <a:lnTo>
                      <a:pt x="498468" y="110687"/>
                    </a:lnTo>
                    <a:lnTo>
                      <a:pt x="503978" y="117578"/>
                    </a:lnTo>
                    <a:lnTo>
                      <a:pt x="509306" y="125158"/>
                    </a:lnTo>
                    <a:lnTo>
                      <a:pt x="514417" y="133318"/>
                    </a:lnTo>
                    <a:lnTo>
                      <a:pt x="521774" y="145830"/>
                    </a:lnTo>
                    <a:lnTo>
                      <a:pt x="524167" y="149421"/>
                    </a:lnTo>
                    <a:lnTo>
                      <a:pt x="528807" y="154136"/>
                    </a:lnTo>
                    <a:lnTo>
                      <a:pt x="531090" y="154607"/>
                    </a:lnTo>
                    <a:lnTo>
                      <a:pt x="535548" y="151815"/>
                    </a:lnTo>
                    <a:lnTo>
                      <a:pt x="537723" y="149022"/>
                    </a:lnTo>
                    <a:lnTo>
                      <a:pt x="544066" y="138613"/>
                    </a:lnTo>
                    <a:lnTo>
                      <a:pt x="550156" y="128531"/>
                    </a:lnTo>
                    <a:lnTo>
                      <a:pt x="554107" y="122547"/>
                    </a:lnTo>
                    <a:lnTo>
                      <a:pt x="557913" y="117216"/>
                    </a:lnTo>
                    <a:lnTo>
                      <a:pt x="563495" y="110216"/>
                    </a:lnTo>
                    <a:lnTo>
                      <a:pt x="570599" y="102419"/>
                    </a:lnTo>
                    <a:lnTo>
                      <a:pt x="577414" y="95927"/>
                    </a:lnTo>
                    <a:lnTo>
                      <a:pt x="583902" y="90341"/>
                    </a:lnTo>
                    <a:lnTo>
                      <a:pt x="590172" y="85482"/>
                    </a:lnTo>
                    <a:lnTo>
                      <a:pt x="596153" y="81238"/>
                    </a:lnTo>
                    <a:lnTo>
                      <a:pt x="606085" y="74783"/>
                    </a:lnTo>
                    <a:lnTo>
                      <a:pt x="615437" y="69307"/>
                    </a:lnTo>
                    <a:lnTo>
                      <a:pt x="625405" y="63939"/>
                    </a:lnTo>
                    <a:lnTo>
                      <a:pt x="638200" y="57665"/>
                    </a:lnTo>
                    <a:lnTo>
                      <a:pt x="651974" y="51427"/>
                    </a:lnTo>
                    <a:lnTo>
                      <a:pt x="664624" y="46132"/>
                    </a:lnTo>
                    <a:lnTo>
                      <a:pt x="680536" y="39930"/>
                    </a:lnTo>
                    <a:lnTo>
                      <a:pt x="693440" y="35288"/>
                    </a:lnTo>
                    <a:lnTo>
                      <a:pt x="706743" y="30791"/>
                    </a:lnTo>
                    <a:lnTo>
                      <a:pt x="719610" y="26801"/>
                    </a:lnTo>
                    <a:lnTo>
                      <a:pt x="732659" y="23139"/>
                    </a:lnTo>
                    <a:lnTo>
                      <a:pt x="745781" y="19947"/>
                    </a:lnTo>
                    <a:lnTo>
                      <a:pt x="758322" y="17335"/>
                    </a:lnTo>
                    <a:lnTo>
                      <a:pt x="770392" y="15341"/>
                    </a:lnTo>
                    <a:lnTo>
                      <a:pt x="781158" y="13963"/>
                    </a:lnTo>
                    <a:lnTo>
                      <a:pt x="790763" y="13056"/>
                    </a:lnTo>
                    <a:lnTo>
                      <a:pt x="800586" y="12512"/>
                    </a:lnTo>
                    <a:lnTo>
                      <a:pt x="810155" y="12258"/>
                    </a:lnTo>
                    <a:lnTo>
                      <a:pt x="819833" y="12367"/>
                    </a:lnTo>
                    <a:lnTo>
                      <a:pt x="829547" y="12838"/>
                    </a:lnTo>
                    <a:lnTo>
                      <a:pt x="839262" y="13637"/>
                    </a:lnTo>
                    <a:lnTo>
                      <a:pt x="848976" y="14761"/>
                    </a:lnTo>
                    <a:lnTo>
                      <a:pt x="858581" y="16175"/>
                    </a:lnTo>
                    <a:lnTo>
                      <a:pt x="871485" y="18569"/>
                    </a:lnTo>
                    <a:lnTo>
                      <a:pt x="884461" y="21325"/>
                    </a:lnTo>
                    <a:lnTo>
                      <a:pt x="900591" y="25242"/>
                    </a:lnTo>
                    <a:lnTo>
                      <a:pt x="920092" y="30464"/>
                    </a:lnTo>
                    <a:lnTo>
                      <a:pt x="945864" y="37718"/>
                    </a:lnTo>
                    <a:lnTo>
                      <a:pt x="997588" y="52805"/>
                    </a:lnTo>
                    <a:lnTo>
                      <a:pt x="1269658" y="132919"/>
                    </a:lnTo>
                    <a:lnTo>
                      <a:pt x="1288144" y="138613"/>
                    </a:lnTo>
                  </a:path>
                </a:pathLst>
              </a:custGeom>
              <a:noFill/>
              <a:ln w="13916" cap="sq">
                <a:solidFill>
                  <a:srgbClr val="0000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EEB4CEBE-4033-B3B7-ADF2-BFAAF14C22A2}"/>
                  </a:ext>
                </a:extLst>
              </p:cNvPr>
              <p:cNvSpPr/>
              <p:nvPr/>
            </p:nvSpPr>
            <p:spPr>
              <a:xfrm>
                <a:off x="5898637" y="3895815"/>
                <a:ext cx="1463074" cy="410387"/>
              </a:xfrm>
              <a:custGeom>
                <a:avLst/>
                <a:gdLst>
                  <a:gd name="connsiteX0" fmla="*/ 0 w 1288143"/>
                  <a:gd name="connsiteY0" fmla="*/ 11714 h 268014"/>
                  <a:gd name="connsiteX1" fmla="*/ 61294 w 1288143"/>
                  <a:gd name="connsiteY1" fmla="*/ 9466 h 268014"/>
                  <a:gd name="connsiteX2" fmla="*/ 104790 w 1288143"/>
                  <a:gd name="connsiteY2" fmla="*/ 8994 h 268014"/>
                  <a:gd name="connsiteX3" fmla="*/ 138572 w 1288143"/>
                  <a:gd name="connsiteY3" fmla="*/ 9248 h 268014"/>
                  <a:gd name="connsiteX4" fmla="*/ 166156 w 1288143"/>
                  <a:gd name="connsiteY4" fmla="*/ 9865 h 268014"/>
                  <a:gd name="connsiteX5" fmla="*/ 243398 w 1288143"/>
                  <a:gd name="connsiteY5" fmla="*/ 12222 h 268014"/>
                  <a:gd name="connsiteX6" fmla="*/ 257861 w 1288143"/>
                  <a:gd name="connsiteY6" fmla="*/ 12331 h 268014"/>
                  <a:gd name="connsiteX7" fmla="*/ 270982 w 1288143"/>
                  <a:gd name="connsiteY7" fmla="*/ 12113 h 268014"/>
                  <a:gd name="connsiteX8" fmla="*/ 294289 w 1288143"/>
                  <a:gd name="connsiteY8" fmla="*/ 11279 h 268014"/>
                  <a:gd name="connsiteX9" fmla="*/ 323649 w 1288143"/>
                  <a:gd name="connsiteY9" fmla="*/ 9466 h 268014"/>
                  <a:gd name="connsiteX10" fmla="*/ 362651 w 1288143"/>
                  <a:gd name="connsiteY10" fmla="*/ 6927 h 268014"/>
                  <a:gd name="connsiteX11" fmla="*/ 381970 w 1288143"/>
                  <a:gd name="connsiteY11" fmla="*/ 5984 h 268014"/>
                  <a:gd name="connsiteX12" fmla="*/ 399115 w 1288143"/>
                  <a:gd name="connsiteY12" fmla="*/ 5440 h 268014"/>
                  <a:gd name="connsiteX13" fmla="*/ 419341 w 1288143"/>
                  <a:gd name="connsiteY13" fmla="*/ 5259 h 268014"/>
                  <a:gd name="connsiteX14" fmla="*/ 437174 w 1288143"/>
                  <a:gd name="connsiteY14" fmla="*/ 5476 h 268014"/>
                  <a:gd name="connsiteX15" fmla="*/ 453087 w 1288143"/>
                  <a:gd name="connsiteY15" fmla="*/ 6057 h 268014"/>
                  <a:gd name="connsiteX16" fmla="*/ 470920 w 1288143"/>
                  <a:gd name="connsiteY16" fmla="*/ 7072 h 268014"/>
                  <a:gd name="connsiteX17" fmla="*/ 486832 w 1288143"/>
                  <a:gd name="connsiteY17" fmla="*/ 8342 h 268014"/>
                  <a:gd name="connsiteX18" fmla="*/ 503978 w 1288143"/>
                  <a:gd name="connsiteY18" fmla="*/ 10082 h 268014"/>
                  <a:gd name="connsiteX19" fmla="*/ 521774 w 1288143"/>
                  <a:gd name="connsiteY19" fmla="*/ 12258 h 268014"/>
                  <a:gd name="connsiteX20" fmla="*/ 544066 w 1288143"/>
                  <a:gd name="connsiteY20" fmla="*/ 15414 h 268014"/>
                  <a:gd name="connsiteX21" fmla="*/ 596153 w 1288143"/>
                  <a:gd name="connsiteY21" fmla="*/ 23102 h 268014"/>
                  <a:gd name="connsiteX22" fmla="*/ 610144 w 1288143"/>
                  <a:gd name="connsiteY22" fmla="*/ 24735 h 268014"/>
                  <a:gd name="connsiteX23" fmla="*/ 622976 w 1288143"/>
                  <a:gd name="connsiteY23" fmla="*/ 25822 h 268014"/>
                  <a:gd name="connsiteX24" fmla="*/ 632545 w 1288143"/>
                  <a:gd name="connsiteY24" fmla="*/ 26257 h 268014"/>
                  <a:gd name="connsiteX25" fmla="*/ 641462 w 1288143"/>
                  <a:gd name="connsiteY25" fmla="*/ 26439 h 268014"/>
                  <a:gd name="connsiteX26" fmla="*/ 651974 w 1288143"/>
                  <a:gd name="connsiteY26" fmla="*/ 26185 h 268014"/>
                  <a:gd name="connsiteX27" fmla="*/ 661796 w 1288143"/>
                  <a:gd name="connsiteY27" fmla="*/ 25496 h 268014"/>
                  <a:gd name="connsiteX28" fmla="*/ 671040 w 1288143"/>
                  <a:gd name="connsiteY28" fmla="*/ 24444 h 268014"/>
                  <a:gd name="connsiteX29" fmla="*/ 680536 w 1288143"/>
                  <a:gd name="connsiteY29" fmla="*/ 22993 h 268014"/>
                  <a:gd name="connsiteX30" fmla="*/ 690359 w 1288143"/>
                  <a:gd name="connsiteY30" fmla="*/ 21108 h 268014"/>
                  <a:gd name="connsiteX31" fmla="*/ 700218 w 1288143"/>
                  <a:gd name="connsiteY31" fmla="*/ 18859 h 268014"/>
                  <a:gd name="connsiteX32" fmla="*/ 712977 w 1288143"/>
                  <a:gd name="connsiteY32" fmla="*/ 15595 h 268014"/>
                  <a:gd name="connsiteX33" fmla="*/ 748970 w 1288143"/>
                  <a:gd name="connsiteY33" fmla="*/ 5912 h 268014"/>
                  <a:gd name="connsiteX34" fmla="*/ 758322 w 1288143"/>
                  <a:gd name="connsiteY34" fmla="*/ 3808 h 268014"/>
                  <a:gd name="connsiteX35" fmla="*/ 768073 w 1288143"/>
                  <a:gd name="connsiteY35" fmla="*/ 2031 h 268014"/>
                  <a:gd name="connsiteX36" fmla="*/ 774524 w 1288143"/>
                  <a:gd name="connsiteY36" fmla="*/ 1161 h 268014"/>
                  <a:gd name="connsiteX37" fmla="*/ 781158 w 1288143"/>
                  <a:gd name="connsiteY37" fmla="*/ 508 h 268014"/>
                  <a:gd name="connsiteX38" fmla="*/ 787501 w 1288143"/>
                  <a:gd name="connsiteY38" fmla="*/ 109 h 268014"/>
                  <a:gd name="connsiteX39" fmla="*/ 793989 w 1288143"/>
                  <a:gd name="connsiteY39" fmla="*/ 0 h 268014"/>
                  <a:gd name="connsiteX40" fmla="*/ 800586 w 1288143"/>
                  <a:gd name="connsiteY40" fmla="*/ 254 h 268014"/>
                  <a:gd name="connsiteX41" fmla="*/ 806893 w 1288143"/>
                  <a:gd name="connsiteY41" fmla="*/ 726 h 268014"/>
                  <a:gd name="connsiteX42" fmla="*/ 813707 w 1288143"/>
                  <a:gd name="connsiteY42" fmla="*/ 1596 h 268014"/>
                  <a:gd name="connsiteX43" fmla="*/ 819833 w 1288143"/>
                  <a:gd name="connsiteY43" fmla="*/ 2611 h 268014"/>
                  <a:gd name="connsiteX44" fmla="*/ 826394 w 1288143"/>
                  <a:gd name="connsiteY44" fmla="*/ 4062 h 268014"/>
                  <a:gd name="connsiteX45" fmla="*/ 832664 w 1288143"/>
                  <a:gd name="connsiteY45" fmla="*/ 5694 h 268014"/>
                  <a:gd name="connsiteX46" fmla="*/ 839262 w 1288143"/>
                  <a:gd name="connsiteY46" fmla="*/ 7689 h 268014"/>
                  <a:gd name="connsiteX47" fmla="*/ 848976 w 1288143"/>
                  <a:gd name="connsiteY47" fmla="*/ 11134 h 268014"/>
                  <a:gd name="connsiteX48" fmla="*/ 858581 w 1288143"/>
                  <a:gd name="connsiteY48" fmla="*/ 15015 h 268014"/>
                  <a:gd name="connsiteX49" fmla="*/ 868368 w 1288143"/>
                  <a:gd name="connsiteY49" fmla="*/ 19367 h 268014"/>
                  <a:gd name="connsiteX50" fmla="*/ 878009 w 1288143"/>
                  <a:gd name="connsiteY50" fmla="*/ 24118 h 268014"/>
                  <a:gd name="connsiteX51" fmla="*/ 890877 w 1288143"/>
                  <a:gd name="connsiteY51" fmla="*/ 30791 h 268014"/>
                  <a:gd name="connsiteX52" fmla="*/ 907116 w 1288143"/>
                  <a:gd name="connsiteY52" fmla="*/ 39785 h 268014"/>
                  <a:gd name="connsiteX53" fmla="*/ 929770 w 1288143"/>
                  <a:gd name="connsiteY53" fmla="*/ 52914 h 268014"/>
                  <a:gd name="connsiteX54" fmla="*/ 968518 w 1288143"/>
                  <a:gd name="connsiteY54" fmla="*/ 75871 h 268014"/>
                  <a:gd name="connsiteX55" fmla="*/ 1052575 w 1288143"/>
                  <a:gd name="connsiteY55" fmla="*/ 125666 h 268014"/>
                  <a:gd name="connsiteX56" fmla="*/ 1193467 w 1288143"/>
                  <a:gd name="connsiteY56" fmla="*/ 208972 h 268014"/>
                  <a:gd name="connsiteX57" fmla="*/ 1230076 w 1288143"/>
                  <a:gd name="connsiteY57" fmla="*/ 231167 h 268014"/>
                  <a:gd name="connsiteX58" fmla="*/ 1259146 w 1288143"/>
                  <a:gd name="connsiteY58" fmla="*/ 249228 h 268014"/>
                  <a:gd name="connsiteX59" fmla="*/ 1282054 w 1288143"/>
                  <a:gd name="connsiteY59" fmla="*/ 263953 h 268014"/>
                  <a:gd name="connsiteX60" fmla="*/ 1288144 w 1288143"/>
                  <a:gd name="connsiteY60" fmla="*/ 268015 h 26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1288143" h="268014">
                    <a:moveTo>
                      <a:pt x="0" y="11714"/>
                    </a:moveTo>
                    <a:lnTo>
                      <a:pt x="61294" y="9466"/>
                    </a:lnTo>
                    <a:lnTo>
                      <a:pt x="104790" y="8994"/>
                    </a:lnTo>
                    <a:lnTo>
                      <a:pt x="138572" y="9248"/>
                    </a:lnTo>
                    <a:lnTo>
                      <a:pt x="166156" y="9865"/>
                    </a:lnTo>
                    <a:lnTo>
                      <a:pt x="243398" y="12222"/>
                    </a:lnTo>
                    <a:lnTo>
                      <a:pt x="257861" y="12331"/>
                    </a:lnTo>
                    <a:lnTo>
                      <a:pt x="270982" y="12113"/>
                    </a:lnTo>
                    <a:lnTo>
                      <a:pt x="294289" y="11279"/>
                    </a:lnTo>
                    <a:lnTo>
                      <a:pt x="323649" y="9466"/>
                    </a:lnTo>
                    <a:lnTo>
                      <a:pt x="362651" y="6927"/>
                    </a:lnTo>
                    <a:lnTo>
                      <a:pt x="381970" y="5984"/>
                    </a:lnTo>
                    <a:lnTo>
                      <a:pt x="399115" y="5440"/>
                    </a:lnTo>
                    <a:lnTo>
                      <a:pt x="419341" y="5259"/>
                    </a:lnTo>
                    <a:lnTo>
                      <a:pt x="437174" y="5476"/>
                    </a:lnTo>
                    <a:lnTo>
                      <a:pt x="453087" y="6057"/>
                    </a:lnTo>
                    <a:lnTo>
                      <a:pt x="470920" y="7072"/>
                    </a:lnTo>
                    <a:lnTo>
                      <a:pt x="486832" y="8342"/>
                    </a:lnTo>
                    <a:lnTo>
                      <a:pt x="503978" y="10082"/>
                    </a:lnTo>
                    <a:lnTo>
                      <a:pt x="521774" y="12258"/>
                    </a:lnTo>
                    <a:lnTo>
                      <a:pt x="544066" y="15414"/>
                    </a:lnTo>
                    <a:lnTo>
                      <a:pt x="596153" y="23102"/>
                    </a:lnTo>
                    <a:lnTo>
                      <a:pt x="610144" y="24735"/>
                    </a:lnTo>
                    <a:lnTo>
                      <a:pt x="622976" y="25822"/>
                    </a:lnTo>
                    <a:lnTo>
                      <a:pt x="632545" y="26257"/>
                    </a:lnTo>
                    <a:lnTo>
                      <a:pt x="641462" y="26439"/>
                    </a:lnTo>
                    <a:lnTo>
                      <a:pt x="651974" y="26185"/>
                    </a:lnTo>
                    <a:lnTo>
                      <a:pt x="661796" y="25496"/>
                    </a:lnTo>
                    <a:lnTo>
                      <a:pt x="671040" y="24444"/>
                    </a:lnTo>
                    <a:lnTo>
                      <a:pt x="680536" y="22993"/>
                    </a:lnTo>
                    <a:lnTo>
                      <a:pt x="690359" y="21108"/>
                    </a:lnTo>
                    <a:lnTo>
                      <a:pt x="700218" y="18859"/>
                    </a:lnTo>
                    <a:lnTo>
                      <a:pt x="712977" y="15595"/>
                    </a:lnTo>
                    <a:lnTo>
                      <a:pt x="748970" y="5912"/>
                    </a:lnTo>
                    <a:lnTo>
                      <a:pt x="758322" y="3808"/>
                    </a:lnTo>
                    <a:lnTo>
                      <a:pt x="768073" y="2031"/>
                    </a:lnTo>
                    <a:lnTo>
                      <a:pt x="774524" y="1161"/>
                    </a:lnTo>
                    <a:lnTo>
                      <a:pt x="781158" y="508"/>
                    </a:lnTo>
                    <a:lnTo>
                      <a:pt x="787501" y="109"/>
                    </a:lnTo>
                    <a:lnTo>
                      <a:pt x="793989" y="0"/>
                    </a:lnTo>
                    <a:lnTo>
                      <a:pt x="800586" y="254"/>
                    </a:lnTo>
                    <a:lnTo>
                      <a:pt x="806893" y="726"/>
                    </a:lnTo>
                    <a:lnTo>
                      <a:pt x="813707" y="1596"/>
                    </a:lnTo>
                    <a:lnTo>
                      <a:pt x="819833" y="2611"/>
                    </a:lnTo>
                    <a:lnTo>
                      <a:pt x="826394" y="4062"/>
                    </a:lnTo>
                    <a:lnTo>
                      <a:pt x="832664" y="5694"/>
                    </a:lnTo>
                    <a:lnTo>
                      <a:pt x="839262" y="7689"/>
                    </a:lnTo>
                    <a:lnTo>
                      <a:pt x="848976" y="11134"/>
                    </a:lnTo>
                    <a:lnTo>
                      <a:pt x="858581" y="15015"/>
                    </a:lnTo>
                    <a:lnTo>
                      <a:pt x="868368" y="19367"/>
                    </a:lnTo>
                    <a:lnTo>
                      <a:pt x="878009" y="24118"/>
                    </a:lnTo>
                    <a:lnTo>
                      <a:pt x="890877" y="30791"/>
                    </a:lnTo>
                    <a:lnTo>
                      <a:pt x="907116" y="39785"/>
                    </a:lnTo>
                    <a:lnTo>
                      <a:pt x="929770" y="52914"/>
                    </a:lnTo>
                    <a:lnTo>
                      <a:pt x="968518" y="75871"/>
                    </a:lnTo>
                    <a:lnTo>
                      <a:pt x="1052575" y="125666"/>
                    </a:lnTo>
                    <a:lnTo>
                      <a:pt x="1193467" y="208972"/>
                    </a:lnTo>
                    <a:lnTo>
                      <a:pt x="1230076" y="231167"/>
                    </a:lnTo>
                    <a:lnTo>
                      <a:pt x="1259146" y="249228"/>
                    </a:lnTo>
                    <a:lnTo>
                      <a:pt x="1282054" y="263953"/>
                    </a:lnTo>
                    <a:lnTo>
                      <a:pt x="1288144" y="268015"/>
                    </a:lnTo>
                  </a:path>
                </a:pathLst>
              </a:custGeom>
              <a:noFill/>
              <a:ln w="13916" cap="flat">
                <a:solidFill>
                  <a:srgbClr val="FF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7E69BFB7-EFFE-680D-3F34-E4ED340A204D}"/>
                  </a:ext>
                </a:extLst>
              </p:cNvPr>
              <p:cNvSpPr/>
              <p:nvPr/>
            </p:nvSpPr>
            <p:spPr>
              <a:xfrm>
                <a:off x="5898637" y="3730827"/>
                <a:ext cx="1463074" cy="543613"/>
              </a:xfrm>
              <a:custGeom>
                <a:avLst/>
                <a:gdLst>
                  <a:gd name="connsiteX0" fmla="*/ 0 w 1288143"/>
                  <a:gd name="connsiteY0" fmla="*/ 0 h 355020"/>
                  <a:gd name="connsiteX1" fmla="*/ 61294 w 1288143"/>
                  <a:gd name="connsiteY1" fmla="*/ 8450 h 355020"/>
                  <a:gd name="connsiteX2" fmla="*/ 104790 w 1288143"/>
                  <a:gd name="connsiteY2" fmla="*/ 16393 h 355020"/>
                  <a:gd name="connsiteX3" fmla="*/ 138572 w 1288143"/>
                  <a:gd name="connsiteY3" fmla="*/ 23356 h 355020"/>
                  <a:gd name="connsiteX4" fmla="*/ 189427 w 1288143"/>
                  <a:gd name="connsiteY4" fmla="*/ 34671 h 355020"/>
                  <a:gd name="connsiteX5" fmla="*/ 283088 w 1288143"/>
                  <a:gd name="connsiteY5" fmla="*/ 55815 h 355020"/>
                  <a:gd name="connsiteX6" fmla="*/ 332312 w 1288143"/>
                  <a:gd name="connsiteY6" fmla="*/ 66550 h 355020"/>
                  <a:gd name="connsiteX7" fmla="*/ 375844 w 1288143"/>
                  <a:gd name="connsiteY7" fmla="*/ 75544 h 355020"/>
                  <a:gd name="connsiteX8" fmla="*/ 414556 w 1288143"/>
                  <a:gd name="connsiteY8" fmla="*/ 83161 h 355020"/>
                  <a:gd name="connsiteX9" fmla="*/ 480671 w 1288143"/>
                  <a:gd name="connsiteY9" fmla="*/ 95637 h 355020"/>
                  <a:gd name="connsiteX10" fmla="*/ 570599 w 1288143"/>
                  <a:gd name="connsiteY10" fmla="*/ 112537 h 355020"/>
                  <a:gd name="connsiteX11" fmla="*/ 587055 w 1288143"/>
                  <a:gd name="connsiteY11" fmla="*/ 115076 h 355020"/>
                  <a:gd name="connsiteX12" fmla="*/ 600467 w 1288143"/>
                  <a:gd name="connsiteY12" fmla="*/ 116780 h 355020"/>
                  <a:gd name="connsiteX13" fmla="*/ 612827 w 1288143"/>
                  <a:gd name="connsiteY13" fmla="*/ 117977 h 355020"/>
                  <a:gd name="connsiteX14" fmla="*/ 622976 w 1288143"/>
                  <a:gd name="connsiteY14" fmla="*/ 118630 h 355020"/>
                  <a:gd name="connsiteX15" fmla="*/ 632545 w 1288143"/>
                  <a:gd name="connsiteY15" fmla="*/ 118920 h 355020"/>
                  <a:gd name="connsiteX16" fmla="*/ 641462 w 1288143"/>
                  <a:gd name="connsiteY16" fmla="*/ 118884 h 355020"/>
                  <a:gd name="connsiteX17" fmla="*/ 651974 w 1288143"/>
                  <a:gd name="connsiteY17" fmla="*/ 118413 h 355020"/>
                  <a:gd name="connsiteX18" fmla="*/ 661796 w 1288143"/>
                  <a:gd name="connsiteY18" fmla="*/ 117614 h 355020"/>
                  <a:gd name="connsiteX19" fmla="*/ 671040 w 1288143"/>
                  <a:gd name="connsiteY19" fmla="*/ 116527 h 355020"/>
                  <a:gd name="connsiteX20" fmla="*/ 680536 w 1288143"/>
                  <a:gd name="connsiteY20" fmla="*/ 115112 h 355020"/>
                  <a:gd name="connsiteX21" fmla="*/ 693440 w 1288143"/>
                  <a:gd name="connsiteY21" fmla="*/ 112755 h 355020"/>
                  <a:gd name="connsiteX22" fmla="*/ 710258 w 1288143"/>
                  <a:gd name="connsiteY22" fmla="*/ 109164 h 355020"/>
                  <a:gd name="connsiteX23" fmla="*/ 742446 w 1288143"/>
                  <a:gd name="connsiteY23" fmla="*/ 102020 h 355020"/>
                  <a:gd name="connsiteX24" fmla="*/ 752196 w 1288143"/>
                  <a:gd name="connsiteY24" fmla="*/ 100279 h 355020"/>
                  <a:gd name="connsiteX25" fmla="*/ 761802 w 1288143"/>
                  <a:gd name="connsiteY25" fmla="*/ 98828 h 355020"/>
                  <a:gd name="connsiteX26" fmla="*/ 771335 w 1288143"/>
                  <a:gd name="connsiteY26" fmla="*/ 97885 h 355020"/>
                  <a:gd name="connsiteX27" fmla="*/ 777642 w 1288143"/>
                  <a:gd name="connsiteY27" fmla="*/ 97523 h 355020"/>
                  <a:gd name="connsiteX28" fmla="*/ 784166 w 1288143"/>
                  <a:gd name="connsiteY28" fmla="*/ 97377 h 355020"/>
                  <a:gd name="connsiteX29" fmla="*/ 790763 w 1288143"/>
                  <a:gd name="connsiteY29" fmla="*/ 97523 h 355020"/>
                  <a:gd name="connsiteX30" fmla="*/ 797143 w 1288143"/>
                  <a:gd name="connsiteY30" fmla="*/ 97958 h 355020"/>
                  <a:gd name="connsiteX31" fmla="*/ 803594 w 1288143"/>
                  <a:gd name="connsiteY31" fmla="*/ 98647 h 355020"/>
                  <a:gd name="connsiteX32" fmla="*/ 810155 w 1288143"/>
                  <a:gd name="connsiteY32" fmla="*/ 99699 h 355020"/>
                  <a:gd name="connsiteX33" fmla="*/ 816788 w 1288143"/>
                  <a:gd name="connsiteY33" fmla="*/ 101004 h 355020"/>
                  <a:gd name="connsiteX34" fmla="*/ 823131 w 1288143"/>
                  <a:gd name="connsiteY34" fmla="*/ 102564 h 355020"/>
                  <a:gd name="connsiteX35" fmla="*/ 832664 w 1288143"/>
                  <a:gd name="connsiteY35" fmla="*/ 105392 h 355020"/>
                  <a:gd name="connsiteX36" fmla="*/ 842487 w 1288143"/>
                  <a:gd name="connsiteY36" fmla="*/ 108874 h 355020"/>
                  <a:gd name="connsiteX37" fmla="*/ 852238 w 1288143"/>
                  <a:gd name="connsiteY37" fmla="*/ 112864 h 355020"/>
                  <a:gd name="connsiteX38" fmla="*/ 861916 w 1288143"/>
                  <a:gd name="connsiteY38" fmla="*/ 117288 h 355020"/>
                  <a:gd name="connsiteX39" fmla="*/ 872427 w 1288143"/>
                  <a:gd name="connsiteY39" fmla="*/ 122511 h 355020"/>
                  <a:gd name="connsiteX40" fmla="*/ 884461 w 1288143"/>
                  <a:gd name="connsiteY40" fmla="*/ 128930 h 355020"/>
                  <a:gd name="connsiteX41" fmla="*/ 900591 w 1288143"/>
                  <a:gd name="connsiteY41" fmla="*/ 138069 h 355020"/>
                  <a:gd name="connsiteX42" fmla="*/ 923318 w 1288143"/>
                  <a:gd name="connsiteY42" fmla="*/ 151488 h 355020"/>
                  <a:gd name="connsiteX43" fmla="*/ 1039526 w 1288143"/>
                  <a:gd name="connsiteY43" fmla="*/ 220904 h 355020"/>
                  <a:gd name="connsiteX44" fmla="*/ 1081500 w 1288143"/>
                  <a:gd name="connsiteY44" fmla="*/ 245203 h 355020"/>
                  <a:gd name="connsiteX45" fmla="*/ 1122713 w 1288143"/>
                  <a:gd name="connsiteY45" fmla="*/ 268631 h 355020"/>
                  <a:gd name="connsiteX46" fmla="*/ 1159032 w 1288143"/>
                  <a:gd name="connsiteY46" fmla="*/ 288796 h 355020"/>
                  <a:gd name="connsiteX47" fmla="*/ 1191292 w 1288143"/>
                  <a:gd name="connsiteY47" fmla="*/ 306277 h 355020"/>
                  <a:gd name="connsiteX48" fmla="*/ 1220398 w 1288143"/>
                  <a:gd name="connsiteY48" fmla="*/ 321581 h 355020"/>
                  <a:gd name="connsiteX49" fmla="*/ 1247003 w 1288143"/>
                  <a:gd name="connsiteY49" fmla="*/ 335146 h 355020"/>
                  <a:gd name="connsiteX50" fmla="*/ 1272050 w 1288143"/>
                  <a:gd name="connsiteY50" fmla="*/ 347368 h 355020"/>
                  <a:gd name="connsiteX51" fmla="*/ 1288144 w 1288143"/>
                  <a:gd name="connsiteY51" fmla="*/ 355020 h 35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288143" h="355020">
                    <a:moveTo>
                      <a:pt x="0" y="0"/>
                    </a:moveTo>
                    <a:lnTo>
                      <a:pt x="61294" y="8450"/>
                    </a:lnTo>
                    <a:lnTo>
                      <a:pt x="104790" y="16393"/>
                    </a:lnTo>
                    <a:lnTo>
                      <a:pt x="138572" y="23356"/>
                    </a:lnTo>
                    <a:lnTo>
                      <a:pt x="189427" y="34671"/>
                    </a:lnTo>
                    <a:lnTo>
                      <a:pt x="283088" y="55815"/>
                    </a:lnTo>
                    <a:lnTo>
                      <a:pt x="332312" y="66550"/>
                    </a:lnTo>
                    <a:lnTo>
                      <a:pt x="375844" y="75544"/>
                    </a:lnTo>
                    <a:lnTo>
                      <a:pt x="414556" y="83161"/>
                    </a:lnTo>
                    <a:lnTo>
                      <a:pt x="480671" y="95637"/>
                    </a:lnTo>
                    <a:lnTo>
                      <a:pt x="570599" y="112537"/>
                    </a:lnTo>
                    <a:lnTo>
                      <a:pt x="587055" y="115076"/>
                    </a:lnTo>
                    <a:lnTo>
                      <a:pt x="600467" y="116780"/>
                    </a:lnTo>
                    <a:lnTo>
                      <a:pt x="612827" y="117977"/>
                    </a:lnTo>
                    <a:lnTo>
                      <a:pt x="622976" y="118630"/>
                    </a:lnTo>
                    <a:lnTo>
                      <a:pt x="632545" y="118920"/>
                    </a:lnTo>
                    <a:lnTo>
                      <a:pt x="641462" y="118884"/>
                    </a:lnTo>
                    <a:lnTo>
                      <a:pt x="651974" y="118413"/>
                    </a:lnTo>
                    <a:lnTo>
                      <a:pt x="661796" y="117614"/>
                    </a:lnTo>
                    <a:lnTo>
                      <a:pt x="671040" y="116527"/>
                    </a:lnTo>
                    <a:lnTo>
                      <a:pt x="680536" y="115112"/>
                    </a:lnTo>
                    <a:lnTo>
                      <a:pt x="693440" y="112755"/>
                    </a:lnTo>
                    <a:lnTo>
                      <a:pt x="710258" y="109164"/>
                    </a:lnTo>
                    <a:lnTo>
                      <a:pt x="742446" y="102020"/>
                    </a:lnTo>
                    <a:lnTo>
                      <a:pt x="752196" y="100279"/>
                    </a:lnTo>
                    <a:lnTo>
                      <a:pt x="761802" y="98828"/>
                    </a:lnTo>
                    <a:lnTo>
                      <a:pt x="771335" y="97885"/>
                    </a:lnTo>
                    <a:lnTo>
                      <a:pt x="777642" y="97523"/>
                    </a:lnTo>
                    <a:lnTo>
                      <a:pt x="784166" y="97377"/>
                    </a:lnTo>
                    <a:lnTo>
                      <a:pt x="790763" y="97523"/>
                    </a:lnTo>
                    <a:lnTo>
                      <a:pt x="797143" y="97958"/>
                    </a:lnTo>
                    <a:lnTo>
                      <a:pt x="803594" y="98647"/>
                    </a:lnTo>
                    <a:lnTo>
                      <a:pt x="810155" y="99699"/>
                    </a:lnTo>
                    <a:lnTo>
                      <a:pt x="816788" y="101004"/>
                    </a:lnTo>
                    <a:lnTo>
                      <a:pt x="823131" y="102564"/>
                    </a:lnTo>
                    <a:lnTo>
                      <a:pt x="832664" y="105392"/>
                    </a:lnTo>
                    <a:lnTo>
                      <a:pt x="842487" y="108874"/>
                    </a:lnTo>
                    <a:lnTo>
                      <a:pt x="852238" y="112864"/>
                    </a:lnTo>
                    <a:lnTo>
                      <a:pt x="861916" y="117288"/>
                    </a:lnTo>
                    <a:lnTo>
                      <a:pt x="872427" y="122511"/>
                    </a:lnTo>
                    <a:lnTo>
                      <a:pt x="884461" y="128930"/>
                    </a:lnTo>
                    <a:lnTo>
                      <a:pt x="900591" y="138069"/>
                    </a:lnTo>
                    <a:lnTo>
                      <a:pt x="923318" y="151488"/>
                    </a:lnTo>
                    <a:lnTo>
                      <a:pt x="1039526" y="220904"/>
                    </a:lnTo>
                    <a:lnTo>
                      <a:pt x="1081500" y="245203"/>
                    </a:lnTo>
                    <a:lnTo>
                      <a:pt x="1122713" y="268631"/>
                    </a:lnTo>
                    <a:lnTo>
                      <a:pt x="1159032" y="288796"/>
                    </a:lnTo>
                    <a:lnTo>
                      <a:pt x="1191292" y="306277"/>
                    </a:lnTo>
                    <a:lnTo>
                      <a:pt x="1220398" y="321581"/>
                    </a:lnTo>
                    <a:lnTo>
                      <a:pt x="1247003" y="335146"/>
                    </a:lnTo>
                    <a:lnTo>
                      <a:pt x="1272050" y="347368"/>
                    </a:lnTo>
                    <a:lnTo>
                      <a:pt x="1288144" y="355020"/>
                    </a:lnTo>
                  </a:path>
                </a:pathLst>
              </a:custGeom>
              <a:noFill/>
              <a:ln w="13916" cap="flat">
                <a:solidFill>
                  <a:srgbClr val="007F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5B88EF70-EBF6-56DC-7DCC-9F6D3259AB57}"/>
                  </a:ext>
                </a:extLst>
              </p:cNvPr>
              <p:cNvSpPr/>
              <p:nvPr/>
            </p:nvSpPr>
            <p:spPr>
              <a:xfrm>
                <a:off x="5898637" y="3756543"/>
                <a:ext cx="1463074" cy="231016"/>
              </a:xfrm>
              <a:custGeom>
                <a:avLst/>
                <a:gdLst>
                  <a:gd name="connsiteX0" fmla="*/ 0 w 1288143"/>
                  <a:gd name="connsiteY0" fmla="*/ 13963 h 150871"/>
                  <a:gd name="connsiteX1" fmla="*/ 61294 w 1288143"/>
                  <a:gd name="connsiteY1" fmla="*/ 13818 h 150871"/>
                  <a:gd name="connsiteX2" fmla="*/ 104790 w 1288143"/>
                  <a:gd name="connsiteY2" fmla="*/ 13419 h 150871"/>
                  <a:gd name="connsiteX3" fmla="*/ 138572 w 1288143"/>
                  <a:gd name="connsiteY3" fmla="*/ 12730 h 150871"/>
                  <a:gd name="connsiteX4" fmla="*/ 166156 w 1288143"/>
                  <a:gd name="connsiteY4" fmla="*/ 11787 h 150871"/>
                  <a:gd name="connsiteX5" fmla="*/ 189427 w 1288143"/>
                  <a:gd name="connsiteY5" fmla="*/ 10626 h 150871"/>
                  <a:gd name="connsiteX6" fmla="*/ 227486 w 1288143"/>
                  <a:gd name="connsiteY6" fmla="*/ 8124 h 150871"/>
                  <a:gd name="connsiteX7" fmla="*/ 294289 w 1288143"/>
                  <a:gd name="connsiteY7" fmla="*/ 3228 h 150871"/>
                  <a:gd name="connsiteX8" fmla="*/ 323649 w 1288143"/>
                  <a:gd name="connsiteY8" fmla="*/ 1596 h 150871"/>
                  <a:gd name="connsiteX9" fmla="*/ 348224 w 1288143"/>
                  <a:gd name="connsiteY9" fmla="*/ 616 h 150871"/>
                  <a:gd name="connsiteX10" fmla="*/ 369393 w 1288143"/>
                  <a:gd name="connsiteY10" fmla="*/ 181 h 150871"/>
                  <a:gd name="connsiteX11" fmla="*/ 393605 w 1288143"/>
                  <a:gd name="connsiteY11" fmla="*/ 0 h 150871"/>
                  <a:gd name="connsiteX12" fmla="*/ 414556 w 1288143"/>
                  <a:gd name="connsiteY12" fmla="*/ 326 h 150871"/>
                  <a:gd name="connsiteX13" fmla="*/ 437174 w 1288143"/>
                  <a:gd name="connsiteY13" fmla="*/ 1016 h 150871"/>
                  <a:gd name="connsiteX14" fmla="*/ 456820 w 1288143"/>
                  <a:gd name="connsiteY14" fmla="*/ 1958 h 150871"/>
                  <a:gd name="connsiteX15" fmla="*/ 477481 w 1288143"/>
                  <a:gd name="connsiteY15" fmla="*/ 3373 h 150871"/>
                  <a:gd name="connsiteX16" fmla="*/ 498468 w 1288143"/>
                  <a:gd name="connsiteY16" fmla="*/ 5114 h 150871"/>
                  <a:gd name="connsiteX17" fmla="*/ 521774 w 1288143"/>
                  <a:gd name="connsiteY17" fmla="*/ 7471 h 150871"/>
                  <a:gd name="connsiteX18" fmla="*/ 554107 w 1288143"/>
                  <a:gd name="connsiteY18" fmla="*/ 11170 h 150871"/>
                  <a:gd name="connsiteX19" fmla="*/ 587055 w 1288143"/>
                  <a:gd name="connsiteY19" fmla="*/ 14906 h 150871"/>
                  <a:gd name="connsiteX20" fmla="*/ 606085 w 1288143"/>
                  <a:gd name="connsiteY20" fmla="*/ 16683 h 150871"/>
                  <a:gd name="connsiteX21" fmla="*/ 622976 w 1288143"/>
                  <a:gd name="connsiteY21" fmla="*/ 17879 h 150871"/>
                  <a:gd name="connsiteX22" fmla="*/ 638200 w 1288143"/>
                  <a:gd name="connsiteY22" fmla="*/ 18569 h 150871"/>
                  <a:gd name="connsiteX23" fmla="*/ 651974 w 1288143"/>
                  <a:gd name="connsiteY23" fmla="*/ 18859 h 150871"/>
                  <a:gd name="connsiteX24" fmla="*/ 667415 w 1288143"/>
                  <a:gd name="connsiteY24" fmla="*/ 18714 h 150871"/>
                  <a:gd name="connsiteX25" fmla="*/ 683907 w 1288143"/>
                  <a:gd name="connsiteY25" fmla="*/ 18134 h 150871"/>
                  <a:gd name="connsiteX26" fmla="*/ 703154 w 1288143"/>
                  <a:gd name="connsiteY26" fmla="*/ 16937 h 150871"/>
                  <a:gd name="connsiteX27" fmla="*/ 748970 w 1288143"/>
                  <a:gd name="connsiteY27" fmla="*/ 13818 h 150871"/>
                  <a:gd name="connsiteX28" fmla="*/ 761802 w 1288143"/>
                  <a:gd name="connsiteY28" fmla="*/ 13382 h 150871"/>
                  <a:gd name="connsiteX29" fmla="*/ 774524 w 1288143"/>
                  <a:gd name="connsiteY29" fmla="*/ 13346 h 150871"/>
                  <a:gd name="connsiteX30" fmla="*/ 787501 w 1288143"/>
                  <a:gd name="connsiteY30" fmla="*/ 13781 h 150871"/>
                  <a:gd name="connsiteX31" fmla="*/ 800586 w 1288143"/>
                  <a:gd name="connsiteY31" fmla="*/ 14688 h 150871"/>
                  <a:gd name="connsiteX32" fmla="*/ 813707 w 1288143"/>
                  <a:gd name="connsiteY32" fmla="*/ 16066 h 150871"/>
                  <a:gd name="connsiteX33" fmla="*/ 826394 w 1288143"/>
                  <a:gd name="connsiteY33" fmla="*/ 17843 h 150871"/>
                  <a:gd name="connsiteX34" fmla="*/ 839262 w 1288143"/>
                  <a:gd name="connsiteY34" fmla="*/ 20056 h 150871"/>
                  <a:gd name="connsiteX35" fmla="*/ 852238 w 1288143"/>
                  <a:gd name="connsiteY35" fmla="*/ 22740 h 150871"/>
                  <a:gd name="connsiteX36" fmla="*/ 865178 w 1288143"/>
                  <a:gd name="connsiteY36" fmla="*/ 25713 h 150871"/>
                  <a:gd name="connsiteX37" fmla="*/ 881381 w 1288143"/>
                  <a:gd name="connsiteY37" fmla="*/ 29920 h 150871"/>
                  <a:gd name="connsiteX38" fmla="*/ 900591 w 1288143"/>
                  <a:gd name="connsiteY38" fmla="*/ 35252 h 150871"/>
                  <a:gd name="connsiteX39" fmla="*/ 930567 w 1288143"/>
                  <a:gd name="connsiteY39" fmla="*/ 44137 h 150871"/>
                  <a:gd name="connsiteX40" fmla="*/ 1065769 w 1288143"/>
                  <a:gd name="connsiteY40" fmla="*/ 84684 h 150871"/>
                  <a:gd name="connsiteX41" fmla="*/ 1265598 w 1288143"/>
                  <a:gd name="connsiteY41" fmla="*/ 143908 h 150871"/>
                  <a:gd name="connsiteX42" fmla="*/ 1288144 w 1288143"/>
                  <a:gd name="connsiteY42" fmla="*/ 150872 h 15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288143" h="150871">
                    <a:moveTo>
                      <a:pt x="0" y="13963"/>
                    </a:moveTo>
                    <a:lnTo>
                      <a:pt x="61294" y="13818"/>
                    </a:lnTo>
                    <a:lnTo>
                      <a:pt x="104790" y="13419"/>
                    </a:lnTo>
                    <a:lnTo>
                      <a:pt x="138572" y="12730"/>
                    </a:lnTo>
                    <a:lnTo>
                      <a:pt x="166156" y="11787"/>
                    </a:lnTo>
                    <a:lnTo>
                      <a:pt x="189427" y="10626"/>
                    </a:lnTo>
                    <a:lnTo>
                      <a:pt x="227486" y="8124"/>
                    </a:lnTo>
                    <a:lnTo>
                      <a:pt x="294289" y="3228"/>
                    </a:lnTo>
                    <a:lnTo>
                      <a:pt x="323649" y="1596"/>
                    </a:lnTo>
                    <a:lnTo>
                      <a:pt x="348224" y="616"/>
                    </a:lnTo>
                    <a:lnTo>
                      <a:pt x="369393" y="181"/>
                    </a:lnTo>
                    <a:lnTo>
                      <a:pt x="393605" y="0"/>
                    </a:lnTo>
                    <a:lnTo>
                      <a:pt x="414556" y="326"/>
                    </a:lnTo>
                    <a:lnTo>
                      <a:pt x="437174" y="1016"/>
                    </a:lnTo>
                    <a:lnTo>
                      <a:pt x="456820" y="1958"/>
                    </a:lnTo>
                    <a:lnTo>
                      <a:pt x="477481" y="3373"/>
                    </a:lnTo>
                    <a:lnTo>
                      <a:pt x="498468" y="5114"/>
                    </a:lnTo>
                    <a:lnTo>
                      <a:pt x="521774" y="7471"/>
                    </a:lnTo>
                    <a:lnTo>
                      <a:pt x="554107" y="11170"/>
                    </a:lnTo>
                    <a:lnTo>
                      <a:pt x="587055" y="14906"/>
                    </a:lnTo>
                    <a:lnTo>
                      <a:pt x="606085" y="16683"/>
                    </a:lnTo>
                    <a:lnTo>
                      <a:pt x="622976" y="17879"/>
                    </a:lnTo>
                    <a:lnTo>
                      <a:pt x="638200" y="18569"/>
                    </a:lnTo>
                    <a:lnTo>
                      <a:pt x="651974" y="18859"/>
                    </a:lnTo>
                    <a:lnTo>
                      <a:pt x="667415" y="18714"/>
                    </a:lnTo>
                    <a:lnTo>
                      <a:pt x="683907" y="18134"/>
                    </a:lnTo>
                    <a:lnTo>
                      <a:pt x="703154" y="16937"/>
                    </a:lnTo>
                    <a:lnTo>
                      <a:pt x="748970" y="13818"/>
                    </a:lnTo>
                    <a:lnTo>
                      <a:pt x="761802" y="13382"/>
                    </a:lnTo>
                    <a:lnTo>
                      <a:pt x="774524" y="13346"/>
                    </a:lnTo>
                    <a:lnTo>
                      <a:pt x="787501" y="13781"/>
                    </a:lnTo>
                    <a:lnTo>
                      <a:pt x="800586" y="14688"/>
                    </a:lnTo>
                    <a:lnTo>
                      <a:pt x="813707" y="16066"/>
                    </a:lnTo>
                    <a:lnTo>
                      <a:pt x="826394" y="17843"/>
                    </a:lnTo>
                    <a:lnTo>
                      <a:pt x="839262" y="20056"/>
                    </a:lnTo>
                    <a:lnTo>
                      <a:pt x="852238" y="22740"/>
                    </a:lnTo>
                    <a:lnTo>
                      <a:pt x="865178" y="25713"/>
                    </a:lnTo>
                    <a:lnTo>
                      <a:pt x="881381" y="29920"/>
                    </a:lnTo>
                    <a:lnTo>
                      <a:pt x="900591" y="35252"/>
                    </a:lnTo>
                    <a:lnTo>
                      <a:pt x="930567" y="44137"/>
                    </a:lnTo>
                    <a:lnTo>
                      <a:pt x="1065769" y="84684"/>
                    </a:lnTo>
                    <a:lnTo>
                      <a:pt x="1265598" y="143908"/>
                    </a:lnTo>
                    <a:lnTo>
                      <a:pt x="1288144" y="150872"/>
                    </a:lnTo>
                  </a:path>
                </a:pathLst>
              </a:custGeom>
              <a:noFill/>
              <a:ln w="13916" cap="flat">
                <a:solidFill>
                  <a:srgbClr val="BF00B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2AABC04E-C997-AF49-C39E-4BAB46FAC0F4}"/>
                  </a:ext>
                </a:extLst>
              </p:cNvPr>
              <p:cNvSpPr/>
              <p:nvPr/>
            </p:nvSpPr>
            <p:spPr>
              <a:xfrm>
                <a:off x="5825476" y="3702065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83D222EC-AECE-6D46-1959-4FD77C1BA34D}"/>
                  </a:ext>
                </a:extLst>
              </p:cNvPr>
              <p:cNvSpPr/>
              <p:nvPr/>
            </p:nvSpPr>
            <p:spPr>
              <a:xfrm>
                <a:off x="7434908" y="3702063"/>
                <a:ext cx="4117" cy="632853"/>
              </a:xfrm>
              <a:custGeom>
                <a:avLst/>
                <a:gdLst>
                  <a:gd name="connsiteX0" fmla="*/ 0 w 3624"/>
                  <a:gd name="connsiteY0" fmla="*/ 413302 h 413301"/>
                  <a:gd name="connsiteX1" fmla="*/ 0 w 3624"/>
                  <a:gd name="connsiteY1" fmla="*/ 0 h 413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24" h="413301">
                    <a:moveTo>
                      <a:pt x="0" y="413302"/>
                    </a:moveTo>
                    <a:lnTo>
                      <a:pt x="0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D427D26D-01FE-D860-C02F-EE4CCEFA4A0C}"/>
                  </a:ext>
                </a:extLst>
              </p:cNvPr>
              <p:cNvSpPr/>
              <p:nvPr/>
            </p:nvSpPr>
            <p:spPr>
              <a:xfrm>
                <a:off x="5825480" y="4334916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C35D6C9-BB52-F1C0-DBCC-2A7FCFD17ECC}"/>
                  </a:ext>
                </a:extLst>
              </p:cNvPr>
              <p:cNvSpPr/>
              <p:nvPr/>
            </p:nvSpPr>
            <p:spPr>
              <a:xfrm>
                <a:off x="5825480" y="3702060"/>
                <a:ext cx="1609432" cy="5553"/>
              </a:xfrm>
              <a:custGeom>
                <a:avLst/>
                <a:gdLst>
                  <a:gd name="connsiteX0" fmla="*/ 0 w 1417001"/>
                  <a:gd name="connsiteY0" fmla="*/ 0 h 3626"/>
                  <a:gd name="connsiteX1" fmla="*/ 1417002 w 1417001"/>
                  <a:gd name="connsiteY1" fmla="*/ 0 h 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7001" h="3626">
                    <a:moveTo>
                      <a:pt x="0" y="0"/>
                    </a:moveTo>
                    <a:lnTo>
                      <a:pt x="1417002" y="0"/>
                    </a:lnTo>
                  </a:path>
                </a:pathLst>
              </a:custGeom>
              <a:noFill/>
              <a:ln w="13916" cap="sq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D57C4B5-DD87-CC45-EA97-8BD86436D004}"/>
                  </a:ext>
                </a:extLst>
              </p:cNvPr>
              <p:cNvSpPr/>
              <p:nvPr/>
            </p:nvSpPr>
            <p:spPr>
              <a:xfrm>
                <a:off x="7299915" y="3714946"/>
                <a:ext cx="122685" cy="167541"/>
              </a:xfrm>
              <a:custGeom>
                <a:avLst/>
                <a:gdLst>
                  <a:gd name="connsiteX0" fmla="*/ 4313 w 108016"/>
                  <a:gd name="connsiteY0" fmla="*/ 109418 h 109417"/>
                  <a:gd name="connsiteX1" fmla="*/ 103702 w 108016"/>
                  <a:gd name="connsiteY1" fmla="*/ 109418 h 109417"/>
                  <a:gd name="connsiteX2" fmla="*/ 108016 w 108016"/>
                  <a:gd name="connsiteY2" fmla="*/ 106045 h 109417"/>
                  <a:gd name="connsiteX3" fmla="*/ 108016 w 108016"/>
                  <a:gd name="connsiteY3" fmla="*/ 3336 h 109417"/>
                  <a:gd name="connsiteX4" fmla="*/ 103702 w 108016"/>
                  <a:gd name="connsiteY4" fmla="*/ 0 h 109417"/>
                  <a:gd name="connsiteX5" fmla="*/ 4313 w 108016"/>
                  <a:gd name="connsiteY5" fmla="*/ 0 h 109417"/>
                  <a:gd name="connsiteX6" fmla="*/ 0 w 108016"/>
                  <a:gd name="connsiteY6" fmla="*/ 3336 h 109417"/>
                  <a:gd name="connsiteX7" fmla="*/ 0 w 108016"/>
                  <a:gd name="connsiteY7" fmla="*/ 106045 h 109417"/>
                  <a:gd name="connsiteX8" fmla="*/ 4313 w 108016"/>
                  <a:gd name="connsiteY8" fmla="*/ 109418 h 10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16" h="109417">
                    <a:moveTo>
                      <a:pt x="4313" y="109418"/>
                    </a:moveTo>
                    <a:lnTo>
                      <a:pt x="103702" y="109418"/>
                    </a:lnTo>
                    <a:cubicBezTo>
                      <a:pt x="106566" y="109418"/>
                      <a:pt x="108016" y="108294"/>
                      <a:pt x="108016" y="106045"/>
                    </a:cubicBezTo>
                    <a:lnTo>
                      <a:pt x="108016" y="3336"/>
                    </a:lnTo>
                    <a:cubicBezTo>
                      <a:pt x="108016" y="1124"/>
                      <a:pt x="106566" y="0"/>
                      <a:pt x="103702" y="0"/>
                    </a:cubicBezTo>
                    <a:lnTo>
                      <a:pt x="4313" y="0"/>
                    </a:lnTo>
                    <a:cubicBezTo>
                      <a:pt x="1450" y="0"/>
                      <a:pt x="0" y="1124"/>
                      <a:pt x="0" y="3336"/>
                    </a:cubicBezTo>
                    <a:lnTo>
                      <a:pt x="0" y="106045"/>
                    </a:lnTo>
                    <a:cubicBezTo>
                      <a:pt x="0" y="108294"/>
                      <a:pt x="1450" y="109418"/>
                      <a:pt x="4313" y="10941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9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662"/>
              </a:p>
            </p:txBody>
          </p:sp>
          <p:grpSp>
            <p:nvGrpSpPr>
              <p:cNvPr id="305" name="Graphic 15">
                <a:extLst>
                  <a:ext uri="{FF2B5EF4-FFF2-40B4-BE49-F238E27FC236}">
                    <a16:creationId xmlns:a16="http://schemas.microsoft.com/office/drawing/2014/main" id="{16E50168-C9F5-29D7-4E03-1906A77BCE82}"/>
                  </a:ext>
                </a:extLst>
              </p:cNvPr>
              <p:cNvGrpSpPr/>
              <p:nvPr/>
            </p:nvGrpSpPr>
            <p:grpSpPr>
              <a:xfrm>
                <a:off x="7299926" y="3714939"/>
                <a:ext cx="122713" cy="167533"/>
                <a:chOff x="12847210" y="6867854"/>
                <a:chExt cx="108042" cy="109411"/>
              </a:xfrm>
            </p:grpSpPr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06E05C05-4166-2BBF-16B6-AE58578EB874}"/>
                    </a:ext>
                  </a:extLst>
                </p:cNvPr>
                <p:cNvSpPr/>
                <p:nvPr/>
              </p:nvSpPr>
              <p:spPr>
                <a:xfrm flipV="1">
                  <a:off x="12847210" y="6867854"/>
                  <a:ext cx="108042" cy="109411"/>
                </a:xfrm>
                <a:custGeom>
                  <a:avLst/>
                  <a:gdLst>
                    <a:gd name="connsiteX0" fmla="*/ 5226 w 108042"/>
                    <a:gd name="connsiteY0" fmla="*/ 1666 h 109411"/>
                    <a:gd name="connsiteX1" fmla="*/ 104619 w 108042"/>
                    <a:gd name="connsiteY1" fmla="*/ 1666 h 109411"/>
                    <a:gd name="connsiteX2" fmla="*/ 108939 w 108042"/>
                    <a:gd name="connsiteY2" fmla="*/ 5007 h 109411"/>
                    <a:gd name="connsiteX3" fmla="*/ 108939 w 108042"/>
                    <a:gd name="connsiteY3" fmla="*/ 107729 h 109411"/>
                    <a:gd name="connsiteX4" fmla="*/ 104619 w 108042"/>
                    <a:gd name="connsiteY4" fmla="*/ 111078 h 109411"/>
                    <a:gd name="connsiteX5" fmla="*/ 5226 w 108042"/>
                    <a:gd name="connsiteY5" fmla="*/ 111078 h 109411"/>
                    <a:gd name="connsiteX6" fmla="*/ 896 w 108042"/>
                    <a:gd name="connsiteY6" fmla="*/ 107729 h 109411"/>
                    <a:gd name="connsiteX7" fmla="*/ 896 w 108042"/>
                    <a:gd name="connsiteY7" fmla="*/ 5007 h 109411"/>
                    <a:gd name="connsiteX8" fmla="*/ 5226 w 108042"/>
                    <a:gd name="connsiteY8" fmla="*/ 1666 h 10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042" h="109411">
                      <a:moveTo>
                        <a:pt x="5226" y="1666"/>
                      </a:moveTo>
                      <a:lnTo>
                        <a:pt x="104619" y="1666"/>
                      </a:lnTo>
                      <a:cubicBezTo>
                        <a:pt x="107488" y="1666"/>
                        <a:pt x="108939" y="2777"/>
                        <a:pt x="108939" y="5007"/>
                      </a:cubicBezTo>
                      <a:lnTo>
                        <a:pt x="108939" y="107729"/>
                      </a:lnTo>
                      <a:cubicBezTo>
                        <a:pt x="108939" y="109959"/>
                        <a:pt x="107488" y="111078"/>
                        <a:pt x="104619" y="111078"/>
                      </a:cubicBezTo>
                      <a:lnTo>
                        <a:pt x="5226" y="111078"/>
                      </a:lnTo>
                      <a:cubicBezTo>
                        <a:pt x="2346" y="111078"/>
                        <a:pt x="896" y="109959"/>
                        <a:pt x="896" y="107729"/>
                      </a:cubicBezTo>
                      <a:lnTo>
                        <a:pt x="896" y="5007"/>
                      </a:lnTo>
                      <a:cubicBezTo>
                        <a:pt x="896" y="2777"/>
                        <a:pt x="2346" y="1666"/>
                        <a:pt x="5226" y="1666"/>
                      </a:cubicBezTo>
                      <a:close/>
                    </a:path>
                  </a:pathLst>
                </a:custGeom>
                <a:noFill/>
                <a:ln w="14028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80DD9498-D802-4216-E053-F69D10EDE9E8}"/>
                    </a:ext>
                  </a:extLst>
                </p:cNvPr>
                <p:cNvSpPr/>
                <p:nvPr/>
              </p:nvSpPr>
              <p:spPr>
                <a:xfrm flipV="1">
                  <a:off x="12855859" y="6880426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49 h 3626"/>
                    <a:gd name="connsiteX1" fmla="*/ 44119 w 43227"/>
                    <a:gd name="connsiteY1" fmla="*/ 164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49"/>
                      </a:moveTo>
                      <a:lnTo>
                        <a:pt x="44119" y="1649"/>
                      </a:lnTo>
                    </a:path>
                  </a:pathLst>
                </a:custGeom>
                <a:noFill/>
                <a:ln w="14028" cap="sq">
                  <a:solidFill>
                    <a:srgbClr val="0000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9A1EBC91-5786-19FD-C664-9024715F03C9}"/>
                    </a:ext>
                  </a:extLst>
                </p:cNvPr>
                <p:cNvSpPr/>
                <p:nvPr/>
              </p:nvSpPr>
              <p:spPr>
                <a:xfrm>
                  <a:off x="12917060" y="6874591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33 h 11455"/>
                    <a:gd name="connsiteX1" fmla="*/ 2159 w 15778"/>
                    <a:gd name="connsiteY1" fmla="*/ 11815 h 11455"/>
                    <a:gd name="connsiteX2" fmla="*/ 2239 w 15778"/>
                    <a:gd name="connsiteY2" fmla="*/ 11628 h 11455"/>
                    <a:gd name="connsiteX3" fmla="*/ 2400 w 15778"/>
                    <a:gd name="connsiteY3" fmla="*/ 11549 h 11455"/>
                    <a:gd name="connsiteX4" fmla="*/ 4243 w 15778"/>
                    <a:gd name="connsiteY4" fmla="*/ 11431 h 11455"/>
                    <a:gd name="connsiteX5" fmla="*/ 4444 w 15778"/>
                    <a:gd name="connsiteY5" fmla="*/ 11362 h 11455"/>
                    <a:gd name="connsiteX6" fmla="*/ 4565 w 15778"/>
                    <a:gd name="connsiteY6" fmla="*/ 11126 h 11455"/>
                    <a:gd name="connsiteX7" fmla="*/ 4676 w 15778"/>
                    <a:gd name="connsiteY7" fmla="*/ 10939 h 11455"/>
                    <a:gd name="connsiteX8" fmla="*/ 5743 w 15778"/>
                    <a:gd name="connsiteY8" fmla="*/ 7553 h 11455"/>
                    <a:gd name="connsiteX9" fmla="*/ 2984 w 15778"/>
                    <a:gd name="connsiteY9" fmla="*/ 1589 h 11455"/>
                    <a:gd name="connsiteX10" fmla="*/ 2279 w 15778"/>
                    <a:gd name="connsiteY10" fmla="*/ 1323 h 11455"/>
                    <a:gd name="connsiteX11" fmla="*/ 1142 w 15778"/>
                    <a:gd name="connsiteY11" fmla="*/ 1284 h 11455"/>
                    <a:gd name="connsiteX12" fmla="*/ 900 w 15778"/>
                    <a:gd name="connsiteY12" fmla="*/ 1058 h 11455"/>
                    <a:gd name="connsiteX13" fmla="*/ 1021 w 15778"/>
                    <a:gd name="connsiteY13" fmla="*/ 782 h 11455"/>
                    <a:gd name="connsiteX14" fmla="*/ 1293 w 15778"/>
                    <a:gd name="connsiteY14" fmla="*/ 713 h 11455"/>
                    <a:gd name="connsiteX15" fmla="*/ 6720 w 15778"/>
                    <a:gd name="connsiteY15" fmla="*/ 713 h 11455"/>
                    <a:gd name="connsiteX16" fmla="*/ 6921 w 15778"/>
                    <a:gd name="connsiteY16" fmla="*/ 900 h 11455"/>
                    <a:gd name="connsiteX17" fmla="*/ 6649 w 15778"/>
                    <a:gd name="connsiteY17" fmla="*/ 1284 h 11455"/>
                    <a:gd name="connsiteX18" fmla="*/ 5109 w 15778"/>
                    <a:gd name="connsiteY18" fmla="*/ 1628 h 11455"/>
                    <a:gd name="connsiteX19" fmla="*/ 7556 w 15778"/>
                    <a:gd name="connsiteY19" fmla="*/ 6825 h 11455"/>
                    <a:gd name="connsiteX20" fmla="*/ 12661 w 15778"/>
                    <a:gd name="connsiteY20" fmla="*/ 2248 h 11455"/>
                    <a:gd name="connsiteX21" fmla="*/ 12782 w 15778"/>
                    <a:gd name="connsiteY21" fmla="*/ 2012 h 11455"/>
                    <a:gd name="connsiteX22" fmla="*/ 12943 w 15778"/>
                    <a:gd name="connsiteY22" fmla="*/ 1825 h 11455"/>
                    <a:gd name="connsiteX23" fmla="*/ 13023 w 15778"/>
                    <a:gd name="connsiteY23" fmla="*/ 1628 h 11455"/>
                    <a:gd name="connsiteX24" fmla="*/ 12157 w 15778"/>
                    <a:gd name="connsiteY24" fmla="*/ 1284 h 11455"/>
                    <a:gd name="connsiteX25" fmla="*/ 11916 w 15778"/>
                    <a:gd name="connsiteY25" fmla="*/ 1058 h 11455"/>
                    <a:gd name="connsiteX26" fmla="*/ 11996 w 15778"/>
                    <a:gd name="connsiteY26" fmla="*/ 861 h 11455"/>
                    <a:gd name="connsiteX27" fmla="*/ 12077 w 15778"/>
                    <a:gd name="connsiteY27" fmla="*/ 743 h 11455"/>
                    <a:gd name="connsiteX28" fmla="*/ 12268 w 15778"/>
                    <a:gd name="connsiteY28" fmla="*/ 713 h 11455"/>
                    <a:gd name="connsiteX29" fmla="*/ 16477 w 15778"/>
                    <a:gd name="connsiteY29" fmla="*/ 713 h 11455"/>
                    <a:gd name="connsiteX30" fmla="*/ 16638 w 15778"/>
                    <a:gd name="connsiteY30" fmla="*/ 782 h 11455"/>
                    <a:gd name="connsiteX31" fmla="*/ 16678 w 15778"/>
                    <a:gd name="connsiteY31" fmla="*/ 900 h 11455"/>
                    <a:gd name="connsiteX32" fmla="*/ 16638 w 15778"/>
                    <a:gd name="connsiteY32" fmla="*/ 1097 h 11455"/>
                    <a:gd name="connsiteX33" fmla="*/ 16558 w 15778"/>
                    <a:gd name="connsiteY33" fmla="*/ 1205 h 11455"/>
                    <a:gd name="connsiteX34" fmla="*/ 16397 w 15778"/>
                    <a:gd name="connsiteY34" fmla="*/ 1284 h 11455"/>
                    <a:gd name="connsiteX35" fmla="*/ 14745 w 15778"/>
                    <a:gd name="connsiteY35" fmla="*/ 1589 h 11455"/>
                    <a:gd name="connsiteX36" fmla="*/ 13416 w 15778"/>
                    <a:gd name="connsiteY36" fmla="*/ 2396 h 11455"/>
                    <a:gd name="connsiteX37" fmla="*/ 13335 w 15778"/>
                    <a:gd name="connsiteY37" fmla="*/ 2396 h 11455"/>
                    <a:gd name="connsiteX38" fmla="*/ 13295 w 15778"/>
                    <a:gd name="connsiteY38" fmla="*/ 2436 h 11455"/>
                    <a:gd name="connsiteX39" fmla="*/ 7586 w 15778"/>
                    <a:gd name="connsiteY39" fmla="*/ 7553 h 11455"/>
                    <a:gd name="connsiteX40" fmla="*/ 6488 w 15778"/>
                    <a:gd name="connsiteY40" fmla="*/ 11047 h 11455"/>
                    <a:gd name="connsiteX41" fmla="*/ 6448 w 15778"/>
                    <a:gd name="connsiteY41" fmla="*/ 11165 h 11455"/>
                    <a:gd name="connsiteX42" fmla="*/ 6408 w 15778"/>
                    <a:gd name="connsiteY42" fmla="*/ 11283 h 11455"/>
                    <a:gd name="connsiteX43" fmla="*/ 6448 w 15778"/>
                    <a:gd name="connsiteY43" fmla="*/ 11391 h 11455"/>
                    <a:gd name="connsiteX44" fmla="*/ 6529 w 15778"/>
                    <a:gd name="connsiteY44" fmla="*/ 11470 h 11455"/>
                    <a:gd name="connsiteX45" fmla="*/ 6690 w 15778"/>
                    <a:gd name="connsiteY45" fmla="*/ 11509 h 11455"/>
                    <a:gd name="connsiteX46" fmla="*/ 8261 w 15778"/>
                    <a:gd name="connsiteY46" fmla="*/ 11549 h 11455"/>
                    <a:gd name="connsiteX47" fmla="*/ 8452 w 15778"/>
                    <a:gd name="connsiteY47" fmla="*/ 11785 h 11455"/>
                    <a:gd name="connsiteX48" fmla="*/ 8341 w 15778"/>
                    <a:gd name="connsiteY48" fmla="*/ 12090 h 11455"/>
                    <a:gd name="connsiteX49" fmla="*/ 8100 w 15778"/>
                    <a:gd name="connsiteY49" fmla="*/ 12169 h 11455"/>
                    <a:gd name="connsiteX50" fmla="*/ 2360 w 15778"/>
                    <a:gd name="connsiteY50" fmla="*/ 12169 h 11455"/>
                    <a:gd name="connsiteX51" fmla="*/ 2118 w 15778"/>
                    <a:gd name="connsiteY51" fmla="*/ 11933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33"/>
                      </a:moveTo>
                      <a:cubicBezTo>
                        <a:pt x="2118" y="11893"/>
                        <a:pt x="2118" y="11854"/>
                        <a:pt x="2159" y="11815"/>
                      </a:cubicBezTo>
                      <a:cubicBezTo>
                        <a:pt x="2159" y="11746"/>
                        <a:pt x="2199" y="11667"/>
                        <a:pt x="2239" y="11628"/>
                      </a:cubicBezTo>
                      <a:cubicBezTo>
                        <a:pt x="2279" y="11588"/>
                        <a:pt x="2320" y="11549"/>
                        <a:pt x="2400" y="11549"/>
                      </a:cubicBezTo>
                      <a:cubicBezTo>
                        <a:pt x="3266" y="11549"/>
                        <a:pt x="3891" y="11549"/>
                        <a:pt x="4243" y="11431"/>
                      </a:cubicBezTo>
                      <a:cubicBezTo>
                        <a:pt x="4324" y="11431"/>
                        <a:pt x="4364" y="11391"/>
                        <a:pt x="4444" y="11362"/>
                      </a:cubicBezTo>
                      <a:cubicBezTo>
                        <a:pt x="4485" y="11283"/>
                        <a:pt x="4525" y="11204"/>
                        <a:pt x="4565" y="11126"/>
                      </a:cubicBezTo>
                      <a:cubicBezTo>
                        <a:pt x="4605" y="11086"/>
                        <a:pt x="4636" y="11008"/>
                        <a:pt x="4676" y="10939"/>
                      </a:cubicBezTo>
                      <a:lnTo>
                        <a:pt x="5743" y="7553"/>
                      </a:lnTo>
                      <a:lnTo>
                        <a:pt x="2984" y="1589"/>
                      </a:lnTo>
                      <a:cubicBezTo>
                        <a:pt x="2833" y="1481"/>
                        <a:pt x="2592" y="1363"/>
                        <a:pt x="2279" y="1323"/>
                      </a:cubicBezTo>
                      <a:cubicBezTo>
                        <a:pt x="1927" y="1323"/>
                        <a:pt x="1575" y="1284"/>
                        <a:pt x="1142" y="1284"/>
                      </a:cubicBezTo>
                      <a:cubicBezTo>
                        <a:pt x="981" y="1284"/>
                        <a:pt x="900" y="1205"/>
                        <a:pt x="900" y="1058"/>
                      </a:cubicBezTo>
                      <a:cubicBezTo>
                        <a:pt x="981" y="939"/>
                        <a:pt x="981" y="821"/>
                        <a:pt x="1021" y="782"/>
                      </a:cubicBezTo>
                      <a:cubicBezTo>
                        <a:pt x="1061" y="713"/>
                        <a:pt x="1182" y="713"/>
                        <a:pt x="1293" y="713"/>
                      </a:cubicBezTo>
                      <a:lnTo>
                        <a:pt x="6720" y="713"/>
                      </a:lnTo>
                      <a:cubicBezTo>
                        <a:pt x="6841" y="713"/>
                        <a:pt x="6921" y="782"/>
                        <a:pt x="6921" y="900"/>
                      </a:cubicBezTo>
                      <a:cubicBezTo>
                        <a:pt x="6841" y="1166"/>
                        <a:pt x="6760" y="1284"/>
                        <a:pt x="6649" y="1284"/>
                      </a:cubicBezTo>
                      <a:cubicBezTo>
                        <a:pt x="5622" y="1284"/>
                        <a:pt x="5109" y="1402"/>
                        <a:pt x="5109" y="1628"/>
                      </a:cubicBezTo>
                      <a:lnTo>
                        <a:pt x="7556" y="6825"/>
                      </a:lnTo>
                      <a:lnTo>
                        <a:pt x="12661" y="2248"/>
                      </a:lnTo>
                      <a:cubicBezTo>
                        <a:pt x="12661" y="2170"/>
                        <a:pt x="12701" y="2130"/>
                        <a:pt x="12782" y="2012"/>
                      </a:cubicBezTo>
                      <a:cubicBezTo>
                        <a:pt x="12862" y="1973"/>
                        <a:pt x="12902" y="1904"/>
                        <a:pt x="12943" y="1825"/>
                      </a:cubicBezTo>
                      <a:cubicBezTo>
                        <a:pt x="13023" y="1786"/>
                        <a:pt x="13023" y="1707"/>
                        <a:pt x="13023" y="1628"/>
                      </a:cubicBezTo>
                      <a:cubicBezTo>
                        <a:pt x="13023" y="1402"/>
                        <a:pt x="12701" y="1284"/>
                        <a:pt x="12157" y="1284"/>
                      </a:cubicBezTo>
                      <a:cubicBezTo>
                        <a:pt x="11996" y="1284"/>
                        <a:pt x="11916" y="1205"/>
                        <a:pt x="11916" y="1058"/>
                      </a:cubicBezTo>
                      <a:cubicBezTo>
                        <a:pt x="11956" y="979"/>
                        <a:pt x="11956" y="900"/>
                        <a:pt x="11996" y="861"/>
                      </a:cubicBezTo>
                      <a:cubicBezTo>
                        <a:pt x="11996" y="782"/>
                        <a:pt x="12036" y="782"/>
                        <a:pt x="12077" y="743"/>
                      </a:cubicBezTo>
                      <a:cubicBezTo>
                        <a:pt x="12117" y="713"/>
                        <a:pt x="12188" y="713"/>
                        <a:pt x="12268" y="713"/>
                      </a:cubicBezTo>
                      <a:lnTo>
                        <a:pt x="16477" y="713"/>
                      </a:lnTo>
                      <a:cubicBezTo>
                        <a:pt x="16517" y="713"/>
                        <a:pt x="16598" y="713"/>
                        <a:pt x="16638" y="782"/>
                      </a:cubicBezTo>
                      <a:cubicBezTo>
                        <a:pt x="16678" y="821"/>
                        <a:pt x="16678" y="861"/>
                        <a:pt x="16678" y="900"/>
                      </a:cubicBezTo>
                      <a:cubicBezTo>
                        <a:pt x="16638" y="979"/>
                        <a:pt x="16638" y="1058"/>
                        <a:pt x="16638" y="1097"/>
                      </a:cubicBezTo>
                      <a:cubicBezTo>
                        <a:pt x="16598" y="1136"/>
                        <a:pt x="16598" y="1166"/>
                        <a:pt x="16558" y="1205"/>
                      </a:cubicBezTo>
                      <a:cubicBezTo>
                        <a:pt x="16477" y="1245"/>
                        <a:pt x="16437" y="1284"/>
                        <a:pt x="16397" y="1284"/>
                      </a:cubicBezTo>
                      <a:cubicBezTo>
                        <a:pt x="15812" y="1284"/>
                        <a:pt x="15259" y="1363"/>
                        <a:pt x="14745" y="1589"/>
                      </a:cubicBezTo>
                      <a:cubicBezTo>
                        <a:pt x="14242" y="1786"/>
                        <a:pt x="13809" y="2052"/>
                        <a:pt x="13416" y="2396"/>
                      </a:cubicBezTo>
                      <a:cubicBezTo>
                        <a:pt x="13376" y="2396"/>
                        <a:pt x="13376" y="2396"/>
                        <a:pt x="13335" y="2396"/>
                      </a:cubicBezTo>
                      <a:lnTo>
                        <a:pt x="13295" y="2436"/>
                      </a:lnTo>
                      <a:lnTo>
                        <a:pt x="7586" y="7553"/>
                      </a:lnTo>
                      <a:lnTo>
                        <a:pt x="6488" y="11047"/>
                      </a:lnTo>
                      <a:cubicBezTo>
                        <a:pt x="6488" y="11086"/>
                        <a:pt x="6448" y="11126"/>
                        <a:pt x="6448" y="11165"/>
                      </a:cubicBezTo>
                      <a:cubicBezTo>
                        <a:pt x="6408" y="11244"/>
                        <a:pt x="6408" y="11283"/>
                        <a:pt x="6408" y="11283"/>
                      </a:cubicBezTo>
                      <a:cubicBezTo>
                        <a:pt x="6408" y="11362"/>
                        <a:pt x="6408" y="11391"/>
                        <a:pt x="6448" y="11391"/>
                      </a:cubicBezTo>
                      <a:cubicBezTo>
                        <a:pt x="6488" y="11431"/>
                        <a:pt x="6488" y="11470"/>
                        <a:pt x="6529" y="11470"/>
                      </a:cubicBezTo>
                      <a:cubicBezTo>
                        <a:pt x="6569" y="11470"/>
                        <a:pt x="6609" y="11509"/>
                        <a:pt x="6690" y="11509"/>
                      </a:cubicBezTo>
                      <a:cubicBezTo>
                        <a:pt x="6962" y="11549"/>
                        <a:pt x="7475" y="11549"/>
                        <a:pt x="8261" y="11549"/>
                      </a:cubicBezTo>
                      <a:cubicBezTo>
                        <a:pt x="8381" y="11549"/>
                        <a:pt x="8452" y="11667"/>
                        <a:pt x="8452" y="11785"/>
                      </a:cubicBezTo>
                      <a:cubicBezTo>
                        <a:pt x="8381" y="11933"/>
                        <a:pt x="8341" y="12051"/>
                        <a:pt x="8341" y="12090"/>
                      </a:cubicBezTo>
                      <a:cubicBezTo>
                        <a:pt x="8301" y="12129"/>
                        <a:pt x="8220" y="12169"/>
                        <a:pt x="8100" y="12169"/>
                      </a:cubicBezTo>
                      <a:lnTo>
                        <a:pt x="2360" y="12169"/>
                      </a:lnTo>
                      <a:cubicBezTo>
                        <a:pt x="2199" y="12169"/>
                        <a:pt x="2118" y="12090"/>
                        <a:pt x="2118" y="119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19D1AD69-C761-F265-1DAB-A29B8F1777EC}"/>
                    </a:ext>
                  </a:extLst>
                </p:cNvPr>
                <p:cNvSpPr/>
                <p:nvPr/>
              </p:nvSpPr>
              <p:spPr>
                <a:xfrm>
                  <a:off x="12929495" y="6880742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1 h 8257"/>
                    <a:gd name="connsiteX1" fmla="*/ 1415 w 7270"/>
                    <a:gd name="connsiteY1" fmla="*/ 8440 h 8257"/>
                    <a:gd name="connsiteX2" fmla="*/ 902 w 7270"/>
                    <a:gd name="connsiteY2" fmla="*/ 7091 h 8257"/>
                    <a:gd name="connsiteX3" fmla="*/ 1375 w 7270"/>
                    <a:gd name="connsiteY3" fmla="*/ 5556 h 8257"/>
                    <a:gd name="connsiteX4" fmla="*/ 2744 w 7270"/>
                    <a:gd name="connsiteY4" fmla="*/ 4208 h 8257"/>
                    <a:gd name="connsiteX5" fmla="*/ 4557 w 7270"/>
                    <a:gd name="connsiteY5" fmla="*/ 3667 h 8257"/>
                    <a:gd name="connsiteX6" fmla="*/ 5382 w 7270"/>
                    <a:gd name="connsiteY6" fmla="*/ 3863 h 8257"/>
                    <a:gd name="connsiteX7" fmla="*/ 5936 w 7270"/>
                    <a:gd name="connsiteY7" fmla="*/ 4365 h 8257"/>
                    <a:gd name="connsiteX8" fmla="*/ 6802 w 7270"/>
                    <a:gd name="connsiteY8" fmla="*/ 1747 h 8257"/>
                    <a:gd name="connsiteX9" fmla="*/ 6842 w 7270"/>
                    <a:gd name="connsiteY9" fmla="*/ 1442 h 8257"/>
                    <a:gd name="connsiteX10" fmla="*/ 5856 w 7270"/>
                    <a:gd name="connsiteY10" fmla="*/ 1245 h 8257"/>
                    <a:gd name="connsiteX11" fmla="*/ 5735 w 7270"/>
                    <a:gd name="connsiteY11" fmla="*/ 1098 h 8257"/>
                    <a:gd name="connsiteX12" fmla="*/ 5735 w 7270"/>
                    <a:gd name="connsiteY12" fmla="*/ 980 h 8257"/>
                    <a:gd name="connsiteX13" fmla="*/ 5815 w 7270"/>
                    <a:gd name="connsiteY13" fmla="*/ 862 h 8257"/>
                    <a:gd name="connsiteX14" fmla="*/ 5936 w 7270"/>
                    <a:gd name="connsiteY14" fmla="*/ 822 h 8257"/>
                    <a:gd name="connsiteX15" fmla="*/ 7980 w 7270"/>
                    <a:gd name="connsiteY15" fmla="*/ 714 h 8257"/>
                    <a:gd name="connsiteX16" fmla="*/ 8172 w 7270"/>
                    <a:gd name="connsiteY16" fmla="*/ 862 h 8257"/>
                    <a:gd name="connsiteX17" fmla="*/ 5976 w 7270"/>
                    <a:gd name="connsiteY17" fmla="*/ 7633 h 8257"/>
                    <a:gd name="connsiteX18" fmla="*/ 5856 w 7270"/>
                    <a:gd name="connsiteY18" fmla="*/ 8164 h 8257"/>
                    <a:gd name="connsiteX19" fmla="*/ 6329 w 7270"/>
                    <a:gd name="connsiteY19" fmla="*/ 8666 h 8257"/>
                    <a:gd name="connsiteX20" fmla="*/ 7034 w 7270"/>
                    <a:gd name="connsiteY20" fmla="*/ 8203 h 8257"/>
                    <a:gd name="connsiteX21" fmla="*/ 7426 w 7270"/>
                    <a:gd name="connsiteY21" fmla="*/ 7131 h 8257"/>
                    <a:gd name="connsiteX22" fmla="*/ 7547 w 7270"/>
                    <a:gd name="connsiteY22" fmla="*/ 7052 h 8257"/>
                    <a:gd name="connsiteX23" fmla="*/ 7739 w 7270"/>
                    <a:gd name="connsiteY23" fmla="*/ 7052 h 8257"/>
                    <a:gd name="connsiteX24" fmla="*/ 7819 w 7270"/>
                    <a:gd name="connsiteY24" fmla="*/ 7091 h 8257"/>
                    <a:gd name="connsiteX25" fmla="*/ 7900 w 7270"/>
                    <a:gd name="connsiteY25" fmla="*/ 7170 h 8257"/>
                    <a:gd name="connsiteX26" fmla="*/ 7306 w 7270"/>
                    <a:gd name="connsiteY26" fmla="*/ 8479 h 8257"/>
                    <a:gd name="connsiteX27" fmla="*/ 6289 w 7270"/>
                    <a:gd name="connsiteY27" fmla="*/ 8971 h 8257"/>
                    <a:gd name="connsiteX28" fmla="*/ 5382 w 7270"/>
                    <a:gd name="connsiteY28" fmla="*/ 8745 h 8257"/>
                    <a:gd name="connsiteX29" fmla="*/ 4869 w 7270"/>
                    <a:gd name="connsiteY29" fmla="*/ 8125 h 8257"/>
                    <a:gd name="connsiteX30" fmla="*/ 2946 w 7270"/>
                    <a:gd name="connsiteY30" fmla="*/ 8971 h 8257"/>
                    <a:gd name="connsiteX31" fmla="*/ 2946 w 7270"/>
                    <a:gd name="connsiteY31" fmla="*/ 8666 h 8257"/>
                    <a:gd name="connsiteX32" fmla="*/ 4003 w 7270"/>
                    <a:gd name="connsiteY32" fmla="*/ 8361 h 8257"/>
                    <a:gd name="connsiteX33" fmla="*/ 4869 w 7270"/>
                    <a:gd name="connsiteY33" fmla="*/ 7633 h 8257"/>
                    <a:gd name="connsiteX34" fmla="*/ 4909 w 7270"/>
                    <a:gd name="connsiteY34" fmla="*/ 7554 h 8257"/>
                    <a:gd name="connsiteX35" fmla="*/ 5735 w 7270"/>
                    <a:gd name="connsiteY35" fmla="*/ 4975 h 8257"/>
                    <a:gd name="connsiteX36" fmla="*/ 5342 w 7270"/>
                    <a:gd name="connsiteY36" fmla="*/ 4286 h 8257"/>
                    <a:gd name="connsiteX37" fmla="*/ 4557 w 7270"/>
                    <a:gd name="connsiteY37" fmla="*/ 3981 h 8257"/>
                    <a:gd name="connsiteX38" fmla="*/ 3570 w 7270"/>
                    <a:gd name="connsiteY38" fmla="*/ 4286 h 8257"/>
                    <a:gd name="connsiteX39" fmla="*/ 2865 w 7270"/>
                    <a:gd name="connsiteY39" fmla="*/ 5054 h 8257"/>
                    <a:gd name="connsiteX40" fmla="*/ 2271 w 7270"/>
                    <a:gd name="connsiteY40" fmla="*/ 6363 h 8257"/>
                    <a:gd name="connsiteX41" fmla="*/ 1999 w 7270"/>
                    <a:gd name="connsiteY41" fmla="*/ 7633 h 8257"/>
                    <a:gd name="connsiteX42" fmla="*/ 2241 w 7270"/>
                    <a:gd name="connsiteY42" fmla="*/ 8361 h 8257"/>
                    <a:gd name="connsiteX43" fmla="*/ 2946 w 7270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1"/>
                      </a:moveTo>
                      <a:cubicBezTo>
                        <a:pt x="2311" y="8971"/>
                        <a:pt x="1808" y="8784"/>
                        <a:pt x="1415" y="8440"/>
                      </a:cubicBezTo>
                      <a:cubicBezTo>
                        <a:pt x="1053" y="8056"/>
                        <a:pt x="902" y="7633"/>
                        <a:pt x="902" y="7091"/>
                      </a:cubicBezTo>
                      <a:cubicBezTo>
                        <a:pt x="902" y="6629"/>
                        <a:pt x="1053" y="6088"/>
                        <a:pt x="1375" y="5556"/>
                      </a:cubicBezTo>
                      <a:cubicBezTo>
                        <a:pt x="1727" y="5015"/>
                        <a:pt x="2160" y="4552"/>
                        <a:pt x="2744" y="4208"/>
                      </a:cubicBezTo>
                      <a:cubicBezTo>
                        <a:pt x="3298" y="3863"/>
                        <a:pt x="3892" y="3667"/>
                        <a:pt x="4557" y="3667"/>
                      </a:cubicBezTo>
                      <a:cubicBezTo>
                        <a:pt x="4869" y="3667"/>
                        <a:pt x="5151" y="3745"/>
                        <a:pt x="5382" y="3863"/>
                      </a:cubicBezTo>
                      <a:cubicBezTo>
                        <a:pt x="5624" y="3981"/>
                        <a:pt x="5775" y="4168"/>
                        <a:pt x="5936" y="4365"/>
                      </a:cubicBezTo>
                      <a:lnTo>
                        <a:pt x="6802" y="1747"/>
                      </a:lnTo>
                      <a:cubicBezTo>
                        <a:pt x="6802" y="1629"/>
                        <a:pt x="6842" y="1521"/>
                        <a:pt x="6842" y="1442"/>
                      </a:cubicBezTo>
                      <a:cubicBezTo>
                        <a:pt x="6842" y="1324"/>
                        <a:pt x="6520" y="1245"/>
                        <a:pt x="5856" y="1245"/>
                      </a:cubicBezTo>
                      <a:cubicBezTo>
                        <a:pt x="5775" y="1245"/>
                        <a:pt x="5735" y="1206"/>
                        <a:pt x="5735" y="1098"/>
                      </a:cubicBezTo>
                      <a:cubicBezTo>
                        <a:pt x="5735" y="1058"/>
                        <a:pt x="5735" y="1019"/>
                        <a:pt x="5735" y="980"/>
                      </a:cubicBezTo>
                      <a:cubicBezTo>
                        <a:pt x="5775" y="940"/>
                        <a:pt x="5775" y="901"/>
                        <a:pt x="5815" y="862"/>
                      </a:cubicBezTo>
                      <a:cubicBezTo>
                        <a:pt x="5856" y="862"/>
                        <a:pt x="5856" y="822"/>
                        <a:pt x="5936" y="822"/>
                      </a:cubicBezTo>
                      <a:lnTo>
                        <a:pt x="7980" y="714"/>
                      </a:lnTo>
                      <a:cubicBezTo>
                        <a:pt x="8101" y="714"/>
                        <a:pt x="8172" y="744"/>
                        <a:pt x="8172" y="862"/>
                      </a:cubicBezTo>
                      <a:lnTo>
                        <a:pt x="5976" y="7633"/>
                      </a:lnTo>
                      <a:cubicBezTo>
                        <a:pt x="5896" y="7741"/>
                        <a:pt x="5856" y="7938"/>
                        <a:pt x="5856" y="8164"/>
                      </a:cubicBezTo>
                      <a:cubicBezTo>
                        <a:pt x="5856" y="8518"/>
                        <a:pt x="6017" y="8666"/>
                        <a:pt x="6329" y="8666"/>
                      </a:cubicBezTo>
                      <a:cubicBezTo>
                        <a:pt x="6601" y="8666"/>
                        <a:pt x="6842" y="8518"/>
                        <a:pt x="7034" y="8203"/>
                      </a:cubicBezTo>
                      <a:cubicBezTo>
                        <a:pt x="7195" y="7898"/>
                        <a:pt x="7306" y="7554"/>
                        <a:pt x="7426" y="7131"/>
                      </a:cubicBezTo>
                      <a:cubicBezTo>
                        <a:pt x="7467" y="7091"/>
                        <a:pt x="7507" y="7052"/>
                        <a:pt x="7547" y="7052"/>
                      </a:cubicBezTo>
                      <a:lnTo>
                        <a:pt x="7739" y="7052"/>
                      </a:lnTo>
                      <a:cubicBezTo>
                        <a:pt x="7779" y="7052"/>
                        <a:pt x="7819" y="7091"/>
                        <a:pt x="7819" y="7091"/>
                      </a:cubicBezTo>
                      <a:cubicBezTo>
                        <a:pt x="7859" y="7131"/>
                        <a:pt x="7900" y="7170"/>
                        <a:pt x="7900" y="7170"/>
                      </a:cubicBezTo>
                      <a:cubicBezTo>
                        <a:pt x="7708" y="7741"/>
                        <a:pt x="7507" y="8164"/>
                        <a:pt x="7306" y="8479"/>
                      </a:cubicBezTo>
                      <a:cubicBezTo>
                        <a:pt x="7074" y="8823"/>
                        <a:pt x="6762" y="8971"/>
                        <a:pt x="6289" y="8971"/>
                      </a:cubicBezTo>
                      <a:cubicBezTo>
                        <a:pt x="5936" y="8971"/>
                        <a:pt x="5624" y="8902"/>
                        <a:pt x="5382" y="8745"/>
                      </a:cubicBezTo>
                      <a:cubicBezTo>
                        <a:pt x="5110" y="8627"/>
                        <a:pt x="4949" y="8400"/>
                        <a:pt x="4869" y="8125"/>
                      </a:cubicBezTo>
                      <a:cubicBezTo>
                        <a:pt x="4244" y="8705"/>
                        <a:pt x="3570" y="8971"/>
                        <a:pt x="2946" y="8971"/>
                      </a:cubicBezTo>
                      <a:close/>
                      <a:moveTo>
                        <a:pt x="2946" y="8666"/>
                      </a:moveTo>
                      <a:cubicBezTo>
                        <a:pt x="3338" y="8666"/>
                        <a:pt x="3651" y="8587"/>
                        <a:pt x="4003" y="8361"/>
                      </a:cubicBezTo>
                      <a:cubicBezTo>
                        <a:pt x="4355" y="8164"/>
                        <a:pt x="4637" y="7898"/>
                        <a:pt x="4869" y="7633"/>
                      </a:cubicBezTo>
                      <a:cubicBezTo>
                        <a:pt x="4869" y="7633"/>
                        <a:pt x="4909" y="7593"/>
                        <a:pt x="4909" y="7554"/>
                      </a:cubicBezTo>
                      <a:lnTo>
                        <a:pt x="5735" y="4975"/>
                      </a:lnTo>
                      <a:cubicBezTo>
                        <a:pt x="5654" y="4710"/>
                        <a:pt x="5543" y="4474"/>
                        <a:pt x="5342" y="4286"/>
                      </a:cubicBezTo>
                      <a:cubicBezTo>
                        <a:pt x="5151" y="4090"/>
                        <a:pt x="4869" y="3981"/>
                        <a:pt x="4557" y="3981"/>
                      </a:cubicBezTo>
                      <a:cubicBezTo>
                        <a:pt x="4204" y="3981"/>
                        <a:pt x="3892" y="4090"/>
                        <a:pt x="3570" y="4286"/>
                      </a:cubicBezTo>
                      <a:cubicBezTo>
                        <a:pt x="3298" y="4513"/>
                        <a:pt x="3026" y="4788"/>
                        <a:pt x="2865" y="5054"/>
                      </a:cubicBezTo>
                      <a:cubicBezTo>
                        <a:pt x="2633" y="5399"/>
                        <a:pt x="2432" y="5822"/>
                        <a:pt x="2271" y="6363"/>
                      </a:cubicBezTo>
                      <a:cubicBezTo>
                        <a:pt x="2080" y="6895"/>
                        <a:pt x="1999" y="7318"/>
                        <a:pt x="1999" y="7633"/>
                      </a:cubicBezTo>
                      <a:cubicBezTo>
                        <a:pt x="1999" y="7898"/>
                        <a:pt x="2080" y="8164"/>
                        <a:pt x="2241" y="8361"/>
                      </a:cubicBezTo>
                      <a:cubicBezTo>
                        <a:pt x="2392" y="8587"/>
                        <a:pt x="2633" y="8666"/>
                        <a:pt x="2946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DCB5B3E8-DB5F-F9D7-342C-69930AE10BE0}"/>
                    </a:ext>
                  </a:extLst>
                </p:cNvPr>
                <p:cNvSpPr/>
                <p:nvPr/>
              </p:nvSpPr>
              <p:spPr>
                <a:xfrm>
                  <a:off x="12937359" y="6880742"/>
                  <a:ext cx="7239" cy="8257"/>
                </a:xfrm>
                <a:custGeom>
                  <a:avLst/>
                  <a:gdLst>
                    <a:gd name="connsiteX0" fmla="*/ 2947 w 7239"/>
                    <a:gd name="connsiteY0" fmla="*/ 8971 h 8257"/>
                    <a:gd name="connsiteX1" fmla="*/ 1416 w 7239"/>
                    <a:gd name="connsiteY1" fmla="*/ 8440 h 8257"/>
                    <a:gd name="connsiteX2" fmla="*/ 903 w 7239"/>
                    <a:gd name="connsiteY2" fmla="*/ 7091 h 8257"/>
                    <a:gd name="connsiteX3" fmla="*/ 1376 w 7239"/>
                    <a:gd name="connsiteY3" fmla="*/ 5556 h 8257"/>
                    <a:gd name="connsiteX4" fmla="*/ 2756 w 7239"/>
                    <a:gd name="connsiteY4" fmla="*/ 4208 h 8257"/>
                    <a:gd name="connsiteX5" fmla="*/ 4558 w 7239"/>
                    <a:gd name="connsiteY5" fmla="*/ 3667 h 8257"/>
                    <a:gd name="connsiteX6" fmla="*/ 5384 w 7239"/>
                    <a:gd name="connsiteY6" fmla="*/ 3863 h 8257"/>
                    <a:gd name="connsiteX7" fmla="*/ 5937 w 7239"/>
                    <a:gd name="connsiteY7" fmla="*/ 4365 h 8257"/>
                    <a:gd name="connsiteX8" fmla="*/ 6803 w 7239"/>
                    <a:gd name="connsiteY8" fmla="*/ 1747 h 8257"/>
                    <a:gd name="connsiteX9" fmla="*/ 6844 w 7239"/>
                    <a:gd name="connsiteY9" fmla="*/ 1442 h 8257"/>
                    <a:gd name="connsiteX10" fmla="*/ 5857 w 7239"/>
                    <a:gd name="connsiteY10" fmla="*/ 1245 h 8257"/>
                    <a:gd name="connsiteX11" fmla="*/ 5736 w 7239"/>
                    <a:gd name="connsiteY11" fmla="*/ 1098 h 8257"/>
                    <a:gd name="connsiteX12" fmla="*/ 5736 w 7239"/>
                    <a:gd name="connsiteY12" fmla="*/ 980 h 8257"/>
                    <a:gd name="connsiteX13" fmla="*/ 5817 w 7239"/>
                    <a:gd name="connsiteY13" fmla="*/ 862 h 8257"/>
                    <a:gd name="connsiteX14" fmla="*/ 5937 w 7239"/>
                    <a:gd name="connsiteY14" fmla="*/ 822 h 8257"/>
                    <a:gd name="connsiteX15" fmla="*/ 7982 w 7239"/>
                    <a:gd name="connsiteY15" fmla="*/ 714 h 8257"/>
                    <a:gd name="connsiteX16" fmla="*/ 8143 w 7239"/>
                    <a:gd name="connsiteY16" fmla="*/ 862 h 8257"/>
                    <a:gd name="connsiteX17" fmla="*/ 5978 w 7239"/>
                    <a:gd name="connsiteY17" fmla="*/ 7633 h 8257"/>
                    <a:gd name="connsiteX18" fmla="*/ 5857 w 7239"/>
                    <a:gd name="connsiteY18" fmla="*/ 8164 h 8257"/>
                    <a:gd name="connsiteX19" fmla="*/ 6290 w 7239"/>
                    <a:gd name="connsiteY19" fmla="*/ 8666 h 8257"/>
                    <a:gd name="connsiteX20" fmla="*/ 7035 w 7239"/>
                    <a:gd name="connsiteY20" fmla="*/ 8203 h 8257"/>
                    <a:gd name="connsiteX21" fmla="*/ 7428 w 7239"/>
                    <a:gd name="connsiteY21" fmla="*/ 7131 h 8257"/>
                    <a:gd name="connsiteX22" fmla="*/ 7549 w 7239"/>
                    <a:gd name="connsiteY22" fmla="*/ 7052 h 8257"/>
                    <a:gd name="connsiteX23" fmla="*/ 7750 w 7239"/>
                    <a:gd name="connsiteY23" fmla="*/ 7052 h 8257"/>
                    <a:gd name="connsiteX24" fmla="*/ 7830 w 7239"/>
                    <a:gd name="connsiteY24" fmla="*/ 7091 h 8257"/>
                    <a:gd name="connsiteX25" fmla="*/ 7901 w 7239"/>
                    <a:gd name="connsiteY25" fmla="*/ 7170 h 8257"/>
                    <a:gd name="connsiteX26" fmla="*/ 7317 w 7239"/>
                    <a:gd name="connsiteY26" fmla="*/ 8479 h 8257"/>
                    <a:gd name="connsiteX27" fmla="*/ 6290 w 7239"/>
                    <a:gd name="connsiteY27" fmla="*/ 8971 h 8257"/>
                    <a:gd name="connsiteX28" fmla="*/ 5384 w 7239"/>
                    <a:gd name="connsiteY28" fmla="*/ 8745 h 8257"/>
                    <a:gd name="connsiteX29" fmla="*/ 4880 w 7239"/>
                    <a:gd name="connsiteY29" fmla="*/ 8125 h 8257"/>
                    <a:gd name="connsiteX30" fmla="*/ 2947 w 7239"/>
                    <a:gd name="connsiteY30" fmla="*/ 8971 h 8257"/>
                    <a:gd name="connsiteX31" fmla="*/ 2947 w 7239"/>
                    <a:gd name="connsiteY31" fmla="*/ 8666 h 8257"/>
                    <a:gd name="connsiteX32" fmla="*/ 4014 w 7239"/>
                    <a:gd name="connsiteY32" fmla="*/ 8361 h 8257"/>
                    <a:gd name="connsiteX33" fmla="*/ 4880 w 7239"/>
                    <a:gd name="connsiteY33" fmla="*/ 7633 h 8257"/>
                    <a:gd name="connsiteX34" fmla="*/ 4911 w 7239"/>
                    <a:gd name="connsiteY34" fmla="*/ 7554 h 8257"/>
                    <a:gd name="connsiteX35" fmla="*/ 5736 w 7239"/>
                    <a:gd name="connsiteY35" fmla="*/ 4975 h 8257"/>
                    <a:gd name="connsiteX36" fmla="*/ 5344 w 7239"/>
                    <a:gd name="connsiteY36" fmla="*/ 4286 h 8257"/>
                    <a:gd name="connsiteX37" fmla="*/ 4558 w 7239"/>
                    <a:gd name="connsiteY37" fmla="*/ 3981 h 8257"/>
                    <a:gd name="connsiteX38" fmla="*/ 3581 w 7239"/>
                    <a:gd name="connsiteY38" fmla="*/ 4286 h 8257"/>
                    <a:gd name="connsiteX39" fmla="*/ 2866 w 7239"/>
                    <a:gd name="connsiteY39" fmla="*/ 5054 h 8257"/>
                    <a:gd name="connsiteX40" fmla="*/ 2282 w 7239"/>
                    <a:gd name="connsiteY40" fmla="*/ 6363 h 8257"/>
                    <a:gd name="connsiteX41" fmla="*/ 2001 w 7239"/>
                    <a:gd name="connsiteY41" fmla="*/ 7633 h 8257"/>
                    <a:gd name="connsiteX42" fmla="*/ 2242 w 7239"/>
                    <a:gd name="connsiteY42" fmla="*/ 8361 h 8257"/>
                    <a:gd name="connsiteX43" fmla="*/ 2947 w 7239"/>
                    <a:gd name="connsiteY43" fmla="*/ 8666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39" h="8257">
                      <a:moveTo>
                        <a:pt x="2947" y="8971"/>
                      </a:moveTo>
                      <a:cubicBezTo>
                        <a:pt x="2323" y="8971"/>
                        <a:pt x="1809" y="8784"/>
                        <a:pt x="1416" y="8440"/>
                      </a:cubicBezTo>
                      <a:cubicBezTo>
                        <a:pt x="1064" y="8056"/>
                        <a:pt x="903" y="7633"/>
                        <a:pt x="903" y="7091"/>
                      </a:cubicBezTo>
                      <a:cubicBezTo>
                        <a:pt x="903" y="6629"/>
                        <a:pt x="1064" y="6088"/>
                        <a:pt x="1376" y="5556"/>
                      </a:cubicBezTo>
                      <a:cubicBezTo>
                        <a:pt x="1729" y="5015"/>
                        <a:pt x="2162" y="4552"/>
                        <a:pt x="2756" y="4208"/>
                      </a:cubicBezTo>
                      <a:cubicBezTo>
                        <a:pt x="3299" y="3863"/>
                        <a:pt x="3893" y="3667"/>
                        <a:pt x="4558" y="3667"/>
                      </a:cubicBezTo>
                      <a:cubicBezTo>
                        <a:pt x="4880" y="3667"/>
                        <a:pt x="5152" y="3745"/>
                        <a:pt x="5384" y="3863"/>
                      </a:cubicBezTo>
                      <a:cubicBezTo>
                        <a:pt x="5625" y="3981"/>
                        <a:pt x="5776" y="4168"/>
                        <a:pt x="5937" y="4365"/>
                      </a:cubicBezTo>
                      <a:lnTo>
                        <a:pt x="6803" y="1747"/>
                      </a:lnTo>
                      <a:cubicBezTo>
                        <a:pt x="6803" y="1629"/>
                        <a:pt x="6844" y="1521"/>
                        <a:pt x="6844" y="1442"/>
                      </a:cubicBezTo>
                      <a:cubicBezTo>
                        <a:pt x="6844" y="1324"/>
                        <a:pt x="6531" y="1245"/>
                        <a:pt x="5857" y="1245"/>
                      </a:cubicBezTo>
                      <a:cubicBezTo>
                        <a:pt x="5776" y="1245"/>
                        <a:pt x="5736" y="1206"/>
                        <a:pt x="5736" y="1098"/>
                      </a:cubicBezTo>
                      <a:cubicBezTo>
                        <a:pt x="5736" y="1058"/>
                        <a:pt x="5736" y="1019"/>
                        <a:pt x="5736" y="980"/>
                      </a:cubicBezTo>
                      <a:cubicBezTo>
                        <a:pt x="5776" y="940"/>
                        <a:pt x="5776" y="901"/>
                        <a:pt x="5817" y="862"/>
                      </a:cubicBezTo>
                      <a:cubicBezTo>
                        <a:pt x="5857" y="862"/>
                        <a:pt x="5857" y="822"/>
                        <a:pt x="5937" y="822"/>
                      </a:cubicBezTo>
                      <a:lnTo>
                        <a:pt x="7982" y="714"/>
                      </a:lnTo>
                      <a:cubicBezTo>
                        <a:pt x="8102" y="714"/>
                        <a:pt x="8143" y="744"/>
                        <a:pt x="8143" y="862"/>
                      </a:cubicBezTo>
                      <a:lnTo>
                        <a:pt x="5978" y="7633"/>
                      </a:lnTo>
                      <a:cubicBezTo>
                        <a:pt x="5897" y="7741"/>
                        <a:pt x="5857" y="7938"/>
                        <a:pt x="5857" y="8164"/>
                      </a:cubicBezTo>
                      <a:cubicBezTo>
                        <a:pt x="5857" y="8518"/>
                        <a:pt x="6018" y="8666"/>
                        <a:pt x="6290" y="8666"/>
                      </a:cubicBezTo>
                      <a:cubicBezTo>
                        <a:pt x="6602" y="8666"/>
                        <a:pt x="6844" y="8518"/>
                        <a:pt x="7035" y="8203"/>
                      </a:cubicBezTo>
                      <a:cubicBezTo>
                        <a:pt x="7196" y="7898"/>
                        <a:pt x="7317" y="7554"/>
                        <a:pt x="7428" y="7131"/>
                      </a:cubicBezTo>
                      <a:cubicBezTo>
                        <a:pt x="7468" y="7091"/>
                        <a:pt x="7508" y="7052"/>
                        <a:pt x="7549" y="7052"/>
                      </a:cubicBezTo>
                      <a:lnTo>
                        <a:pt x="7750" y="7052"/>
                      </a:lnTo>
                      <a:cubicBezTo>
                        <a:pt x="7790" y="7052"/>
                        <a:pt x="7830" y="7091"/>
                        <a:pt x="7830" y="7091"/>
                      </a:cubicBezTo>
                      <a:cubicBezTo>
                        <a:pt x="7861" y="7131"/>
                        <a:pt x="7901" y="7170"/>
                        <a:pt x="7901" y="7170"/>
                      </a:cubicBezTo>
                      <a:cubicBezTo>
                        <a:pt x="7710" y="7741"/>
                        <a:pt x="7508" y="8164"/>
                        <a:pt x="7317" y="8479"/>
                      </a:cubicBezTo>
                      <a:cubicBezTo>
                        <a:pt x="7075" y="8823"/>
                        <a:pt x="6763" y="8971"/>
                        <a:pt x="6290" y="8971"/>
                      </a:cubicBezTo>
                      <a:cubicBezTo>
                        <a:pt x="5937" y="8971"/>
                        <a:pt x="5625" y="8902"/>
                        <a:pt x="5384" y="8745"/>
                      </a:cubicBezTo>
                      <a:cubicBezTo>
                        <a:pt x="5112" y="8627"/>
                        <a:pt x="4951" y="8400"/>
                        <a:pt x="4880" y="8125"/>
                      </a:cubicBezTo>
                      <a:cubicBezTo>
                        <a:pt x="4246" y="8705"/>
                        <a:pt x="3581" y="8971"/>
                        <a:pt x="2947" y="8971"/>
                      </a:cubicBezTo>
                      <a:close/>
                      <a:moveTo>
                        <a:pt x="2947" y="8666"/>
                      </a:moveTo>
                      <a:cubicBezTo>
                        <a:pt x="3340" y="8666"/>
                        <a:pt x="3652" y="8587"/>
                        <a:pt x="4014" y="8361"/>
                      </a:cubicBezTo>
                      <a:cubicBezTo>
                        <a:pt x="4326" y="8164"/>
                        <a:pt x="4639" y="7898"/>
                        <a:pt x="4880" y="7633"/>
                      </a:cubicBezTo>
                      <a:cubicBezTo>
                        <a:pt x="4880" y="7633"/>
                        <a:pt x="4911" y="7593"/>
                        <a:pt x="4911" y="7554"/>
                      </a:cubicBezTo>
                      <a:lnTo>
                        <a:pt x="5736" y="4975"/>
                      </a:lnTo>
                      <a:cubicBezTo>
                        <a:pt x="5666" y="4710"/>
                        <a:pt x="5545" y="4474"/>
                        <a:pt x="5344" y="4286"/>
                      </a:cubicBezTo>
                      <a:cubicBezTo>
                        <a:pt x="5152" y="4090"/>
                        <a:pt x="4880" y="3981"/>
                        <a:pt x="4558" y="3981"/>
                      </a:cubicBezTo>
                      <a:cubicBezTo>
                        <a:pt x="4206" y="3981"/>
                        <a:pt x="3893" y="4090"/>
                        <a:pt x="3581" y="4286"/>
                      </a:cubicBezTo>
                      <a:cubicBezTo>
                        <a:pt x="3299" y="4513"/>
                        <a:pt x="3027" y="4788"/>
                        <a:pt x="2866" y="5054"/>
                      </a:cubicBezTo>
                      <a:cubicBezTo>
                        <a:pt x="2635" y="5399"/>
                        <a:pt x="2433" y="5822"/>
                        <a:pt x="2282" y="6363"/>
                      </a:cubicBezTo>
                      <a:cubicBezTo>
                        <a:pt x="2081" y="6895"/>
                        <a:pt x="2001" y="7318"/>
                        <a:pt x="2001" y="7633"/>
                      </a:cubicBezTo>
                      <a:cubicBezTo>
                        <a:pt x="2001" y="7898"/>
                        <a:pt x="2081" y="8164"/>
                        <a:pt x="2242" y="8361"/>
                      </a:cubicBezTo>
                      <a:cubicBezTo>
                        <a:pt x="2393" y="8587"/>
                        <a:pt x="2635" y="8666"/>
                        <a:pt x="2947" y="86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EFB33172-A41F-5B8D-C04F-E034114FA141}"/>
                    </a:ext>
                  </a:extLst>
                </p:cNvPr>
                <p:cNvSpPr/>
                <p:nvPr/>
              </p:nvSpPr>
              <p:spPr>
                <a:xfrm flipV="1">
                  <a:off x="12855859" y="690422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59 h 3626"/>
                    <a:gd name="connsiteX1" fmla="*/ 44119 w 43227"/>
                    <a:gd name="connsiteY1" fmla="*/ 1659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59"/>
                      </a:moveTo>
                      <a:lnTo>
                        <a:pt x="44119" y="1659"/>
                      </a:lnTo>
                    </a:path>
                  </a:pathLst>
                </a:custGeom>
                <a:noFill/>
                <a:ln w="14028" cap="flat">
                  <a:solidFill>
                    <a:srgbClr val="FF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D9DD9623-00A7-EA16-2A02-392DD2D66BDE}"/>
                    </a:ext>
                  </a:extLst>
                </p:cNvPr>
                <p:cNvSpPr/>
                <p:nvPr/>
              </p:nvSpPr>
              <p:spPr>
                <a:xfrm>
                  <a:off x="12917060" y="6898348"/>
                  <a:ext cx="15778" cy="11495"/>
                </a:xfrm>
                <a:custGeom>
                  <a:avLst/>
                  <a:gdLst>
                    <a:gd name="connsiteX0" fmla="*/ 2118 w 15778"/>
                    <a:gd name="connsiteY0" fmla="*/ 11976 h 11495"/>
                    <a:gd name="connsiteX1" fmla="*/ 2159 w 15778"/>
                    <a:gd name="connsiteY1" fmla="*/ 11828 h 11495"/>
                    <a:gd name="connsiteX2" fmla="*/ 2239 w 15778"/>
                    <a:gd name="connsiteY2" fmla="*/ 11671 h 11495"/>
                    <a:gd name="connsiteX3" fmla="*/ 2400 w 15778"/>
                    <a:gd name="connsiteY3" fmla="*/ 11592 h 11495"/>
                    <a:gd name="connsiteX4" fmla="*/ 4243 w 15778"/>
                    <a:gd name="connsiteY4" fmla="*/ 11474 h 11495"/>
                    <a:gd name="connsiteX5" fmla="*/ 4444 w 15778"/>
                    <a:gd name="connsiteY5" fmla="*/ 11405 h 11495"/>
                    <a:gd name="connsiteX6" fmla="*/ 4565 w 15778"/>
                    <a:gd name="connsiteY6" fmla="*/ 11169 h 11495"/>
                    <a:gd name="connsiteX7" fmla="*/ 4676 w 15778"/>
                    <a:gd name="connsiteY7" fmla="*/ 10982 h 11495"/>
                    <a:gd name="connsiteX8" fmla="*/ 5743 w 15778"/>
                    <a:gd name="connsiteY8" fmla="*/ 7597 h 11495"/>
                    <a:gd name="connsiteX9" fmla="*/ 2984 w 15778"/>
                    <a:gd name="connsiteY9" fmla="*/ 1633 h 11495"/>
                    <a:gd name="connsiteX10" fmla="*/ 2279 w 15778"/>
                    <a:gd name="connsiteY10" fmla="*/ 1367 h 11495"/>
                    <a:gd name="connsiteX11" fmla="*/ 1142 w 15778"/>
                    <a:gd name="connsiteY11" fmla="*/ 1327 h 11495"/>
                    <a:gd name="connsiteX12" fmla="*/ 900 w 15778"/>
                    <a:gd name="connsiteY12" fmla="*/ 1101 h 11495"/>
                    <a:gd name="connsiteX13" fmla="*/ 1021 w 15778"/>
                    <a:gd name="connsiteY13" fmla="*/ 786 h 11495"/>
                    <a:gd name="connsiteX14" fmla="*/ 1293 w 15778"/>
                    <a:gd name="connsiteY14" fmla="*/ 717 h 11495"/>
                    <a:gd name="connsiteX15" fmla="*/ 6720 w 15778"/>
                    <a:gd name="connsiteY15" fmla="*/ 717 h 11495"/>
                    <a:gd name="connsiteX16" fmla="*/ 6921 w 15778"/>
                    <a:gd name="connsiteY16" fmla="*/ 944 h 11495"/>
                    <a:gd name="connsiteX17" fmla="*/ 6649 w 15778"/>
                    <a:gd name="connsiteY17" fmla="*/ 1327 h 11495"/>
                    <a:gd name="connsiteX18" fmla="*/ 5109 w 15778"/>
                    <a:gd name="connsiteY18" fmla="*/ 1672 h 11495"/>
                    <a:gd name="connsiteX19" fmla="*/ 7556 w 15778"/>
                    <a:gd name="connsiteY19" fmla="*/ 6868 h 11495"/>
                    <a:gd name="connsiteX20" fmla="*/ 12661 w 15778"/>
                    <a:gd name="connsiteY20" fmla="*/ 2292 h 11495"/>
                    <a:gd name="connsiteX21" fmla="*/ 12782 w 15778"/>
                    <a:gd name="connsiteY21" fmla="*/ 2056 h 11495"/>
                    <a:gd name="connsiteX22" fmla="*/ 12943 w 15778"/>
                    <a:gd name="connsiteY22" fmla="*/ 1869 h 11495"/>
                    <a:gd name="connsiteX23" fmla="*/ 13023 w 15778"/>
                    <a:gd name="connsiteY23" fmla="*/ 1672 h 11495"/>
                    <a:gd name="connsiteX24" fmla="*/ 12157 w 15778"/>
                    <a:gd name="connsiteY24" fmla="*/ 1327 h 11495"/>
                    <a:gd name="connsiteX25" fmla="*/ 11916 w 15778"/>
                    <a:gd name="connsiteY25" fmla="*/ 1101 h 11495"/>
                    <a:gd name="connsiteX26" fmla="*/ 11996 w 15778"/>
                    <a:gd name="connsiteY26" fmla="*/ 904 h 11495"/>
                    <a:gd name="connsiteX27" fmla="*/ 12077 w 15778"/>
                    <a:gd name="connsiteY27" fmla="*/ 786 h 11495"/>
                    <a:gd name="connsiteX28" fmla="*/ 12268 w 15778"/>
                    <a:gd name="connsiteY28" fmla="*/ 717 h 11495"/>
                    <a:gd name="connsiteX29" fmla="*/ 16477 w 15778"/>
                    <a:gd name="connsiteY29" fmla="*/ 717 h 11495"/>
                    <a:gd name="connsiteX30" fmla="*/ 16638 w 15778"/>
                    <a:gd name="connsiteY30" fmla="*/ 786 h 11495"/>
                    <a:gd name="connsiteX31" fmla="*/ 16678 w 15778"/>
                    <a:gd name="connsiteY31" fmla="*/ 944 h 11495"/>
                    <a:gd name="connsiteX32" fmla="*/ 16638 w 15778"/>
                    <a:gd name="connsiteY32" fmla="*/ 1140 h 11495"/>
                    <a:gd name="connsiteX33" fmla="*/ 16558 w 15778"/>
                    <a:gd name="connsiteY33" fmla="*/ 1249 h 11495"/>
                    <a:gd name="connsiteX34" fmla="*/ 16397 w 15778"/>
                    <a:gd name="connsiteY34" fmla="*/ 1327 h 11495"/>
                    <a:gd name="connsiteX35" fmla="*/ 14745 w 15778"/>
                    <a:gd name="connsiteY35" fmla="*/ 1593 h 11495"/>
                    <a:gd name="connsiteX36" fmla="*/ 13416 w 15778"/>
                    <a:gd name="connsiteY36" fmla="*/ 2400 h 11495"/>
                    <a:gd name="connsiteX37" fmla="*/ 13335 w 15778"/>
                    <a:gd name="connsiteY37" fmla="*/ 2440 h 11495"/>
                    <a:gd name="connsiteX38" fmla="*/ 13295 w 15778"/>
                    <a:gd name="connsiteY38" fmla="*/ 2479 h 11495"/>
                    <a:gd name="connsiteX39" fmla="*/ 7586 w 15778"/>
                    <a:gd name="connsiteY39" fmla="*/ 7597 h 11495"/>
                    <a:gd name="connsiteX40" fmla="*/ 6488 w 15778"/>
                    <a:gd name="connsiteY40" fmla="*/ 11090 h 11495"/>
                    <a:gd name="connsiteX41" fmla="*/ 6448 w 15778"/>
                    <a:gd name="connsiteY41" fmla="*/ 11208 h 11495"/>
                    <a:gd name="connsiteX42" fmla="*/ 6408 w 15778"/>
                    <a:gd name="connsiteY42" fmla="*/ 11327 h 11495"/>
                    <a:gd name="connsiteX43" fmla="*/ 6448 w 15778"/>
                    <a:gd name="connsiteY43" fmla="*/ 11435 h 11495"/>
                    <a:gd name="connsiteX44" fmla="*/ 6529 w 15778"/>
                    <a:gd name="connsiteY44" fmla="*/ 11514 h 11495"/>
                    <a:gd name="connsiteX45" fmla="*/ 6690 w 15778"/>
                    <a:gd name="connsiteY45" fmla="*/ 11553 h 11495"/>
                    <a:gd name="connsiteX46" fmla="*/ 8261 w 15778"/>
                    <a:gd name="connsiteY46" fmla="*/ 11592 h 11495"/>
                    <a:gd name="connsiteX47" fmla="*/ 8452 w 15778"/>
                    <a:gd name="connsiteY47" fmla="*/ 11828 h 11495"/>
                    <a:gd name="connsiteX48" fmla="*/ 8341 w 15778"/>
                    <a:gd name="connsiteY48" fmla="*/ 12134 h 11495"/>
                    <a:gd name="connsiteX49" fmla="*/ 8100 w 15778"/>
                    <a:gd name="connsiteY49" fmla="*/ 12212 h 11495"/>
                    <a:gd name="connsiteX50" fmla="*/ 2360 w 15778"/>
                    <a:gd name="connsiteY50" fmla="*/ 12212 h 11495"/>
                    <a:gd name="connsiteX51" fmla="*/ 2118 w 15778"/>
                    <a:gd name="connsiteY51" fmla="*/ 11976 h 1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95">
                      <a:moveTo>
                        <a:pt x="2118" y="11976"/>
                      </a:moveTo>
                      <a:cubicBezTo>
                        <a:pt x="2118" y="11937"/>
                        <a:pt x="2118" y="11897"/>
                        <a:pt x="2159" y="11828"/>
                      </a:cubicBezTo>
                      <a:cubicBezTo>
                        <a:pt x="2159" y="11789"/>
                        <a:pt x="2199" y="11710"/>
                        <a:pt x="2239" y="11671"/>
                      </a:cubicBezTo>
                      <a:cubicBezTo>
                        <a:pt x="2279" y="11632"/>
                        <a:pt x="2320" y="11592"/>
                        <a:pt x="2400" y="11592"/>
                      </a:cubicBezTo>
                      <a:cubicBezTo>
                        <a:pt x="3266" y="11592"/>
                        <a:pt x="3891" y="11553"/>
                        <a:pt x="4243" y="11474"/>
                      </a:cubicBezTo>
                      <a:cubicBezTo>
                        <a:pt x="4324" y="11474"/>
                        <a:pt x="4364" y="11435"/>
                        <a:pt x="4444" y="11405"/>
                      </a:cubicBezTo>
                      <a:cubicBezTo>
                        <a:pt x="4485" y="11327"/>
                        <a:pt x="4525" y="11248"/>
                        <a:pt x="4565" y="11169"/>
                      </a:cubicBezTo>
                      <a:cubicBezTo>
                        <a:pt x="4605" y="11130"/>
                        <a:pt x="4636" y="11051"/>
                        <a:pt x="4676" y="10982"/>
                      </a:cubicBezTo>
                      <a:lnTo>
                        <a:pt x="5743" y="7597"/>
                      </a:lnTo>
                      <a:lnTo>
                        <a:pt x="2984" y="1633"/>
                      </a:lnTo>
                      <a:cubicBezTo>
                        <a:pt x="2833" y="1524"/>
                        <a:pt x="2592" y="1406"/>
                        <a:pt x="2279" y="1367"/>
                      </a:cubicBezTo>
                      <a:cubicBezTo>
                        <a:pt x="1927" y="1327"/>
                        <a:pt x="1575" y="1327"/>
                        <a:pt x="1142" y="1327"/>
                      </a:cubicBezTo>
                      <a:cubicBezTo>
                        <a:pt x="981" y="1327"/>
                        <a:pt x="900" y="1249"/>
                        <a:pt x="900" y="1101"/>
                      </a:cubicBezTo>
                      <a:cubicBezTo>
                        <a:pt x="981" y="944"/>
                        <a:pt x="981" y="865"/>
                        <a:pt x="1021" y="786"/>
                      </a:cubicBezTo>
                      <a:cubicBezTo>
                        <a:pt x="1061" y="757"/>
                        <a:pt x="1182" y="717"/>
                        <a:pt x="1293" y="717"/>
                      </a:cubicBezTo>
                      <a:lnTo>
                        <a:pt x="6720" y="717"/>
                      </a:lnTo>
                      <a:cubicBezTo>
                        <a:pt x="6841" y="717"/>
                        <a:pt x="6921" y="786"/>
                        <a:pt x="6921" y="944"/>
                      </a:cubicBezTo>
                      <a:cubicBezTo>
                        <a:pt x="6841" y="1209"/>
                        <a:pt x="6760" y="1327"/>
                        <a:pt x="6649" y="1327"/>
                      </a:cubicBezTo>
                      <a:cubicBezTo>
                        <a:pt x="5622" y="1327"/>
                        <a:pt x="5109" y="1446"/>
                        <a:pt x="5109" y="1672"/>
                      </a:cubicBezTo>
                      <a:lnTo>
                        <a:pt x="7556" y="6868"/>
                      </a:lnTo>
                      <a:lnTo>
                        <a:pt x="12661" y="2292"/>
                      </a:lnTo>
                      <a:cubicBezTo>
                        <a:pt x="12661" y="2213"/>
                        <a:pt x="12701" y="2134"/>
                        <a:pt x="12782" y="2056"/>
                      </a:cubicBezTo>
                      <a:cubicBezTo>
                        <a:pt x="12862" y="2016"/>
                        <a:pt x="12902" y="1947"/>
                        <a:pt x="12943" y="1869"/>
                      </a:cubicBezTo>
                      <a:cubicBezTo>
                        <a:pt x="13023" y="1829"/>
                        <a:pt x="13023" y="1751"/>
                        <a:pt x="13023" y="1672"/>
                      </a:cubicBezTo>
                      <a:cubicBezTo>
                        <a:pt x="13023" y="1446"/>
                        <a:pt x="12701" y="1327"/>
                        <a:pt x="12157" y="1327"/>
                      </a:cubicBezTo>
                      <a:cubicBezTo>
                        <a:pt x="11996" y="1327"/>
                        <a:pt x="11916" y="1249"/>
                        <a:pt x="11916" y="1101"/>
                      </a:cubicBezTo>
                      <a:cubicBezTo>
                        <a:pt x="11956" y="1022"/>
                        <a:pt x="11956" y="944"/>
                        <a:pt x="11996" y="904"/>
                      </a:cubicBezTo>
                      <a:cubicBezTo>
                        <a:pt x="11996" y="826"/>
                        <a:pt x="12036" y="786"/>
                        <a:pt x="12077" y="786"/>
                      </a:cubicBezTo>
                      <a:cubicBezTo>
                        <a:pt x="12117" y="757"/>
                        <a:pt x="12188" y="717"/>
                        <a:pt x="12268" y="717"/>
                      </a:cubicBezTo>
                      <a:lnTo>
                        <a:pt x="16477" y="717"/>
                      </a:lnTo>
                      <a:cubicBezTo>
                        <a:pt x="16517" y="717"/>
                        <a:pt x="16598" y="757"/>
                        <a:pt x="16638" y="786"/>
                      </a:cubicBezTo>
                      <a:cubicBezTo>
                        <a:pt x="16678" y="865"/>
                        <a:pt x="16678" y="904"/>
                        <a:pt x="16678" y="944"/>
                      </a:cubicBezTo>
                      <a:cubicBezTo>
                        <a:pt x="16638" y="1022"/>
                        <a:pt x="16638" y="1101"/>
                        <a:pt x="16638" y="1140"/>
                      </a:cubicBezTo>
                      <a:cubicBezTo>
                        <a:pt x="16598" y="1180"/>
                        <a:pt x="16598" y="1209"/>
                        <a:pt x="16558" y="1249"/>
                      </a:cubicBezTo>
                      <a:cubicBezTo>
                        <a:pt x="16477" y="1288"/>
                        <a:pt x="16437" y="1327"/>
                        <a:pt x="16397" y="1327"/>
                      </a:cubicBezTo>
                      <a:cubicBezTo>
                        <a:pt x="15812" y="1327"/>
                        <a:pt x="15259" y="1406"/>
                        <a:pt x="14745" y="1593"/>
                      </a:cubicBezTo>
                      <a:cubicBezTo>
                        <a:pt x="14242" y="1829"/>
                        <a:pt x="13809" y="2095"/>
                        <a:pt x="13416" y="2400"/>
                      </a:cubicBezTo>
                      <a:cubicBezTo>
                        <a:pt x="13376" y="2440"/>
                        <a:pt x="13376" y="2440"/>
                        <a:pt x="13335" y="2440"/>
                      </a:cubicBezTo>
                      <a:lnTo>
                        <a:pt x="13295" y="2479"/>
                      </a:lnTo>
                      <a:lnTo>
                        <a:pt x="7586" y="7597"/>
                      </a:lnTo>
                      <a:lnTo>
                        <a:pt x="6488" y="11090"/>
                      </a:lnTo>
                      <a:cubicBezTo>
                        <a:pt x="6488" y="11130"/>
                        <a:pt x="6448" y="11169"/>
                        <a:pt x="6448" y="11208"/>
                      </a:cubicBezTo>
                      <a:cubicBezTo>
                        <a:pt x="6408" y="11287"/>
                        <a:pt x="6408" y="11287"/>
                        <a:pt x="6408" y="11327"/>
                      </a:cubicBezTo>
                      <a:cubicBezTo>
                        <a:pt x="6408" y="11405"/>
                        <a:pt x="6408" y="11405"/>
                        <a:pt x="6448" y="11435"/>
                      </a:cubicBezTo>
                      <a:cubicBezTo>
                        <a:pt x="6488" y="11474"/>
                        <a:pt x="6488" y="11514"/>
                        <a:pt x="6529" y="11514"/>
                      </a:cubicBezTo>
                      <a:cubicBezTo>
                        <a:pt x="6569" y="11514"/>
                        <a:pt x="6609" y="11553"/>
                        <a:pt x="6690" y="11553"/>
                      </a:cubicBezTo>
                      <a:cubicBezTo>
                        <a:pt x="6962" y="11592"/>
                        <a:pt x="7475" y="11592"/>
                        <a:pt x="8261" y="11592"/>
                      </a:cubicBezTo>
                      <a:cubicBezTo>
                        <a:pt x="8381" y="11592"/>
                        <a:pt x="8452" y="11671"/>
                        <a:pt x="8452" y="11828"/>
                      </a:cubicBezTo>
                      <a:cubicBezTo>
                        <a:pt x="8381" y="11976"/>
                        <a:pt x="8341" y="12094"/>
                        <a:pt x="8341" y="12134"/>
                      </a:cubicBezTo>
                      <a:cubicBezTo>
                        <a:pt x="8301" y="12173"/>
                        <a:pt x="8220" y="12212"/>
                        <a:pt x="8100" y="12212"/>
                      </a:cubicBezTo>
                      <a:lnTo>
                        <a:pt x="2360" y="12212"/>
                      </a:lnTo>
                      <a:cubicBezTo>
                        <a:pt x="2199" y="12212"/>
                        <a:pt x="2118" y="12134"/>
                        <a:pt x="2118" y="1197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18F5663D-D7FB-35CF-D676-08E388767686}"/>
                    </a:ext>
                  </a:extLst>
                </p:cNvPr>
                <p:cNvSpPr/>
                <p:nvPr/>
              </p:nvSpPr>
              <p:spPr>
                <a:xfrm>
                  <a:off x="12929495" y="6904539"/>
                  <a:ext cx="7270" cy="8257"/>
                </a:xfrm>
                <a:custGeom>
                  <a:avLst/>
                  <a:gdLst>
                    <a:gd name="connsiteX0" fmla="*/ 2946 w 7270"/>
                    <a:gd name="connsiteY0" fmla="*/ 8975 h 8257"/>
                    <a:gd name="connsiteX1" fmla="*/ 1415 w 7270"/>
                    <a:gd name="connsiteY1" fmla="*/ 8444 h 8257"/>
                    <a:gd name="connsiteX2" fmla="*/ 902 w 7270"/>
                    <a:gd name="connsiteY2" fmla="*/ 7095 h 8257"/>
                    <a:gd name="connsiteX3" fmla="*/ 1375 w 7270"/>
                    <a:gd name="connsiteY3" fmla="*/ 5560 h 8257"/>
                    <a:gd name="connsiteX4" fmla="*/ 2744 w 7270"/>
                    <a:gd name="connsiteY4" fmla="*/ 4212 h 8257"/>
                    <a:gd name="connsiteX5" fmla="*/ 4557 w 7270"/>
                    <a:gd name="connsiteY5" fmla="*/ 3671 h 8257"/>
                    <a:gd name="connsiteX6" fmla="*/ 5382 w 7270"/>
                    <a:gd name="connsiteY6" fmla="*/ 3867 h 8257"/>
                    <a:gd name="connsiteX7" fmla="*/ 5936 w 7270"/>
                    <a:gd name="connsiteY7" fmla="*/ 4369 h 8257"/>
                    <a:gd name="connsiteX8" fmla="*/ 6802 w 7270"/>
                    <a:gd name="connsiteY8" fmla="*/ 1751 h 8257"/>
                    <a:gd name="connsiteX9" fmla="*/ 6842 w 7270"/>
                    <a:gd name="connsiteY9" fmla="*/ 1446 h 8257"/>
                    <a:gd name="connsiteX10" fmla="*/ 5856 w 7270"/>
                    <a:gd name="connsiteY10" fmla="*/ 1250 h 8257"/>
                    <a:gd name="connsiteX11" fmla="*/ 5735 w 7270"/>
                    <a:gd name="connsiteY11" fmla="*/ 1102 h 8257"/>
                    <a:gd name="connsiteX12" fmla="*/ 5735 w 7270"/>
                    <a:gd name="connsiteY12" fmla="*/ 984 h 8257"/>
                    <a:gd name="connsiteX13" fmla="*/ 5815 w 7270"/>
                    <a:gd name="connsiteY13" fmla="*/ 866 h 8257"/>
                    <a:gd name="connsiteX14" fmla="*/ 5936 w 7270"/>
                    <a:gd name="connsiteY14" fmla="*/ 826 h 8257"/>
                    <a:gd name="connsiteX15" fmla="*/ 7980 w 7270"/>
                    <a:gd name="connsiteY15" fmla="*/ 718 h 8257"/>
                    <a:gd name="connsiteX16" fmla="*/ 8172 w 7270"/>
                    <a:gd name="connsiteY16" fmla="*/ 866 h 8257"/>
                    <a:gd name="connsiteX17" fmla="*/ 5976 w 7270"/>
                    <a:gd name="connsiteY17" fmla="*/ 7597 h 8257"/>
                    <a:gd name="connsiteX18" fmla="*/ 5856 w 7270"/>
                    <a:gd name="connsiteY18" fmla="*/ 8168 h 8257"/>
                    <a:gd name="connsiteX19" fmla="*/ 6329 w 7270"/>
                    <a:gd name="connsiteY19" fmla="*/ 8670 h 8257"/>
                    <a:gd name="connsiteX20" fmla="*/ 7034 w 7270"/>
                    <a:gd name="connsiteY20" fmla="*/ 8208 h 8257"/>
                    <a:gd name="connsiteX21" fmla="*/ 7426 w 7270"/>
                    <a:gd name="connsiteY21" fmla="*/ 7135 h 8257"/>
                    <a:gd name="connsiteX22" fmla="*/ 7547 w 7270"/>
                    <a:gd name="connsiteY22" fmla="*/ 7056 h 8257"/>
                    <a:gd name="connsiteX23" fmla="*/ 7739 w 7270"/>
                    <a:gd name="connsiteY23" fmla="*/ 7056 h 8257"/>
                    <a:gd name="connsiteX24" fmla="*/ 7819 w 7270"/>
                    <a:gd name="connsiteY24" fmla="*/ 7095 h 8257"/>
                    <a:gd name="connsiteX25" fmla="*/ 7900 w 7270"/>
                    <a:gd name="connsiteY25" fmla="*/ 7174 h 8257"/>
                    <a:gd name="connsiteX26" fmla="*/ 7306 w 7270"/>
                    <a:gd name="connsiteY26" fmla="*/ 8483 h 8257"/>
                    <a:gd name="connsiteX27" fmla="*/ 6289 w 7270"/>
                    <a:gd name="connsiteY27" fmla="*/ 8975 h 8257"/>
                    <a:gd name="connsiteX28" fmla="*/ 5382 w 7270"/>
                    <a:gd name="connsiteY28" fmla="*/ 8749 h 8257"/>
                    <a:gd name="connsiteX29" fmla="*/ 4869 w 7270"/>
                    <a:gd name="connsiteY29" fmla="*/ 8129 h 8257"/>
                    <a:gd name="connsiteX30" fmla="*/ 2946 w 7270"/>
                    <a:gd name="connsiteY30" fmla="*/ 8975 h 8257"/>
                    <a:gd name="connsiteX31" fmla="*/ 2946 w 7270"/>
                    <a:gd name="connsiteY31" fmla="*/ 8670 h 8257"/>
                    <a:gd name="connsiteX32" fmla="*/ 4003 w 7270"/>
                    <a:gd name="connsiteY32" fmla="*/ 8365 h 8257"/>
                    <a:gd name="connsiteX33" fmla="*/ 4869 w 7270"/>
                    <a:gd name="connsiteY33" fmla="*/ 7597 h 8257"/>
                    <a:gd name="connsiteX34" fmla="*/ 4909 w 7270"/>
                    <a:gd name="connsiteY34" fmla="*/ 7558 h 8257"/>
                    <a:gd name="connsiteX35" fmla="*/ 5735 w 7270"/>
                    <a:gd name="connsiteY35" fmla="*/ 4980 h 8257"/>
                    <a:gd name="connsiteX36" fmla="*/ 5342 w 7270"/>
                    <a:gd name="connsiteY36" fmla="*/ 4291 h 8257"/>
                    <a:gd name="connsiteX37" fmla="*/ 4557 w 7270"/>
                    <a:gd name="connsiteY37" fmla="*/ 3985 h 8257"/>
                    <a:gd name="connsiteX38" fmla="*/ 3570 w 7270"/>
                    <a:gd name="connsiteY38" fmla="*/ 4291 h 8257"/>
                    <a:gd name="connsiteX39" fmla="*/ 2865 w 7270"/>
                    <a:gd name="connsiteY39" fmla="*/ 5058 h 8257"/>
                    <a:gd name="connsiteX40" fmla="*/ 2271 w 7270"/>
                    <a:gd name="connsiteY40" fmla="*/ 6367 h 8257"/>
                    <a:gd name="connsiteX41" fmla="*/ 1999 w 7270"/>
                    <a:gd name="connsiteY41" fmla="*/ 7637 h 8257"/>
                    <a:gd name="connsiteX42" fmla="*/ 2241 w 7270"/>
                    <a:gd name="connsiteY42" fmla="*/ 8365 h 8257"/>
                    <a:gd name="connsiteX43" fmla="*/ 2946 w 7270"/>
                    <a:gd name="connsiteY43" fmla="*/ 8670 h 8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257">
                      <a:moveTo>
                        <a:pt x="2946" y="8975"/>
                      </a:moveTo>
                      <a:cubicBezTo>
                        <a:pt x="2311" y="8975"/>
                        <a:pt x="1808" y="8788"/>
                        <a:pt x="1415" y="8444"/>
                      </a:cubicBezTo>
                      <a:cubicBezTo>
                        <a:pt x="1053" y="8060"/>
                        <a:pt x="902" y="7637"/>
                        <a:pt x="902" y="7095"/>
                      </a:cubicBezTo>
                      <a:cubicBezTo>
                        <a:pt x="902" y="6633"/>
                        <a:pt x="1053" y="6092"/>
                        <a:pt x="1375" y="5560"/>
                      </a:cubicBezTo>
                      <a:cubicBezTo>
                        <a:pt x="1727" y="5019"/>
                        <a:pt x="2160" y="4556"/>
                        <a:pt x="2744" y="4212"/>
                      </a:cubicBezTo>
                      <a:cubicBezTo>
                        <a:pt x="3298" y="3867"/>
                        <a:pt x="3892" y="3671"/>
                        <a:pt x="4557" y="3671"/>
                      </a:cubicBezTo>
                      <a:cubicBezTo>
                        <a:pt x="4869" y="3671"/>
                        <a:pt x="5151" y="3749"/>
                        <a:pt x="5382" y="3867"/>
                      </a:cubicBezTo>
                      <a:cubicBezTo>
                        <a:pt x="5624" y="3985"/>
                        <a:pt x="5775" y="4173"/>
                        <a:pt x="5936" y="4369"/>
                      </a:cubicBezTo>
                      <a:lnTo>
                        <a:pt x="6802" y="1751"/>
                      </a:lnTo>
                      <a:cubicBezTo>
                        <a:pt x="6802" y="1633"/>
                        <a:pt x="6842" y="1525"/>
                        <a:pt x="6842" y="1446"/>
                      </a:cubicBezTo>
                      <a:cubicBezTo>
                        <a:pt x="6842" y="1328"/>
                        <a:pt x="6520" y="1250"/>
                        <a:pt x="5856" y="1250"/>
                      </a:cubicBezTo>
                      <a:cubicBezTo>
                        <a:pt x="5775" y="1250"/>
                        <a:pt x="5735" y="1210"/>
                        <a:pt x="5735" y="1102"/>
                      </a:cubicBezTo>
                      <a:cubicBezTo>
                        <a:pt x="5735" y="1062"/>
                        <a:pt x="5735" y="1023"/>
                        <a:pt x="5735" y="984"/>
                      </a:cubicBezTo>
                      <a:cubicBezTo>
                        <a:pt x="5775" y="944"/>
                        <a:pt x="5775" y="905"/>
                        <a:pt x="5815" y="866"/>
                      </a:cubicBezTo>
                      <a:cubicBezTo>
                        <a:pt x="5856" y="866"/>
                        <a:pt x="5856" y="826"/>
                        <a:pt x="5936" y="826"/>
                      </a:cubicBezTo>
                      <a:lnTo>
                        <a:pt x="7980" y="718"/>
                      </a:lnTo>
                      <a:cubicBezTo>
                        <a:pt x="8101" y="718"/>
                        <a:pt x="8172" y="748"/>
                        <a:pt x="8172" y="866"/>
                      </a:cubicBezTo>
                      <a:lnTo>
                        <a:pt x="5976" y="7597"/>
                      </a:lnTo>
                      <a:cubicBezTo>
                        <a:pt x="5896" y="7745"/>
                        <a:pt x="5856" y="7942"/>
                        <a:pt x="5856" y="8168"/>
                      </a:cubicBezTo>
                      <a:cubicBezTo>
                        <a:pt x="5856" y="8513"/>
                        <a:pt x="6017" y="8670"/>
                        <a:pt x="6329" y="8670"/>
                      </a:cubicBezTo>
                      <a:cubicBezTo>
                        <a:pt x="6601" y="8670"/>
                        <a:pt x="6842" y="8513"/>
                        <a:pt x="7034" y="8208"/>
                      </a:cubicBezTo>
                      <a:cubicBezTo>
                        <a:pt x="7195" y="7902"/>
                        <a:pt x="7306" y="7558"/>
                        <a:pt x="7426" y="7135"/>
                      </a:cubicBezTo>
                      <a:cubicBezTo>
                        <a:pt x="7467" y="7095"/>
                        <a:pt x="7507" y="7056"/>
                        <a:pt x="7547" y="7056"/>
                      </a:cubicBezTo>
                      <a:lnTo>
                        <a:pt x="7739" y="7056"/>
                      </a:lnTo>
                      <a:cubicBezTo>
                        <a:pt x="7779" y="7056"/>
                        <a:pt x="7819" y="7095"/>
                        <a:pt x="7819" y="7095"/>
                      </a:cubicBezTo>
                      <a:cubicBezTo>
                        <a:pt x="7859" y="7135"/>
                        <a:pt x="7900" y="7174"/>
                        <a:pt x="7900" y="7174"/>
                      </a:cubicBezTo>
                      <a:cubicBezTo>
                        <a:pt x="7708" y="7745"/>
                        <a:pt x="7507" y="8168"/>
                        <a:pt x="7306" y="8483"/>
                      </a:cubicBezTo>
                      <a:cubicBezTo>
                        <a:pt x="7074" y="8828"/>
                        <a:pt x="6762" y="8975"/>
                        <a:pt x="6289" y="8975"/>
                      </a:cubicBezTo>
                      <a:cubicBezTo>
                        <a:pt x="5936" y="8975"/>
                        <a:pt x="5624" y="8906"/>
                        <a:pt x="5382" y="8749"/>
                      </a:cubicBezTo>
                      <a:cubicBezTo>
                        <a:pt x="5110" y="8591"/>
                        <a:pt x="4949" y="8404"/>
                        <a:pt x="4869" y="8129"/>
                      </a:cubicBezTo>
                      <a:cubicBezTo>
                        <a:pt x="4244" y="8710"/>
                        <a:pt x="3570" y="8975"/>
                        <a:pt x="2946" y="8975"/>
                      </a:cubicBezTo>
                      <a:close/>
                      <a:moveTo>
                        <a:pt x="2946" y="8670"/>
                      </a:moveTo>
                      <a:cubicBezTo>
                        <a:pt x="3338" y="8670"/>
                        <a:pt x="3651" y="8591"/>
                        <a:pt x="4003" y="8365"/>
                      </a:cubicBezTo>
                      <a:cubicBezTo>
                        <a:pt x="4355" y="8129"/>
                        <a:pt x="4637" y="7902"/>
                        <a:pt x="4869" y="7597"/>
                      </a:cubicBezTo>
                      <a:cubicBezTo>
                        <a:pt x="4869" y="7597"/>
                        <a:pt x="4909" y="7597"/>
                        <a:pt x="4909" y="7558"/>
                      </a:cubicBezTo>
                      <a:lnTo>
                        <a:pt x="5735" y="4980"/>
                      </a:lnTo>
                      <a:cubicBezTo>
                        <a:pt x="5654" y="4714"/>
                        <a:pt x="5543" y="4478"/>
                        <a:pt x="5342" y="4291"/>
                      </a:cubicBezTo>
                      <a:cubicBezTo>
                        <a:pt x="5151" y="4094"/>
                        <a:pt x="4869" y="3985"/>
                        <a:pt x="4557" y="3985"/>
                      </a:cubicBezTo>
                      <a:cubicBezTo>
                        <a:pt x="4204" y="3985"/>
                        <a:pt x="3892" y="4094"/>
                        <a:pt x="3570" y="4291"/>
                      </a:cubicBezTo>
                      <a:cubicBezTo>
                        <a:pt x="3298" y="4517"/>
                        <a:pt x="3026" y="4753"/>
                        <a:pt x="2865" y="5058"/>
                      </a:cubicBezTo>
                      <a:cubicBezTo>
                        <a:pt x="2633" y="5363"/>
                        <a:pt x="2432" y="5826"/>
                        <a:pt x="2271" y="6367"/>
                      </a:cubicBezTo>
                      <a:cubicBezTo>
                        <a:pt x="2080" y="6899"/>
                        <a:pt x="1999" y="7322"/>
                        <a:pt x="1999" y="7637"/>
                      </a:cubicBezTo>
                      <a:cubicBezTo>
                        <a:pt x="1999" y="7902"/>
                        <a:pt x="2080" y="8129"/>
                        <a:pt x="2241" y="8365"/>
                      </a:cubicBezTo>
                      <a:cubicBezTo>
                        <a:pt x="2392" y="8591"/>
                        <a:pt x="2633" y="8670"/>
                        <a:pt x="2946" y="867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9C75C6AF-6EC5-6F6A-3B72-0E5AF60A0026}"/>
                    </a:ext>
                  </a:extLst>
                </p:cNvPr>
                <p:cNvSpPr/>
                <p:nvPr/>
              </p:nvSpPr>
              <p:spPr>
                <a:xfrm>
                  <a:off x="12937359" y="6907491"/>
                  <a:ext cx="6293" cy="7459"/>
                </a:xfrm>
                <a:custGeom>
                  <a:avLst/>
                  <a:gdLst>
                    <a:gd name="connsiteX0" fmla="*/ 2514 w 6293"/>
                    <a:gd name="connsiteY0" fmla="*/ 8021 h 7459"/>
                    <a:gd name="connsiteX1" fmla="*/ 2755 w 6293"/>
                    <a:gd name="connsiteY1" fmla="*/ 7755 h 7459"/>
                    <a:gd name="connsiteX2" fmla="*/ 3581 w 6293"/>
                    <a:gd name="connsiteY2" fmla="*/ 7676 h 7459"/>
                    <a:gd name="connsiteX3" fmla="*/ 4014 w 6293"/>
                    <a:gd name="connsiteY3" fmla="*/ 7371 h 7459"/>
                    <a:gd name="connsiteX4" fmla="*/ 4639 w 6293"/>
                    <a:gd name="connsiteY4" fmla="*/ 5373 h 7459"/>
                    <a:gd name="connsiteX5" fmla="*/ 2907 w 6293"/>
                    <a:gd name="connsiteY5" fmla="*/ 6023 h 7459"/>
                    <a:gd name="connsiteX6" fmla="*/ 1416 w 6293"/>
                    <a:gd name="connsiteY6" fmla="*/ 5491 h 7459"/>
                    <a:gd name="connsiteX7" fmla="*/ 903 w 6293"/>
                    <a:gd name="connsiteY7" fmla="*/ 4143 h 7459"/>
                    <a:gd name="connsiteX8" fmla="*/ 1376 w 6293"/>
                    <a:gd name="connsiteY8" fmla="*/ 2608 h 7459"/>
                    <a:gd name="connsiteX9" fmla="*/ 2755 w 6293"/>
                    <a:gd name="connsiteY9" fmla="*/ 1260 h 7459"/>
                    <a:gd name="connsiteX10" fmla="*/ 4558 w 6293"/>
                    <a:gd name="connsiteY10" fmla="*/ 718 h 7459"/>
                    <a:gd name="connsiteX11" fmla="*/ 5424 w 6293"/>
                    <a:gd name="connsiteY11" fmla="*/ 915 h 7459"/>
                    <a:gd name="connsiteX12" fmla="*/ 5978 w 6293"/>
                    <a:gd name="connsiteY12" fmla="*/ 1486 h 7459"/>
                    <a:gd name="connsiteX13" fmla="*/ 6451 w 6293"/>
                    <a:gd name="connsiteY13" fmla="*/ 1033 h 7459"/>
                    <a:gd name="connsiteX14" fmla="*/ 7035 w 6293"/>
                    <a:gd name="connsiteY14" fmla="*/ 718 h 7459"/>
                    <a:gd name="connsiteX15" fmla="*/ 7196 w 6293"/>
                    <a:gd name="connsiteY15" fmla="*/ 876 h 7459"/>
                    <a:gd name="connsiteX16" fmla="*/ 5071 w 6293"/>
                    <a:gd name="connsiteY16" fmla="*/ 7411 h 7459"/>
                    <a:gd name="connsiteX17" fmla="*/ 5031 w 6293"/>
                    <a:gd name="connsiteY17" fmla="*/ 7607 h 7459"/>
                    <a:gd name="connsiteX18" fmla="*/ 6018 w 6293"/>
                    <a:gd name="connsiteY18" fmla="*/ 7755 h 7459"/>
                    <a:gd name="connsiteX19" fmla="*/ 6139 w 6293"/>
                    <a:gd name="connsiteY19" fmla="*/ 7795 h 7459"/>
                    <a:gd name="connsiteX20" fmla="*/ 6169 w 6293"/>
                    <a:gd name="connsiteY20" fmla="*/ 7913 h 7459"/>
                    <a:gd name="connsiteX21" fmla="*/ 6098 w 6293"/>
                    <a:gd name="connsiteY21" fmla="*/ 8100 h 7459"/>
                    <a:gd name="connsiteX22" fmla="*/ 5937 w 6293"/>
                    <a:gd name="connsiteY22" fmla="*/ 8178 h 7459"/>
                    <a:gd name="connsiteX23" fmla="*/ 2675 w 6293"/>
                    <a:gd name="connsiteY23" fmla="*/ 8178 h 7459"/>
                    <a:gd name="connsiteX24" fmla="*/ 2514 w 6293"/>
                    <a:gd name="connsiteY24" fmla="*/ 8021 h 7459"/>
                    <a:gd name="connsiteX25" fmla="*/ 2947 w 6293"/>
                    <a:gd name="connsiteY25" fmla="*/ 5718 h 7459"/>
                    <a:gd name="connsiteX26" fmla="*/ 3974 w 6293"/>
                    <a:gd name="connsiteY26" fmla="*/ 5413 h 7459"/>
                    <a:gd name="connsiteX27" fmla="*/ 4880 w 6293"/>
                    <a:gd name="connsiteY27" fmla="*/ 4684 h 7459"/>
                    <a:gd name="connsiteX28" fmla="*/ 5736 w 6293"/>
                    <a:gd name="connsiteY28" fmla="*/ 2027 h 7459"/>
                    <a:gd name="connsiteX29" fmla="*/ 5343 w 6293"/>
                    <a:gd name="connsiteY29" fmla="*/ 1338 h 7459"/>
                    <a:gd name="connsiteX30" fmla="*/ 4558 w 6293"/>
                    <a:gd name="connsiteY30" fmla="*/ 1033 h 7459"/>
                    <a:gd name="connsiteX31" fmla="*/ 3581 w 6293"/>
                    <a:gd name="connsiteY31" fmla="*/ 1338 h 7459"/>
                    <a:gd name="connsiteX32" fmla="*/ 2866 w 6293"/>
                    <a:gd name="connsiteY32" fmla="*/ 2106 h 7459"/>
                    <a:gd name="connsiteX33" fmla="*/ 2282 w 6293"/>
                    <a:gd name="connsiteY33" fmla="*/ 3415 h 7459"/>
                    <a:gd name="connsiteX34" fmla="*/ 2000 w 6293"/>
                    <a:gd name="connsiteY34" fmla="*/ 4684 h 7459"/>
                    <a:gd name="connsiteX35" fmla="*/ 2242 w 6293"/>
                    <a:gd name="connsiteY35" fmla="*/ 5413 h 7459"/>
                    <a:gd name="connsiteX36" fmla="*/ 2947 w 6293"/>
                    <a:gd name="connsiteY36" fmla="*/ 5718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4" y="8021"/>
                      </a:moveTo>
                      <a:cubicBezTo>
                        <a:pt x="2554" y="7834"/>
                        <a:pt x="2635" y="7755"/>
                        <a:pt x="2755" y="7755"/>
                      </a:cubicBezTo>
                      <a:cubicBezTo>
                        <a:pt x="3108" y="7755"/>
                        <a:pt x="3380" y="7755"/>
                        <a:pt x="3581" y="7676"/>
                      </a:cubicBezTo>
                      <a:cubicBezTo>
                        <a:pt x="3813" y="7637"/>
                        <a:pt x="3934" y="7529"/>
                        <a:pt x="4014" y="7371"/>
                      </a:cubicBezTo>
                      <a:lnTo>
                        <a:pt x="4639" y="5373"/>
                      </a:lnTo>
                      <a:cubicBezTo>
                        <a:pt x="4085" y="5797"/>
                        <a:pt x="3501" y="6023"/>
                        <a:pt x="2907" y="6023"/>
                      </a:cubicBezTo>
                      <a:cubicBezTo>
                        <a:pt x="2282" y="6023"/>
                        <a:pt x="1809" y="5836"/>
                        <a:pt x="1416" y="5491"/>
                      </a:cubicBezTo>
                      <a:cubicBezTo>
                        <a:pt x="1064" y="5108"/>
                        <a:pt x="903" y="4684"/>
                        <a:pt x="903" y="4143"/>
                      </a:cubicBezTo>
                      <a:cubicBezTo>
                        <a:pt x="903" y="3681"/>
                        <a:pt x="1064" y="3139"/>
                        <a:pt x="1376" y="2608"/>
                      </a:cubicBezTo>
                      <a:cubicBezTo>
                        <a:pt x="1728" y="2067"/>
                        <a:pt x="2161" y="1604"/>
                        <a:pt x="2755" y="1260"/>
                      </a:cubicBezTo>
                      <a:cubicBezTo>
                        <a:pt x="3299" y="915"/>
                        <a:pt x="3893" y="718"/>
                        <a:pt x="4558" y="718"/>
                      </a:cubicBezTo>
                      <a:cubicBezTo>
                        <a:pt x="4880" y="718"/>
                        <a:pt x="5152" y="797"/>
                        <a:pt x="5424" y="915"/>
                      </a:cubicBezTo>
                      <a:cubicBezTo>
                        <a:pt x="5665" y="1063"/>
                        <a:pt x="5817" y="1260"/>
                        <a:pt x="5978" y="1486"/>
                      </a:cubicBezTo>
                      <a:cubicBezTo>
                        <a:pt x="6018" y="1417"/>
                        <a:pt x="6169" y="1260"/>
                        <a:pt x="6451" y="1033"/>
                      </a:cubicBezTo>
                      <a:cubicBezTo>
                        <a:pt x="6723" y="836"/>
                        <a:pt x="6924" y="718"/>
                        <a:pt x="7035" y="718"/>
                      </a:cubicBezTo>
                      <a:cubicBezTo>
                        <a:pt x="7116" y="718"/>
                        <a:pt x="7196" y="758"/>
                        <a:pt x="7196" y="876"/>
                      </a:cubicBezTo>
                      <a:lnTo>
                        <a:pt x="5071" y="7411"/>
                      </a:lnTo>
                      <a:cubicBezTo>
                        <a:pt x="5031" y="7529"/>
                        <a:pt x="5031" y="7607"/>
                        <a:pt x="5031" y="7607"/>
                      </a:cubicBezTo>
                      <a:cubicBezTo>
                        <a:pt x="5031" y="7716"/>
                        <a:pt x="5343" y="7755"/>
                        <a:pt x="6018" y="7755"/>
                      </a:cubicBezTo>
                      <a:cubicBezTo>
                        <a:pt x="6058" y="7755"/>
                        <a:pt x="6098" y="7755"/>
                        <a:pt x="6139" y="7795"/>
                      </a:cubicBezTo>
                      <a:cubicBezTo>
                        <a:pt x="6169" y="7834"/>
                        <a:pt x="6169" y="7873"/>
                        <a:pt x="6169" y="7913"/>
                      </a:cubicBezTo>
                      <a:cubicBezTo>
                        <a:pt x="6139" y="8021"/>
                        <a:pt x="6139" y="8100"/>
                        <a:pt x="6098" y="8100"/>
                      </a:cubicBezTo>
                      <a:cubicBezTo>
                        <a:pt x="6058" y="8139"/>
                        <a:pt x="6018" y="8178"/>
                        <a:pt x="5937" y="8178"/>
                      </a:cubicBezTo>
                      <a:lnTo>
                        <a:pt x="2675" y="8178"/>
                      </a:lnTo>
                      <a:cubicBezTo>
                        <a:pt x="2594" y="8178"/>
                        <a:pt x="2514" y="8100"/>
                        <a:pt x="2514" y="8021"/>
                      </a:cubicBezTo>
                      <a:close/>
                      <a:moveTo>
                        <a:pt x="2947" y="5718"/>
                      </a:moveTo>
                      <a:cubicBezTo>
                        <a:pt x="3299" y="5718"/>
                        <a:pt x="3652" y="5639"/>
                        <a:pt x="3974" y="5413"/>
                      </a:cubicBezTo>
                      <a:cubicBezTo>
                        <a:pt x="4326" y="5216"/>
                        <a:pt x="4639" y="4950"/>
                        <a:pt x="4880" y="4684"/>
                      </a:cubicBezTo>
                      <a:lnTo>
                        <a:pt x="5736" y="2027"/>
                      </a:lnTo>
                      <a:cubicBezTo>
                        <a:pt x="5665" y="1762"/>
                        <a:pt x="5545" y="1525"/>
                        <a:pt x="5343" y="1338"/>
                      </a:cubicBezTo>
                      <a:cubicBezTo>
                        <a:pt x="5152" y="1142"/>
                        <a:pt x="4880" y="1033"/>
                        <a:pt x="4558" y="1033"/>
                      </a:cubicBezTo>
                      <a:cubicBezTo>
                        <a:pt x="4206" y="1033"/>
                        <a:pt x="3893" y="1142"/>
                        <a:pt x="3581" y="1338"/>
                      </a:cubicBezTo>
                      <a:cubicBezTo>
                        <a:pt x="3299" y="1565"/>
                        <a:pt x="3027" y="1801"/>
                        <a:pt x="2866" y="2106"/>
                      </a:cubicBezTo>
                      <a:cubicBezTo>
                        <a:pt x="2635" y="2411"/>
                        <a:pt x="2433" y="2874"/>
                        <a:pt x="2282" y="3415"/>
                      </a:cubicBezTo>
                      <a:cubicBezTo>
                        <a:pt x="2081" y="3947"/>
                        <a:pt x="2000" y="4370"/>
                        <a:pt x="2000" y="4684"/>
                      </a:cubicBezTo>
                      <a:cubicBezTo>
                        <a:pt x="2000" y="4950"/>
                        <a:pt x="2081" y="5177"/>
                        <a:pt x="2242" y="5413"/>
                      </a:cubicBezTo>
                      <a:cubicBezTo>
                        <a:pt x="2393" y="5639"/>
                        <a:pt x="2635" y="5718"/>
                        <a:pt x="2947" y="57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51FF5937-DE0B-560F-BC66-1BD445C468A2}"/>
                    </a:ext>
                  </a:extLst>
                </p:cNvPr>
                <p:cNvSpPr/>
                <p:nvPr/>
              </p:nvSpPr>
              <p:spPr>
                <a:xfrm flipV="1">
                  <a:off x="12855859" y="6931099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70 h 3626"/>
                    <a:gd name="connsiteX1" fmla="*/ 44119 w 43227"/>
                    <a:gd name="connsiteY1" fmla="*/ 167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70"/>
                      </a:moveTo>
                      <a:lnTo>
                        <a:pt x="44119" y="1670"/>
                      </a:lnTo>
                    </a:path>
                  </a:pathLst>
                </a:custGeom>
                <a:noFill/>
                <a:ln w="14028" cap="flat">
                  <a:solidFill>
                    <a:srgbClr val="007F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5D7CC70E-E895-FFF6-AE8E-B50A7E3688E8}"/>
                    </a:ext>
                  </a:extLst>
                </p:cNvPr>
                <p:cNvSpPr/>
                <p:nvPr/>
              </p:nvSpPr>
              <p:spPr>
                <a:xfrm>
                  <a:off x="12917060" y="6925216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90 h 11455"/>
                    <a:gd name="connsiteX1" fmla="*/ 2159 w 15778"/>
                    <a:gd name="connsiteY1" fmla="*/ 11833 h 11455"/>
                    <a:gd name="connsiteX2" fmla="*/ 2239 w 15778"/>
                    <a:gd name="connsiteY2" fmla="*/ 11676 h 11455"/>
                    <a:gd name="connsiteX3" fmla="*/ 2400 w 15778"/>
                    <a:gd name="connsiteY3" fmla="*/ 11607 h 11455"/>
                    <a:gd name="connsiteX4" fmla="*/ 4243 w 15778"/>
                    <a:gd name="connsiteY4" fmla="*/ 11489 h 11455"/>
                    <a:gd name="connsiteX5" fmla="*/ 4444 w 15778"/>
                    <a:gd name="connsiteY5" fmla="*/ 11371 h 11455"/>
                    <a:gd name="connsiteX6" fmla="*/ 4565 w 15778"/>
                    <a:gd name="connsiteY6" fmla="*/ 11183 h 11455"/>
                    <a:gd name="connsiteX7" fmla="*/ 4676 w 15778"/>
                    <a:gd name="connsiteY7" fmla="*/ 10987 h 11455"/>
                    <a:gd name="connsiteX8" fmla="*/ 5743 w 15778"/>
                    <a:gd name="connsiteY8" fmla="*/ 7601 h 11455"/>
                    <a:gd name="connsiteX9" fmla="*/ 2984 w 15778"/>
                    <a:gd name="connsiteY9" fmla="*/ 1647 h 11455"/>
                    <a:gd name="connsiteX10" fmla="*/ 2279 w 15778"/>
                    <a:gd name="connsiteY10" fmla="*/ 1381 h 11455"/>
                    <a:gd name="connsiteX11" fmla="*/ 1142 w 15778"/>
                    <a:gd name="connsiteY11" fmla="*/ 1302 h 11455"/>
                    <a:gd name="connsiteX12" fmla="*/ 900 w 15778"/>
                    <a:gd name="connsiteY12" fmla="*/ 1106 h 11455"/>
                    <a:gd name="connsiteX13" fmla="*/ 1021 w 15778"/>
                    <a:gd name="connsiteY13" fmla="*/ 801 h 11455"/>
                    <a:gd name="connsiteX14" fmla="*/ 1293 w 15778"/>
                    <a:gd name="connsiteY14" fmla="*/ 722 h 11455"/>
                    <a:gd name="connsiteX15" fmla="*/ 6720 w 15778"/>
                    <a:gd name="connsiteY15" fmla="*/ 722 h 11455"/>
                    <a:gd name="connsiteX16" fmla="*/ 6921 w 15778"/>
                    <a:gd name="connsiteY16" fmla="*/ 958 h 11455"/>
                    <a:gd name="connsiteX17" fmla="*/ 6649 w 15778"/>
                    <a:gd name="connsiteY17" fmla="*/ 1302 h 11455"/>
                    <a:gd name="connsiteX18" fmla="*/ 5109 w 15778"/>
                    <a:gd name="connsiteY18" fmla="*/ 1686 h 11455"/>
                    <a:gd name="connsiteX19" fmla="*/ 7556 w 15778"/>
                    <a:gd name="connsiteY19" fmla="*/ 6834 h 11455"/>
                    <a:gd name="connsiteX20" fmla="*/ 12661 w 15778"/>
                    <a:gd name="connsiteY20" fmla="*/ 2257 h 11455"/>
                    <a:gd name="connsiteX21" fmla="*/ 12782 w 15778"/>
                    <a:gd name="connsiteY21" fmla="*/ 2070 h 11455"/>
                    <a:gd name="connsiteX22" fmla="*/ 12943 w 15778"/>
                    <a:gd name="connsiteY22" fmla="*/ 1873 h 11455"/>
                    <a:gd name="connsiteX23" fmla="*/ 13023 w 15778"/>
                    <a:gd name="connsiteY23" fmla="*/ 1686 h 11455"/>
                    <a:gd name="connsiteX24" fmla="*/ 12157 w 15778"/>
                    <a:gd name="connsiteY24" fmla="*/ 1302 h 11455"/>
                    <a:gd name="connsiteX25" fmla="*/ 11916 w 15778"/>
                    <a:gd name="connsiteY25" fmla="*/ 1106 h 11455"/>
                    <a:gd name="connsiteX26" fmla="*/ 11996 w 15778"/>
                    <a:gd name="connsiteY26" fmla="*/ 879 h 11455"/>
                    <a:gd name="connsiteX27" fmla="*/ 12077 w 15778"/>
                    <a:gd name="connsiteY27" fmla="*/ 761 h 11455"/>
                    <a:gd name="connsiteX28" fmla="*/ 12268 w 15778"/>
                    <a:gd name="connsiteY28" fmla="*/ 722 h 11455"/>
                    <a:gd name="connsiteX29" fmla="*/ 16477 w 15778"/>
                    <a:gd name="connsiteY29" fmla="*/ 722 h 11455"/>
                    <a:gd name="connsiteX30" fmla="*/ 16638 w 15778"/>
                    <a:gd name="connsiteY30" fmla="*/ 801 h 11455"/>
                    <a:gd name="connsiteX31" fmla="*/ 16678 w 15778"/>
                    <a:gd name="connsiteY31" fmla="*/ 958 h 11455"/>
                    <a:gd name="connsiteX32" fmla="*/ 16638 w 15778"/>
                    <a:gd name="connsiteY32" fmla="*/ 1145 h 11455"/>
                    <a:gd name="connsiteX33" fmla="*/ 16558 w 15778"/>
                    <a:gd name="connsiteY33" fmla="*/ 1263 h 11455"/>
                    <a:gd name="connsiteX34" fmla="*/ 16397 w 15778"/>
                    <a:gd name="connsiteY34" fmla="*/ 1302 h 11455"/>
                    <a:gd name="connsiteX35" fmla="*/ 14745 w 15778"/>
                    <a:gd name="connsiteY35" fmla="*/ 1608 h 11455"/>
                    <a:gd name="connsiteX36" fmla="*/ 13416 w 15778"/>
                    <a:gd name="connsiteY36" fmla="*/ 2415 h 11455"/>
                    <a:gd name="connsiteX37" fmla="*/ 13335 w 15778"/>
                    <a:gd name="connsiteY37" fmla="*/ 2454 h 11455"/>
                    <a:gd name="connsiteX38" fmla="*/ 13295 w 15778"/>
                    <a:gd name="connsiteY38" fmla="*/ 2493 h 11455"/>
                    <a:gd name="connsiteX39" fmla="*/ 7586 w 15778"/>
                    <a:gd name="connsiteY39" fmla="*/ 7601 h 11455"/>
                    <a:gd name="connsiteX40" fmla="*/ 6488 w 15778"/>
                    <a:gd name="connsiteY40" fmla="*/ 11065 h 11455"/>
                    <a:gd name="connsiteX41" fmla="*/ 6448 w 15778"/>
                    <a:gd name="connsiteY41" fmla="*/ 11223 h 11455"/>
                    <a:gd name="connsiteX42" fmla="*/ 6408 w 15778"/>
                    <a:gd name="connsiteY42" fmla="*/ 11331 h 11455"/>
                    <a:gd name="connsiteX43" fmla="*/ 6448 w 15778"/>
                    <a:gd name="connsiteY43" fmla="*/ 11449 h 11455"/>
                    <a:gd name="connsiteX44" fmla="*/ 6529 w 15778"/>
                    <a:gd name="connsiteY44" fmla="*/ 11489 h 11455"/>
                    <a:gd name="connsiteX45" fmla="*/ 6690 w 15778"/>
                    <a:gd name="connsiteY45" fmla="*/ 11528 h 11455"/>
                    <a:gd name="connsiteX46" fmla="*/ 8261 w 15778"/>
                    <a:gd name="connsiteY46" fmla="*/ 11607 h 11455"/>
                    <a:gd name="connsiteX47" fmla="*/ 8452 w 15778"/>
                    <a:gd name="connsiteY47" fmla="*/ 11833 h 11455"/>
                    <a:gd name="connsiteX48" fmla="*/ 8341 w 15778"/>
                    <a:gd name="connsiteY48" fmla="*/ 12138 h 11455"/>
                    <a:gd name="connsiteX49" fmla="*/ 8100 w 15778"/>
                    <a:gd name="connsiteY49" fmla="*/ 12178 h 11455"/>
                    <a:gd name="connsiteX50" fmla="*/ 2360 w 15778"/>
                    <a:gd name="connsiteY50" fmla="*/ 12178 h 11455"/>
                    <a:gd name="connsiteX51" fmla="*/ 2118 w 15778"/>
                    <a:gd name="connsiteY51" fmla="*/ 11990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90"/>
                      </a:moveTo>
                      <a:cubicBezTo>
                        <a:pt x="2118" y="11951"/>
                        <a:pt x="2118" y="11912"/>
                        <a:pt x="2159" y="11833"/>
                      </a:cubicBezTo>
                      <a:cubicBezTo>
                        <a:pt x="2159" y="11754"/>
                        <a:pt x="2199" y="11715"/>
                        <a:pt x="2239" y="11676"/>
                      </a:cubicBezTo>
                      <a:cubicBezTo>
                        <a:pt x="2279" y="11636"/>
                        <a:pt x="2320" y="11607"/>
                        <a:pt x="2400" y="11607"/>
                      </a:cubicBezTo>
                      <a:cubicBezTo>
                        <a:pt x="3266" y="11607"/>
                        <a:pt x="3891" y="11567"/>
                        <a:pt x="4243" y="11489"/>
                      </a:cubicBezTo>
                      <a:cubicBezTo>
                        <a:pt x="4324" y="11489"/>
                        <a:pt x="4364" y="11449"/>
                        <a:pt x="4444" y="11371"/>
                      </a:cubicBezTo>
                      <a:cubicBezTo>
                        <a:pt x="4485" y="11331"/>
                        <a:pt x="4525" y="11252"/>
                        <a:pt x="4565" y="11183"/>
                      </a:cubicBezTo>
                      <a:cubicBezTo>
                        <a:pt x="4605" y="11105"/>
                        <a:pt x="4636" y="11065"/>
                        <a:pt x="4676" y="10987"/>
                      </a:cubicBezTo>
                      <a:lnTo>
                        <a:pt x="5743" y="7601"/>
                      </a:lnTo>
                      <a:lnTo>
                        <a:pt x="2984" y="1647"/>
                      </a:lnTo>
                      <a:cubicBezTo>
                        <a:pt x="2833" y="1529"/>
                        <a:pt x="2592" y="1411"/>
                        <a:pt x="2279" y="1381"/>
                      </a:cubicBezTo>
                      <a:cubicBezTo>
                        <a:pt x="1927" y="1342"/>
                        <a:pt x="1575" y="1302"/>
                        <a:pt x="1142" y="1302"/>
                      </a:cubicBezTo>
                      <a:cubicBezTo>
                        <a:pt x="981" y="1302"/>
                        <a:pt x="900" y="1263"/>
                        <a:pt x="900" y="1106"/>
                      </a:cubicBezTo>
                      <a:cubicBezTo>
                        <a:pt x="981" y="958"/>
                        <a:pt x="981" y="879"/>
                        <a:pt x="1021" y="801"/>
                      </a:cubicBezTo>
                      <a:cubicBezTo>
                        <a:pt x="1061" y="761"/>
                        <a:pt x="1182" y="722"/>
                        <a:pt x="1293" y="722"/>
                      </a:cubicBezTo>
                      <a:lnTo>
                        <a:pt x="6720" y="722"/>
                      </a:lnTo>
                      <a:cubicBezTo>
                        <a:pt x="6841" y="722"/>
                        <a:pt x="6921" y="801"/>
                        <a:pt x="6921" y="958"/>
                      </a:cubicBezTo>
                      <a:cubicBezTo>
                        <a:pt x="6841" y="1184"/>
                        <a:pt x="6760" y="1302"/>
                        <a:pt x="6649" y="1302"/>
                      </a:cubicBezTo>
                      <a:cubicBezTo>
                        <a:pt x="5622" y="1302"/>
                        <a:pt x="5109" y="1450"/>
                        <a:pt x="5109" y="1686"/>
                      </a:cubicBezTo>
                      <a:lnTo>
                        <a:pt x="7556" y="6834"/>
                      </a:lnTo>
                      <a:lnTo>
                        <a:pt x="12661" y="2257"/>
                      </a:lnTo>
                      <a:cubicBezTo>
                        <a:pt x="12661" y="2218"/>
                        <a:pt x="12701" y="2149"/>
                        <a:pt x="12782" y="2070"/>
                      </a:cubicBezTo>
                      <a:cubicBezTo>
                        <a:pt x="12862" y="1991"/>
                        <a:pt x="12902" y="1952"/>
                        <a:pt x="12943" y="1873"/>
                      </a:cubicBezTo>
                      <a:cubicBezTo>
                        <a:pt x="13023" y="1795"/>
                        <a:pt x="13023" y="1765"/>
                        <a:pt x="13023" y="1686"/>
                      </a:cubicBezTo>
                      <a:cubicBezTo>
                        <a:pt x="13023" y="1450"/>
                        <a:pt x="12701" y="1302"/>
                        <a:pt x="12157" y="1302"/>
                      </a:cubicBezTo>
                      <a:cubicBezTo>
                        <a:pt x="11996" y="1302"/>
                        <a:pt x="11916" y="1263"/>
                        <a:pt x="11916" y="1106"/>
                      </a:cubicBezTo>
                      <a:cubicBezTo>
                        <a:pt x="11956" y="988"/>
                        <a:pt x="11956" y="958"/>
                        <a:pt x="11996" y="879"/>
                      </a:cubicBezTo>
                      <a:cubicBezTo>
                        <a:pt x="11996" y="840"/>
                        <a:pt x="12036" y="801"/>
                        <a:pt x="12077" y="761"/>
                      </a:cubicBezTo>
                      <a:cubicBezTo>
                        <a:pt x="12117" y="722"/>
                        <a:pt x="12188" y="722"/>
                        <a:pt x="12268" y="722"/>
                      </a:cubicBezTo>
                      <a:lnTo>
                        <a:pt x="16477" y="722"/>
                      </a:lnTo>
                      <a:cubicBezTo>
                        <a:pt x="16517" y="722"/>
                        <a:pt x="16598" y="761"/>
                        <a:pt x="16638" y="801"/>
                      </a:cubicBezTo>
                      <a:cubicBezTo>
                        <a:pt x="16678" y="879"/>
                        <a:pt x="16678" y="919"/>
                        <a:pt x="16678" y="958"/>
                      </a:cubicBezTo>
                      <a:cubicBezTo>
                        <a:pt x="16638" y="1027"/>
                        <a:pt x="16638" y="1106"/>
                        <a:pt x="16638" y="1145"/>
                      </a:cubicBezTo>
                      <a:cubicBezTo>
                        <a:pt x="16598" y="1145"/>
                        <a:pt x="16598" y="1224"/>
                        <a:pt x="16558" y="1263"/>
                      </a:cubicBezTo>
                      <a:cubicBezTo>
                        <a:pt x="16477" y="1302"/>
                        <a:pt x="16437" y="1302"/>
                        <a:pt x="16397" y="1302"/>
                      </a:cubicBezTo>
                      <a:cubicBezTo>
                        <a:pt x="15812" y="1302"/>
                        <a:pt x="15259" y="1411"/>
                        <a:pt x="14745" y="1608"/>
                      </a:cubicBezTo>
                      <a:cubicBezTo>
                        <a:pt x="14242" y="1795"/>
                        <a:pt x="13809" y="2070"/>
                        <a:pt x="13416" y="2415"/>
                      </a:cubicBezTo>
                      <a:cubicBezTo>
                        <a:pt x="13376" y="2454"/>
                        <a:pt x="13376" y="2454"/>
                        <a:pt x="13335" y="2454"/>
                      </a:cubicBezTo>
                      <a:lnTo>
                        <a:pt x="13295" y="2493"/>
                      </a:lnTo>
                      <a:lnTo>
                        <a:pt x="7586" y="7601"/>
                      </a:lnTo>
                      <a:lnTo>
                        <a:pt x="6488" y="11065"/>
                      </a:lnTo>
                      <a:cubicBezTo>
                        <a:pt x="6488" y="11105"/>
                        <a:pt x="6448" y="11183"/>
                        <a:pt x="6448" y="11223"/>
                      </a:cubicBezTo>
                      <a:cubicBezTo>
                        <a:pt x="6408" y="11252"/>
                        <a:pt x="6408" y="11292"/>
                        <a:pt x="6408" y="11331"/>
                      </a:cubicBezTo>
                      <a:cubicBezTo>
                        <a:pt x="6408" y="11371"/>
                        <a:pt x="6408" y="11410"/>
                        <a:pt x="6448" y="11449"/>
                      </a:cubicBezTo>
                      <a:cubicBezTo>
                        <a:pt x="6488" y="11489"/>
                        <a:pt x="6488" y="11489"/>
                        <a:pt x="6529" y="11489"/>
                      </a:cubicBezTo>
                      <a:cubicBezTo>
                        <a:pt x="6569" y="11528"/>
                        <a:pt x="6609" y="11528"/>
                        <a:pt x="6690" y="11528"/>
                      </a:cubicBezTo>
                      <a:cubicBezTo>
                        <a:pt x="6962" y="11607"/>
                        <a:pt x="7475" y="11607"/>
                        <a:pt x="8261" y="11607"/>
                      </a:cubicBezTo>
                      <a:cubicBezTo>
                        <a:pt x="8381" y="11607"/>
                        <a:pt x="8452" y="11676"/>
                        <a:pt x="8452" y="11833"/>
                      </a:cubicBezTo>
                      <a:cubicBezTo>
                        <a:pt x="8381" y="11990"/>
                        <a:pt x="8341" y="12099"/>
                        <a:pt x="8341" y="12138"/>
                      </a:cubicBezTo>
                      <a:cubicBezTo>
                        <a:pt x="8301" y="12178"/>
                        <a:pt x="8220" y="12178"/>
                        <a:pt x="8100" y="12178"/>
                      </a:cubicBezTo>
                      <a:lnTo>
                        <a:pt x="2360" y="12178"/>
                      </a:lnTo>
                      <a:cubicBezTo>
                        <a:pt x="2199" y="12178"/>
                        <a:pt x="2118" y="12138"/>
                        <a:pt x="2118" y="119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553C908A-0D9E-8EC7-DFCF-566FE1FB337D}"/>
                    </a:ext>
                  </a:extLst>
                </p:cNvPr>
                <p:cNvSpPr/>
                <p:nvPr/>
              </p:nvSpPr>
              <p:spPr>
                <a:xfrm>
                  <a:off x="12929495" y="6934329"/>
                  <a:ext cx="6293" cy="7499"/>
                </a:xfrm>
                <a:custGeom>
                  <a:avLst/>
                  <a:gdLst>
                    <a:gd name="connsiteX0" fmla="*/ 2513 w 6293"/>
                    <a:gd name="connsiteY0" fmla="*/ 8065 h 7499"/>
                    <a:gd name="connsiteX1" fmla="*/ 2744 w 6293"/>
                    <a:gd name="connsiteY1" fmla="*/ 7799 h 7499"/>
                    <a:gd name="connsiteX2" fmla="*/ 3570 w 6293"/>
                    <a:gd name="connsiteY2" fmla="*/ 7720 h 7499"/>
                    <a:gd name="connsiteX3" fmla="*/ 4003 w 6293"/>
                    <a:gd name="connsiteY3" fmla="*/ 7376 h 7499"/>
                    <a:gd name="connsiteX4" fmla="*/ 4637 w 6293"/>
                    <a:gd name="connsiteY4" fmla="*/ 5408 h 7499"/>
                    <a:gd name="connsiteX5" fmla="*/ 2905 w 6293"/>
                    <a:gd name="connsiteY5" fmla="*/ 6067 h 7499"/>
                    <a:gd name="connsiteX6" fmla="*/ 1415 w 6293"/>
                    <a:gd name="connsiteY6" fmla="*/ 5487 h 7499"/>
                    <a:gd name="connsiteX7" fmla="*/ 901 w 6293"/>
                    <a:gd name="connsiteY7" fmla="*/ 4178 h 7499"/>
                    <a:gd name="connsiteX8" fmla="*/ 1375 w 6293"/>
                    <a:gd name="connsiteY8" fmla="*/ 2603 h 7499"/>
                    <a:gd name="connsiteX9" fmla="*/ 2744 w 6293"/>
                    <a:gd name="connsiteY9" fmla="*/ 1264 h 7499"/>
                    <a:gd name="connsiteX10" fmla="*/ 4557 w 6293"/>
                    <a:gd name="connsiteY10" fmla="*/ 723 h 7499"/>
                    <a:gd name="connsiteX11" fmla="*/ 5423 w 6293"/>
                    <a:gd name="connsiteY11" fmla="*/ 950 h 7499"/>
                    <a:gd name="connsiteX12" fmla="*/ 5976 w 6293"/>
                    <a:gd name="connsiteY12" fmla="*/ 1530 h 7499"/>
                    <a:gd name="connsiteX13" fmla="*/ 6450 w 6293"/>
                    <a:gd name="connsiteY13" fmla="*/ 1068 h 7499"/>
                    <a:gd name="connsiteX14" fmla="*/ 7034 w 6293"/>
                    <a:gd name="connsiteY14" fmla="*/ 723 h 7499"/>
                    <a:gd name="connsiteX15" fmla="*/ 7195 w 6293"/>
                    <a:gd name="connsiteY15" fmla="*/ 871 h 7499"/>
                    <a:gd name="connsiteX16" fmla="*/ 5070 w 6293"/>
                    <a:gd name="connsiteY16" fmla="*/ 7445 h 7499"/>
                    <a:gd name="connsiteX17" fmla="*/ 5030 w 6293"/>
                    <a:gd name="connsiteY17" fmla="*/ 7642 h 7499"/>
                    <a:gd name="connsiteX18" fmla="*/ 6017 w 6293"/>
                    <a:gd name="connsiteY18" fmla="*/ 7799 h 7499"/>
                    <a:gd name="connsiteX19" fmla="*/ 6127 w 6293"/>
                    <a:gd name="connsiteY19" fmla="*/ 7839 h 7499"/>
                    <a:gd name="connsiteX20" fmla="*/ 6168 w 6293"/>
                    <a:gd name="connsiteY20" fmla="*/ 7947 h 7499"/>
                    <a:gd name="connsiteX21" fmla="*/ 6087 w 6293"/>
                    <a:gd name="connsiteY21" fmla="*/ 8144 h 7499"/>
                    <a:gd name="connsiteX22" fmla="*/ 5936 w 6293"/>
                    <a:gd name="connsiteY22" fmla="*/ 8222 h 7499"/>
                    <a:gd name="connsiteX23" fmla="*/ 2674 w 6293"/>
                    <a:gd name="connsiteY23" fmla="*/ 8222 h 7499"/>
                    <a:gd name="connsiteX24" fmla="*/ 2513 w 6293"/>
                    <a:gd name="connsiteY24" fmla="*/ 8065 h 7499"/>
                    <a:gd name="connsiteX25" fmla="*/ 2945 w 6293"/>
                    <a:gd name="connsiteY25" fmla="*/ 5762 h 7499"/>
                    <a:gd name="connsiteX26" fmla="*/ 3963 w 6293"/>
                    <a:gd name="connsiteY26" fmla="*/ 5447 h 7499"/>
                    <a:gd name="connsiteX27" fmla="*/ 4869 w 6293"/>
                    <a:gd name="connsiteY27" fmla="*/ 4719 h 7499"/>
                    <a:gd name="connsiteX28" fmla="*/ 5735 w 6293"/>
                    <a:gd name="connsiteY28" fmla="*/ 2071 h 7499"/>
                    <a:gd name="connsiteX29" fmla="*/ 5342 w 6293"/>
                    <a:gd name="connsiteY29" fmla="*/ 1333 h 7499"/>
                    <a:gd name="connsiteX30" fmla="*/ 4557 w 6293"/>
                    <a:gd name="connsiteY30" fmla="*/ 1068 h 7499"/>
                    <a:gd name="connsiteX31" fmla="*/ 3570 w 6293"/>
                    <a:gd name="connsiteY31" fmla="*/ 1373 h 7499"/>
                    <a:gd name="connsiteX32" fmla="*/ 2865 w 6293"/>
                    <a:gd name="connsiteY32" fmla="*/ 2140 h 7499"/>
                    <a:gd name="connsiteX33" fmla="*/ 2271 w 6293"/>
                    <a:gd name="connsiteY33" fmla="*/ 3410 h 7499"/>
                    <a:gd name="connsiteX34" fmla="*/ 1999 w 6293"/>
                    <a:gd name="connsiteY34" fmla="*/ 4719 h 7499"/>
                    <a:gd name="connsiteX35" fmla="*/ 2241 w 6293"/>
                    <a:gd name="connsiteY35" fmla="*/ 5447 h 7499"/>
                    <a:gd name="connsiteX36" fmla="*/ 2945 w 6293"/>
                    <a:gd name="connsiteY36" fmla="*/ 5762 h 7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99">
                      <a:moveTo>
                        <a:pt x="2513" y="8065"/>
                      </a:moveTo>
                      <a:cubicBezTo>
                        <a:pt x="2553" y="7868"/>
                        <a:pt x="2633" y="7799"/>
                        <a:pt x="2744" y="7799"/>
                      </a:cubicBezTo>
                      <a:cubicBezTo>
                        <a:pt x="3107" y="7799"/>
                        <a:pt x="3378" y="7760"/>
                        <a:pt x="3570" y="7720"/>
                      </a:cubicBezTo>
                      <a:cubicBezTo>
                        <a:pt x="3811" y="7681"/>
                        <a:pt x="3932" y="7563"/>
                        <a:pt x="4003" y="7376"/>
                      </a:cubicBezTo>
                      <a:lnTo>
                        <a:pt x="4637" y="5408"/>
                      </a:lnTo>
                      <a:cubicBezTo>
                        <a:pt x="4083" y="5831"/>
                        <a:pt x="3499" y="6067"/>
                        <a:pt x="2905" y="6067"/>
                      </a:cubicBezTo>
                      <a:cubicBezTo>
                        <a:pt x="2271" y="6067"/>
                        <a:pt x="1808" y="5870"/>
                        <a:pt x="1415" y="5487"/>
                      </a:cubicBezTo>
                      <a:cubicBezTo>
                        <a:pt x="1053" y="5142"/>
                        <a:pt x="901" y="4719"/>
                        <a:pt x="901" y="4178"/>
                      </a:cubicBezTo>
                      <a:cubicBezTo>
                        <a:pt x="901" y="3685"/>
                        <a:pt x="1053" y="3144"/>
                        <a:pt x="1375" y="2603"/>
                      </a:cubicBezTo>
                      <a:cubicBezTo>
                        <a:pt x="1727" y="2071"/>
                        <a:pt x="2160" y="1648"/>
                        <a:pt x="2744" y="1264"/>
                      </a:cubicBezTo>
                      <a:cubicBezTo>
                        <a:pt x="3298" y="910"/>
                        <a:pt x="3892" y="723"/>
                        <a:pt x="4557" y="723"/>
                      </a:cubicBezTo>
                      <a:cubicBezTo>
                        <a:pt x="4869" y="723"/>
                        <a:pt x="5151" y="802"/>
                        <a:pt x="5423" y="950"/>
                      </a:cubicBezTo>
                      <a:cubicBezTo>
                        <a:pt x="5654" y="1107"/>
                        <a:pt x="5815" y="1264"/>
                        <a:pt x="5976" y="1530"/>
                      </a:cubicBezTo>
                      <a:cubicBezTo>
                        <a:pt x="6017" y="1412"/>
                        <a:pt x="6168" y="1264"/>
                        <a:pt x="6450" y="1068"/>
                      </a:cubicBezTo>
                      <a:cubicBezTo>
                        <a:pt x="6721" y="841"/>
                        <a:pt x="6913" y="723"/>
                        <a:pt x="7034" y="723"/>
                      </a:cubicBezTo>
                      <a:cubicBezTo>
                        <a:pt x="7114" y="723"/>
                        <a:pt x="7195" y="802"/>
                        <a:pt x="7195" y="871"/>
                      </a:cubicBezTo>
                      <a:lnTo>
                        <a:pt x="5070" y="7445"/>
                      </a:lnTo>
                      <a:cubicBezTo>
                        <a:pt x="5030" y="7563"/>
                        <a:pt x="5030" y="7602"/>
                        <a:pt x="5030" y="7642"/>
                      </a:cubicBezTo>
                      <a:cubicBezTo>
                        <a:pt x="5030" y="7720"/>
                        <a:pt x="5342" y="7799"/>
                        <a:pt x="6017" y="7799"/>
                      </a:cubicBezTo>
                      <a:cubicBezTo>
                        <a:pt x="6087" y="7799"/>
                        <a:pt x="6087" y="7799"/>
                        <a:pt x="6127" y="7839"/>
                      </a:cubicBezTo>
                      <a:cubicBezTo>
                        <a:pt x="6168" y="7868"/>
                        <a:pt x="6168" y="7908"/>
                        <a:pt x="6168" y="7947"/>
                      </a:cubicBezTo>
                      <a:cubicBezTo>
                        <a:pt x="6127" y="8026"/>
                        <a:pt x="6127" y="8104"/>
                        <a:pt x="6087" y="8144"/>
                      </a:cubicBezTo>
                      <a:cubicBezTo>
                        <a:pt x="6047" y="8183"/>
                        <a:pt x="6017" y="8222"/>
                        <a:pt x="5936" y="8222"/>
                      </a:cubicBezTo>
                      <a:lnTo>
                        <a:pt x="2674" y="8222"/>
                      </a:lnTo>
                      <a:cubicBezTo>
                        <a:pt x="2593" y="8222"/>
                        <a:pt x="2513" y="8144"/>
                        <a:pt x="2513" y="8065"/>
                      </a:cubicBezTo>
                      <a:close/>
                      <a:moveTo>
                        <a:pt x="2945" y="5762"/>
                      </a:moveTo>
                      <a:cubicBezTo>
                        <a:pt x="3298" y="5762"/>
                        <a:pt x="3650" y="5683"/>
                        <a:pt x="3963" y="5447"/>
                      </a:cubicBezTo>
                      <a:cubicBezTo>
                        <a:pt x="4325" y="5260"/>
                        <a:pt x="4637" y="4985"/>
                        <a:pt x="4869" y="4719"/>
                      </a:cubicBezTo>
                      <a:lnTo>
                        <a:pt x="5735" y="2071"/>
                      </a:lnTo>
                      <a:cubicBezTo>
                        <a:pt x="5654" y="1796"/>
                        <a:pt x="5543" y="1569"/>
                        <a:pt x="5342" y="1333"/>
                      </a:cubicBezTo>
                      <a:cubicBezTo>
                        <a:pt x="5151" y="1146"/>
                        <a:pt x="4869" y="1068"/>
                        <a:pt x="4557" y="1068"/>
                      </a:cubicBezTo>
                      <a:cubicBezTo>
                        <a:pt x="4204" y="1068"/>
                        <a:pt x="3892" y="1146"/>
                        <a:pt x="3570" y="1373"/>
                      </a:cubicBezTo>
                      <a:cubicBezTo>
                        <a:pt x="3298" y="1569"/>
                        <a:pt x="3026" y="1835"/>
                        <a:pt x="2865" y="2140"/>
                      </a:cubicBezTo>
                      <a:cubicBezTo>
                        <a:pt x="2633" y="2455"/>
                        <a:pt x="2432" y="2878"/>
                        <a:pt x="2271" y="3410"/>
                      </a:cubicBezTo>
                      <a:cubicBezTo>
                        <a:pt x="2080" y="3991"/>
                        <a:pt x="1999" y="4414"/>
                        <a:pt x="1999" y="4719"/>
                      </a:cubicBezTo>
                      <a:cubicBezTo>
                        <a:pt x="1999" y="4985"/>
                        <a:pt x="2080" y="5221"/>
                        <a:pt x="2241" y="5447"/>
                      </a:cubicBezTo>
                      <a:cubicBezTo>
                        <a:pt x="2392" y="5644"/>
                        <a:pt x="2633" y="5762"/>
                        <a:pt x="2945" y="57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C3229895-EDBD-1A1F-EBA2-AEEF0C7361D3}"/>
                    </a:ext>
                  </a:extLst>
                </p:cNvPr>
                <p:cNvSpPr/>
                <p:nvPr/>
              </p:nvSpPr>
              <p:spPr>
                <a:xfrm>
                  <a:off x="12936221" y="6931367"/>
                  <a:ext cx="7270" cy="8306"/>
                </a:xfrm>
                <a:custGeom>
                  <a:avLst/>
                  <a:gdLst>
                    <a:gd name="connsiteX0" fmla="*/ 2947 w 7270"/>
                    <a:gd name="connsiteY0" fmla="*/ 9029 h 8306"/>
                    <a:gd name="connsiteX1" fmla="*/ 1447 w 7270"/>
                    <a:gd name="connsiteY1" fmla="*/ 8448 h 8306"/>
                    <a:gd name="connsiteX2" fmla="*/ 903 w 7270"/>
                    <a:gd name="connsiteY2" fmla="*/ 7139 h 8306"/>
                    <a:gd name="connsiteX3" fmla="*/ 1416 w 7270"/>
                    <a:gd name="connsiteY3" fmla="*/ 5565 h 8306"/>
                    <a:gd name="connsiteX4" fmla="*/ 2745 w 7270"/>
                    <a:gd name="connsiteY4" fmla="*/ 4226 h 8306"/>
                    <a:gd name="connsiteX5" fmla="*/ 4598 w 7270"/>
                    <a:gd name="connsiteY5" fmla="*/ 3685 h 8306"/>
                    <a:gd name="connsiteX6" fmla="*/ 5384 w 7270"/>
                    <a:gd name="connsiteY6" fmla="*/ 3911 h 8306"/>
                    <a:gd name="connsiteX7" fmla="*/ 5978 w 7270"/>
                    <a:gd name="connsiteY7" fmla="*/ 4413 h 8306"/>
                    <a:gd name="connsiteX8" fmla="*/ 6803 w 7270"/>
                    <a:gd name="connsiteY8" fmla="*/ 1795 h 8306"/>
                    <a:gd name="connsiteX9" fmla="*/ 6874 w 7270"/>
                    <a:gd name="connsiteY9" fmla="*/ 1451 h 8306"/>
                    <a:gd name="connsiteX10" fmla="*/ 5897 w 7270"/>
                    <a:gd name="connsiteY10" fmla="*/ 1303 h 8306"/>
                    <a:gd name="connsiteX11" fmla="*/ 5736 w 7270"/>
                    <a:gd name="connsiteY11" fmla="*/ 1106 h 8306"/>
                    <a:gd name="connsiteX12" fmla="*/ 5776 w 7270"/>
                    <a:gd name="connsiteY12" fmla="*/ 1028 h 8306"/>
                    <a:gd name="connsiteX13" fmla="*/ 5817 w 7270"/>
                    <a:gd name="connsiteY13" fmla="*/ 919 h 8306"/>
                    <a:gd name="connsiteX14" fmla="*/ 5978 w 7270"/>
                    <a:gd name="connsiteY14" fmla="*/ 880 h 8306"/>
                    <a:gd name="connsiteX15" fmla="*/ 7981 w 7270"/>
                    <a:gd name="connsiteY15" fmla="*/ 723 h 8306"/>
                    <a:gd name="connsiteX16" fmla="*/ 8173 w 7270"/>
                    <a:gd name="connsiteY16" fmla="*/ 880 h 8306"/>
                    <a:gd name="connsiteX17" fmla="*/ 6018 w 7270"/>
                    <a:gd name="connsiteY17" fmla="*/ 7641 h 8306"/>
                    <a:gd name="connsiteX18" fmla="*/ 5897 w 7270"/>
                    <a:gd name="connsiteY18" fmla="*/ 8222 h 8306"/>
                    <a:gd name="connsiteX19" fmla="*/ 6330 w 7270"/>
                    <a:gd name="connsiteY19" fmla="*/ 8724 h 8306"/>
                    <a:gd name="connsiteX20" fmla="*/ 7035 w 7270"/>
                    <a:gd name="connsiteY20" fmla="*/ 8261 h 8306"/>
                    <a:gd name="connsiteX21" fmla="*/ 7468 w 7270"/>
                    <a:gd name="connsiteY21" fmla="*/ 7179 h 8306"/>
                    <a:gd name="connsiteX22" fmla="*/ 7589 w 7270"/>
                    <a:gd name="connsiteY22" fmla="*/ 7110 h 8306"/>
                    <a:gd name="connsiteX23" fmla="*/ 7780 w 7270"/>
                    <a:gd name="connsiteY23" fmla="*/ 7110 h 8306"/>
                    <a:gd name="connsiteX24" fmla="*/ 7861 w 7270"/>
                    <a:gd name="connsiteY24" fmla="*/ 7139 h 8306"/>
                    <a:gd name="connsiteX25" fmla="*/ 7901 w 7270"/>
                    <a:gd name="connsiteY25" fmla="*/ 7218 h 8306"/>
                    <a:gd name="connsiteX26" fmla="*/ 7307 w 7270"/>
                    <a:gd name="connsiteY26" fmla="*/ 8527 h 8306"/>
                    <a:gd name="connsiteX27" fmla="*/ 6290 w 7270"/>
                    <a:gd name="connsiteY27" fmla="*/ 9029 h 8306"/>
                    <a:gd name="connsiteX28" fmla="*/ 5384 w 7270"/>
                    <a:gd name="connsiteY28" fmla="*/ 8793 h 8306"/>
                    <a:gd name="connsiteX29" fmla="*/ 4910 w 7270"/>
                    <a:gd name="connsiteY29" fmla="*/ 8183 h 8306"/>
                    <a:gd name="connsiteX30" fmla="*/ 2947 w 7270"/>
                    <a:gd name="connsiteY30" fmla="*/ 9029 h 8306"/>
                    <a:gd name="connsiteX31" fmla="*/ 2987 w 7270"/>
                    <a:gd name="connsiteY31" fmla="*/ 8724 h 8306"/>
                    <a:gd name="connsiteX32" fmla="*/ 4044 w 7270"/>
                    <a:gd name="connsiteY32" fmla="*/ 8409 h 8306"/>
                    <a:gd name="connsiteX33" fmla="*/ 4910 w 7270"/>
                    <a:gd name="connsiteY33" fmla="*/ 7641 h 8306"/>
                    <a:gd name="connsiteX34" fmla="*/ 4910 w 7270"/>
                    <a:gd name="connsiteY34" fmla="*/ 7602 h 8306"/>
                    <a:gd name="connsiteX35" fmla="*/ 5736 w 7270"/>
                    <a:gd name="connsiteY35" fmla="*/ 5033 h 8306"/>
                    <a:gd name="connsiteX36" fmla="*/ 5343 w 7270"/>
                    <a:gd name="connsiteY36" fmla="*/ 4295 h 8306"/>
                    <a:gd name="connsiteX37" fmla="*/ 4558 w 7270"/>
                    <a:gd name="connsiteY37" fmla="*/ 4029 h 8306"/>
                    <a:gd name="connsiteX38" fmla="*/ 3611 w 7270"/>
                    <a:gd name="connsiteY38" fmla="*/ 4335 h 8306"/>
                    <a:gd name="connsiteX39" fmla="*/ 2866 w 7270"/>
                    <a:gd name="connsiteY39" fmla="*/ 5102 h 8306"/>
                    <a:gd name="connsiteX40" fmla="*/ 2272 w 7270"/>
                    <a:gd name="connsiteY40" fmla="*/ 6372 h 8306"/>
                    <a:gd name="connsiteX41" fmla="*/ 2041 w 7270"/>
                    <a:gd name="connsiteY41" fmla="*/ 7681 h 8306"/>
                    <a:gd name="connsiteX42" fmla="*/ 2272 w 7270"/>
                    <a:gd name="connsiteY42" fmla="*/ 8409 h 8306"/>
                    <a:gd name="connsiteX43" fmla="*/ 2987 w 7270"/>
                    <a:gd name="connsiteY43" fmla="*/ 8724 h 8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7270" h="8306">
                      <a:moveTo>
                        <a:pt x="2947" y="9029"/>
                      </a:moveTo>
                      <a:cubicBezTo>
                        <a:pt x="2313" y="9029"/>
                        <a:pt x="1809" y="8832"/>
                        <a:pt x="1447" y="8448"/>
                      </a:cubicBezTo>
                      <a:cubicBezTo>
                        <a:pt x="1094" y="8104"/>
                        <a:pt x="903" y="7681"/>
                        <a:pt x="903" y="7139"/>
                      </a:cubicBezTo>
                      <a:cubicBezTo>
                        <a:pt x="903" y="6647"/>
                        <a:pt x="1054" y="6106"/>
                        <a:pt x="1416" y="5565"/>
                      </a:cubicBezTo>
                      <a:cubicBezTo>
                        <a:pt x="1728" y="5033"/>
                        <a:pt x="2161" y="4610"/>
                        <a:pt x="2745" y="4226"/>
                      </a:cubicBezTo>
                      <a:cubicBezTo>
                        <a:pt x="3339" y="3872"/>
                        <a:pt x="3933" y="3685"/>
                        <a:pt x="4598" y="3685"/>
                      </a:cubicBezTo>
                      <a:cubicBezTo>
                        <a:pt x="4870" y="3685"/>
                        <a:pt x="5152" y="3764"/>
                        <a:pt x="5384" y="3911"/>
                      </a:cubicBezTo>
                      <a:cubicBezTo>
                        <a:pt x="5615" y="4029"/>
                        <a:pt x="5817" y="4187"/>
                        <a:pt x="5978" y="4413"/>
                      </a:cubicBezTo>
                      <a:lnTo>
                        <a:pt x="6803" y="1795"/>
                      </a:lnTo>
                      <a:cubicBezTo>
                        <a:pt x="6843" y="1648"/>
                        <a:pt x="6843" y="1569"/>
                        <a:pt x="6874" y="1451"/>
                      </a:cubicBezTo>
                      <a:cubicBezTo>
                        <a:pt x="6874" y="1343"/>
                        <a:pt x="6562" y="1303"/>
                        <a:pt x="5897" y="1303"/>
                      </a:cubicBezTo>
                      <a:cubicBezTo>
                        <a:pt x="5776" y="1303"/>
                        <a:pt x="5736" y="1225"/>
                        <a:pt x="5736" y="1106"/>
                      </a:cubicBezTo>
                      <a:cubicBezTo>
                        <a:pt x="5736" y="1106"/>
                        <a:pt x="5736" y="1067"/>
                        <a:pt x="5776" y="1028"/>
                      </a:cubicBezTo>
                      <a:cubicBezTo>
                        <a:pt x="5776" y="988"/>
                        <a:pt x="5817" y="959"/>
                        <a:pt x="5817" y="919"/>
                      </a:cubicBezTo>
                      <a:cubicBezTo>
                        <a:pt x="5857" y="880"/>
                        <a:pt x="5897" y="880"/>
                        <a:pt x="5978" y="880"/>
                      </a:cubicBezTo>
                      <a:lnTo>
                        <a:pt x="7981" y="723"/>
                      </a:lnTo>
                      <a:cubicBezTo>
                        <a:pt x="8102" y="723"/>
                        <a:pt x="8173" y="801"/>
                        <a:pt x="8173" y="880"/>
                      </a:cubicBezTo>
                      <a:lnTo>
                        <a:pt x="6018" y="7641"/>
                      </a:lnTo>
                      <a:cubicBezTo>
                        <a:pt x="5937" y="7799"/>
                        <a:pt x="5897" y="7986"/>
                        <a:pt x="5897" y="8222"/>
                      </a:cubicBezTo>
                      <a:cubicBezTo>
                        <a:pt x="5897" y="8566"/>
                        <a:pt x="6018" y="8724"/>
                        <a:pt x="6330" y="8724"/>
                      </a:cubicBezTo>
                      <a:cubicBezTo>
                        <a:pt x="6642" y="8724"/>
                        <a:pt x="6874" y="8566"/>
                        <a:pt x="7035" y="8261"/>
                      </a:cubicBezTo>
                      <a:cubicBezTo>
                        <a:pt x="7196" y="7947"/>
                        <a:pt x="7347" y="7563"/>
                        <a:pt x="7468" y="7179"/>
                      </a:cubicBezTo>
                      <a:cubicBezTo>
                        <a:pt x="7468" y="7110"/>
                        <a:pt x="7508" y="7110"/>
                        <a:pt x="7589" y="7110"/>
                      </a:cubicBezTo>
                      <a:lnTo>
                        <a:pt x="7780" y="7110"/>
                      </a:lnTo>
                      <a:cubicBezTo>
                        <a:pt x="7780" y="7110"/>
                        <a:pt x="7820" y="7110"/>
                        <a:pt x="7861" y="7139"/>
                      </a:cubicBezTo>
                      <a:cubicBezTo>
                        <a:pt x="7901" y="7179"/>
                        <a:pt x="7901" y="7179"/>
                        <a:pt x="7901" y="7218"/>
                      </a:cubicBezTo>
                      <a:cubicBezTo>
                        <a:pt x="7700" y="7759"/>
                        <a:pt x="7508" y="8222"/>
                        <a:pt x="7307" y="8527"/>
                      </a:cubicBezTo>
                      <a:cubicBezTo>
                        <a:pt x="7115" y="8872"/>
                        <a:pt x="6763" y="9029"/>
                        <a:pt x="6290" y="9029"/>
                      </a:cubicBezTo>
                      <a:cubicBezTo>
                        <a:pt x="5978" y="9029"/>
                        <a:pt x="5656" y="8911"/>
                        <a:pt x="5384" y="8793"/>
                      </a:cubicBezTo>
                      <a:cubicBezTo>
                        <a:pt x="5152" y="8645"/>
                        <a:pt x="4951" y="8448"/>
                        <a:pt x="4910" y="8183"/>
                      </a:cubicBezTo>
                      <a:cubicBezTo>
                        <a:pt x="4246" y="8754"/>
                        <a:pt x="3611" y="9029"/>
                        <a:pt x="2947" y="9029"/>
                      </a:cubicBezTo>
                      <a:close/>
                      <a:moveTo>
                        <a:pt x="2987" y="8724"/>
                      </a:moveTo>
                      <a:cubicBezTo>
                        <a:pt x="3339" y="8724"/>
                        <a:pt x="3692" y="8606"/>
                        <a:pt x="4044" y="8409"/>
                      </a:cubicBezTo>
                      <a:cubicBezTo>
                        <a:pt x="4357" y="8183"/>
                        <a:pt x="4679" y="7947"/>
                        <a:pt x="4910" y="7641"/>
                      </a:cubicBezTo>
                      <a:lnTo>
                        <a:pt x="4910" y="7602"/>
                      </a:lnTo>
                      <a:lnTo>
                        <a:pt x="5736" y="5033"/>
                      </a:lnTo>
                      <a:cubicBezTo>
                        <a:pt x="5696" y="4758"/>
                        <a:pt x="5545" y="4531"/>
                        <a:pt x="5343" y="4295"/>
                      </a:cubicBezTo>
                      <a:cubicBezTo>
                        <a:pt x="5152" y="4108"/>
                        <a:pt x="4870" y="4029"/>
                        <a:pt x="4558" y="4029"/>
                      </a:cubicBezTo>
                      <a:cubicBezTo>
                        <a:pt x="4205" y="4029"/>
                        <a:pt x="3893" y="4108"/>
                        <a:pt x="3611" y="4335"/>
                      </a:cubicBezTo>
                      <a:cubicBezTo>
                        <a:pt x="3299" y="4531"/>
                        <a:pt x="3068" y="4797"/>
                        <a:pt x="2866" y="5102"/>
                      </a:cubicBezTo>
                      <a:cubicBezTo>
                        <a:pt x="2665" y="5417"/>
                        <a:pt x="2474" y="5840"/>
                        <a:pt x="2272" y="6372"/>
                      </a:cubicBezTo>
                      <a:cubicBezTo>
                        <a:pt x="2121" y="6952"/>
                        <a:pt x="2041" y="7376"/>
                        <a:pt x="2041" y="7681"/>
                      </a:cubicBezTo>
                      <a:cubicBezTo>
                        <a:pt x="2041" y="7947"/>
                        <a:pt x="2121" y="8183"/>
                        <a:pt x="2272" y="8409"/>
                      </a:cubicBezTo>
                      <a:cubicBezTo>
                        <a:pt x="2393" y="8606"/>
                        <a:pt x="2635" y="8724"/>
                        <a:pt x="2987" y="87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1ADCBC77-0C48-1565-63AA-B725AF616126}"/>
                    </a:ext>
                  </a:extLst>
                </p:cNvPr>
                <p:cNvSpPr/>
                <p:nvPr/>
              </p:nvSpPr>
              <p:spPr>
                <a:xfrm flipV="1">
                  <a:off x="12855859" y="6957965"/>
                  <a:ext cx="43227" cy="3626"/>
                </a:xfrm>
                <a:custGeom>
                  <a:avLst/>
                  <a:gdLst>
                    <a:gd name="connsiteX0" fmla="*/ 892 w 43227"/>
                    <a:gd name="connsiteY0" fmla="*/ 1680 h 3626"/>
                    <a:gd name="connsiteX1" fmla="*/ 44119 w 43227"/>
                    <a:gd name="connsiteY1" fmla="*/ 1680 h 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227" h="3626">
                      <a:moveTo>
                        <a:pt x="892" y="1680"/>
                      </a:moveTo>
                      <a:lnTo>
                        <a:pt x="44119" y="1680"/>
                      </a:lnTo>
                    </a:path>
                  </a:pathLst>
                </a:custGeom>
                <a:noFill/>
                <a:ln w="14028" cap="flat">
                  <a:solidFill>
                    <a:srgbClr val="BF00B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C88E373-BBBB-91F5-9A72-038B5A848B80}"/>
                    </a:ext>
                  </a:extLst>
                </p:cNvPr>
                <p:cNvSpPr/>
                <p:nvPr/>
              </p:nvSpPr>
              <p:spPr>
                <a:xfrm>
                  <a:off x="12917060" y="6952094"/>
                  <a:ext cx="15778" cy="11455"/>
                </a:xfrm>
                <a:custGeom>
                  <a:avLst/>
                  <a:gdLst>
                    <a:gd name="connsiteX0" fmla="*/ 2118 w 15778"/>
                    <a:gd name="connsiteY0" fmla="*/ 11946 h 11455"/>
                    <a:gd name="connsiteX1" fmla="*/ 2159 w 15778"/>
                    <a:gd name="connsiteY1" fmla="*/ 11828 h 11455"/>
                    <a:gd name="connsiteX2" fmla="*/ 2239 w 15778"/>
                    <a:gd name="connsiteY2" fmla="*/ 11680 h 11455"/>
                    <a:gd name="connsiteX3" fmla="*/ 2400 w 15778"/>
                    <a:gd name="connsiteY3" fmla="*/ 11602 h 11455"/>
                    <a:gd name="connsiteX4" fmla="*/ 4243 w 15778"/>
                    <a:gd name="connsiteY4" fmla="*/ 11484 h 11455"/>
                    <a:gd name="connsiteX5" fmla="*/ 4444 w 15778"/>
                    <a:gd name="connsiteY5" fmla="*/ 11375 h 11455"/>
                    <a:gd name="connsiteX6" fmla="*/ 4565 w 15778"/>
                    <a:gd name="connsiteY6" fmla="*/ 11178 h 11455"/>
                    <a:gd name="connsiteX7" fmla="*/ 4676 w 15778"/>
                    <a:gd name="connsiteY7" fmla="*/ 10991 h 11455"/>
                    <a:gd name="connsiteX8" fmla="*/ 5743 w 15778"/>
                    <a:gd name="connsiteY8" fmla="*/ 7606 h 11455"/>
                    <a:gd name="connsiteX9" fmla="*/ 2984 w 15778"/>
                    <a:gd name="connsiteY9" fmla="*/ 1642 h 11455"/>
                    <a:gd name="connsiteX10" fmla="*/ 2279 w 15778"/>
                    <a:gd name="connsiteY10" fmla="*/ 1376 h 11455"/>
                    <a:gd name="connsiteX11" fmla="*/ 1142 w 15778"/>
                    <a:gd name="connsiteY11" fmla="*/ 1297 h 11455"/>
                    <a:gd name="connsiteX12" fmla="*/ 900 w 15778"/>
                    <a:gd name="connsiteY12" fmla="*/ 1071 h 11455"/>
                    <a:gd name="connsiteX13" fmla="*/ 1021 w 15778"/>
                    <a:gd name="connsiteY13" fmla="*/ 796 h 11455"/>
                    <a:gd name="connsiteX14" fmla="*/ 1293 w 15778"/>
                    <a:gd name="connsiteY14" fmla="*/ 727 h 11455"/>
                    <a:gd name="connsiteX15" fmla="*/ 6720 w 15778"/>
                    <a:gd name="connsiteY15" fmla="*/ 727 h 11455"/>
                    <a:gd name="connsiteX16" fmla="*/ 6921 w 15778"/>
                    <a:gd name="connsiteY16" fmla="*/ 914 h 11455"/>
                    <a:gd name="connsiteX17" fmla="*/ 6649 w 15778"/>
                    <a:gd name="connsiteY17" fmla="*/ 1297 h 11455"/>
                    <a:gd name="connsiteX18" fmla="*/ 5109 w 15778"/>
                    <a:gd name="connsiteY18" fmla="*/ 1681 h 11455"/>
                    <a:gd name="connsiteX19" fmla="*/ 7556 w 15778"/>
                    <a:gd name="connsiteY19" fmla="*/ 6838 h 11455"/>
                    <a:gd name="connsiteX20" fmla="*/ 12661 w 15778"/>
                    <a:gd name="connsiteY20" fmla="*/ 2262 h 11455"/>
                    <a:gd name="connsiteX21" fmla="*/ 12782 w 15778"/>
                    <a:gd name="connsiteY21" fmla="*/ 2065 h 11455"/>
                    <a:gd name="connsiteX22" fmla="*/ 12943 w 15778"/>
                    <a:gd name="connsiteY22" fmla="*/ 1878 h 11455"/>
                    <a:gd name="connsiteX23" fmla="*/ 13023 w 15778"/>
                    <a:gd name="connsiteY23" fmla="*/ 1681 h 11455"/>
                    <a:gd name="connsiteX24" fmla="*/ 12157 w 15778"/>
                    <a:gd name="connsiteY24" fmla="*/ 1297 h 11455"/>
                    <a:gd name="connsiteX25" fmla="*/ 11916 w 15778"/>
                    <a:gd name="connsiteY25" fmla="*/ 1071 h 11455"/>
                    <a:gd name="connsiteX26" fmla="*/ 11996 w 15778"/>
                    <a:gd name="connsiteY26" fmla="*/ 874 h 11455"/>
                    <a:gd name="connsiteX27" fmla="*/ 12077 w 15778"/>
                    <a:gd name="connsiteY27" fmla="*/ 756 h 11455"/>
                    <a:gd name="connsiteX28" fmla="*/ 12268 w 15778"/>
                    <a:gd name="connsiteY28" fmla="*/ 727 h 11455"/>
                    <a:gd name="connsiteX29" fmla="*/ 16477 w 15778"/>
                    <a:gd name="connsiteY29" fmla="*/ 727 h 11455"/>
                    <a:gd name="connsiteX30" fmla="*/ 16638 w 15778"/>
                    <a:gd name="connsiteY30" fmla="*/ 796 h 11455"/>
                    <a:gd name="connsiteX31" fmla="*/ 16678 w 15778"/>
                    <a:gd name="connsiteY31" fmla="*/ 914 h 11455"/>
                    <a:gd name="connsiteX32" fmla="*/ 16638 w 15778"/>
                    <a:gd name="connsiteY32" fmla="*/ 1110 h 11455"/>
                    <a:gd name="connsiteX33" fmla="*/ 16558 w 15778"/>
                    <a:gd name="connsiteY33" fmla="*/ 1219 h 11455"/>
                    <a:gd name="connsiteX34" fmla="*/ 16397 w 15778"/>
                    <a:gd name="connsiteY34" fmla="*/ 1297 h 11455"/>
                    <a:gd name="connsiteX35" fmla="*/ 14745 w 15778"/>
                    <a:gd name="connsiteY35" fmla="*/ 1603 h 11455"/>
                    <a:gd name="connsiteX36" fmla="*/ 13416 w 15778"/>
                    <a:gd name="connsiteY36" fmla="*/ 2410 h 11455"/>
                    <a:gd name="connsiteX37" fmla="*/ 13335 w 15778"/>
                    <a:gd name="connsiteY37" fmla="*/ 2449 h 11455"/>
                    <a:gd name="connsiteX38" fmla="*/ 13295 w 15778"/>
                    <a:gd name="connsiteY38" fmla="*/ 2488 h 11455"/>
                    <a:gd name="connsiteX39" fmla="*/ 7586 w 15778"/>
                    <a:gd name="connsiteY39" fmla="*/ 7606 h 11455"/>
                    <a:gd name="connsiteX40" fmla="*/ 6488 w 15778"/>
                    <a:gd name="connsiteY40" fmla="*/ 11060 h 11455"/>
                    <a:gd name="connsiteX41" fmla="*/ 6448 w 15778"/>
                    <a:gd name="connsiteY41" fmla="*/ 11218 h 11455"/>
                    <a:gd name="connsiteX42" fmla="*/ 6408 w 15778"/>
                    <a:gd name="connsiteY42" fmla="*/ 11336 h 11455"/>
                    <a:gd name="connsiteX43" fmla="*/ 6448 w 15778"/>
                    <a:gd name="connsiteY43" fmla="*/ 11444 h 11455"/>
                    <a:gd name="connsiteX44" fmla="*/ 6529 w 15778"/>
                    <a:gd name="connsiteY44" fmla="*/ 11484 h 11455"/>
                    <a:gd name="connsiteX45" fmla="*/ 6690 w 15778"/>
                    <a:gd name="connsiteY45" fmla="*/ 11523 h 11455"/>
                    <a:gd name="connsiteX46" fmla="*/ 8261 w 15778"/>
                    <a:gd name="connsiteY46" fmla="*/ 11602 h 11455"/>
                    <a:gd name="connsiteX47" fmla="*/ 8452 w 15778"/>
                    <a:gd name="connsiteY47" fmla="*/ 11798 h 11455"/>
                    <a:gd name="connsiteX48" fmla="*/ 8341 w 15778"/>
                    <a:gd name="connsiteY48" fmla="*/ 12104 h 11455"/>
                    <a:gd name="connsiteX49" fmla="*/ 8100 w 15778"/>
                    <a:gd name="connsiteY49" fmla="*/ 12182 h 11455"/>
                    <a:gd name="connsiteX50" fmla="*/ 2360 w 15778"/>
                    <a:gd name="connsiteY50" fmla="*/ 12182 h 11455"/>
                    <a:gd name="connsiteX51" fmla="*/ 2118 w 15778"/>
                    <a:gd name="connsiteY51" fmla="*/ 11946 h 11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15778" h="11455">
                      <a:moveTo>
                        <a:pt x="2118" y="11946"/>
                      </a:moveTo>
                      <a:cubicBezTo>
                        <a:pt x="2118" y="11946"/>
                        <a:pt x="2118" y="11907"/>
                        <a:pt x="2159" y="11828"/>
                      </a:cubicBezTo>
                      <a:cubicBezTo>
                        <a:pt x="2159" y="11759"/>
                        <a:pt x="2199" y="11720"/>
                        <a:pt x="2239" y="11680"/>
                      </a:cubicBezTo>
                      <a:cubicBezTo>
                        <a:pt x="2279" y="11641"/>
                        <a:pt x="2320" y="11602"/>
                        <a:pt x="2400" y="11602"/>
                      </a:cubicBezTo>
                      <a:cubicBezTo>
                        <a:pt x="3266" y="11602"/>
                        <a:pt x="3891" y="11562"/>
                        <a:pt x="4243" y="11484"/>
                      </a:cubicBezTo>
                      <a:cubicBezTo>
                        <a:pt x="4324" y="11484"/>
                        <a:pt x="4364" y="11444"/>
                        <a:pt x="4444" y="11375"/>
                      </a:cubicBezTo>
                      <a:cubicBezTo>
                        <a:pt x="4485" y="11297"/>
                        <a:pt x="4525" y="11257"/>
                        <a:pt x="4565" y="11178"/>
                      </a:cubicBezTo>
                      <a:cubicBezTo>
                        <a:pt x="4605" y="11100"/>
                        <a:pt x="4636" y="11021"/>
                        <a:pt x="4676" y="10991"/>
                      </a:cubicBezTo>
                      <a:lnTo>
                        <a:pt x="5743" y="7606"/>
                      </a:lnTo>
                      <a:lnTo>
                        <a:pt x="2984" y="1642"/>
                      </a:lnTo>
                      <a:cubicBezTo>
                        <a:pt x="2833" y="1494"/>
                        <a:pt x="2592" y="1416"/>
                        <a:pt x="2279" y="1376"/>
                      </a:cubicBezTo>
                      <a:cubicBezTo>
                        <a:pt x="1927" y="1337"/>
                        <a:pt x="1575" y="1297"/>
                        <a:pt x="1142" y="1297"/>
                      </a:cubicBezTo>
                      <a:cubicBezTo>
                        <a:pt x="981" y="1297"/>
                        <a:pt x="900" y="1219"/>
                        <a:pt x="900" y="1071"/>
                      </a:cubicBezTo>
                      <a:cubicBezTo>
                        <a:pt x="981" y="953"/>
                        <a:pt x="981" y="874"/>
                        <a:pt x="1021" y="796"/>
                      </a:cubicBezTo>
                      <a:cubicBezTo>
                        <a:pt x="1061" y="756"/>
                        <a:pt x="1182" y="727"/>
                        <a:pt x="1293" y="727"/>
                      </a:cubicBezTo>
                      <a:lnTo>
                        <a:pt x="6720" y="727"/>
                      </a:lnTo>
                      <a:cubicBezTo>
                        <a:pt x="6841" y="727"/>
                        <a:pt x="6921" y="796"/>
                        <a:pt x="6921" y="914"/>
                      </a:cubicBezTo>
                      <a:cubicBezTo>
                        <a:pt x="6841" y="1179"/>
                        <a:pt x="6760" y="1297"/>
                        <a:pt x="6649" y="1297"/>
                      </a:cubicBezTo>
                      <a:cubicBezTo>
                        <a:pt x="5622" y="1297"/>
                        <a:pt x="5109" y="1455"/>
                        <a:pt x="5109" y="1681"/>
                      </a:cubicBezTo>
                      <a:lnTo>
                        <a:pt x="7556" y="6838"/>
                      </a:lnTo>
                      <a:lnTo>
                        <a:pt x="12661" y="2262"/>
                      </a:lnTo>
                      <a:cubicBezTo>
                        <a:pt x="12661" y="2223"/>
                        <a:pt x="12701" y="2144"/>
                        <a:pt x="12782" y="2065"/>
                      </a:cubicBezTo>
                      <a:cubicBezTo>
                        <a:pt x="12862" y="1986"/>
                        <a:pt x="12902" y="1917"/>
                        <a:pt x="12943" y="1878"/>
                      </a:cubicBezTo>
                      <a:cubicBezTo>
                        <a:pt x="13023" y="1799"/>
                        <a:pt x="13023" y="1721"/>
                        <a:pt x="13023" y="1681"/>
                      </a:cubicBezTo>
                      <a:cubicBezTo>
                        <a:pt x="13023" y="1455"/>
                        <a:pt x="12701" y="1297"/>
                        <a:pt x="12157" y="1297"/>
                      </a:cubicBezTo>
                      <a:cubicBezTo>
                        <a:pt x="11996" y="1297"/>
                        <a:pt x="11916" y="1219"/>
                        <a:pt x="11916" y="1071"/>
                      </a:cubicBezTo>
                      <a:cubicBezTo>
                        <a:pt x="11956" y="992"/>
                        <a:pt x="11956" y="914"/>
                        <a:pt x="11996" y="874"/>
                      </a:cubicBezTo>
                      <a:cubicBezTo>
                        <a:pt x="11996" y="835"/>
                        <a:pt x="12036" y="796"/>
                        <a:pt x="12077" y="756"/>
                      </a:cubicBezTo>
                      <a:cubicBezTo>
                        <a:pt x="12117" y="727"/>
                        <a:pt x="12188" y="727"/>
                        <a:pt x="12268" y="727"/>
                      </a:cubicBezTo>
                      <a:lnTo>
                        <a:pt x="16477" y="727"/>
                      </a:lnTo>
                      <a:cubicBezTo>
                        <a:pt x="16517" y="727"/>
                        <a:pt x="16598" y="756"/>
                        <a:pt x="16638" y="796"/>
                      </a:cubicBezTo>
                      <a:cubicBezTo>
                        <a:pt x="16678" y="835"/>
                        <a:pt x="16678" y="914"/>
                        <a:pt x="16678" y="914"/>
                      </a:cubicBezTo>
                      <a:cubicBezTo>
                        <a:pt x="16638" y="1032"/>
                        <a:pt x="16638" y="1071"/>
                        <a:pt x="16638" y="1110"/>
                      </a:cubicBezTo>
                      <a:cubicBezTo>
                        <a:pt x="16598" y="1150"/>
                        <a:pt x="16598" y="1179"/>
                        <a:pt x="16558" y="1219"/>
                      </a:cubicBezTo>
                      <a:cubicBezTo>
                        <a:pt x="16477" y="1297"/>
                        <a:pt x="16437" y="1297"/>
                        <a:pt x="16397" y="1297"/>
                      </a:cubicBezTo>
                      <a:cubicBezTo>
                        <a:pt x="15812" y="1297"/>
                        <a:pt x="15259" y="1416"/>
                        <a:pt x="14745" y="1603"/>
                      </a:cubicBezTo>
                      <a:cubicBezTo>
                        <a:pt x="14242" y="1799"/>
                        <a:pt x="13809" y="2065"/>
                        <a:pt x="13416" y="2410"/>
                      </a:cubicBezTo>
                      <a:cubicBezTo>
                        <a:pt x="13376" y="2410"/>
                        <a:pt x="13376" y="2449"/>
                        <a:pt x="13335" y="2449"/>
                      </a:cubicBezTo>
                      <a:cubicBezTo>
                        <a:pt x="13335" y="2449"/>
                        <a:pt x="13295" y="2449"/>
                        <a:pt x="13295" y="2488"/>
                      </a:cubicBezTo>
                      <a:lnTo>
                        <a:pt x="7586" y="7606"/>
                      </a:lnTo>
                      <a:lnTo>
                        <a:pt x="6488" y="11060"/>
                      </a:lnTo>
                      <a:cubicBezTo>
                        <a:pt x="6488" y="11100"/>
                        <a:pt x="6448" y="11139"/>
                        <a:pt x="6448" y="11218"/>
                      </a:cubicBezTo>
                      <a:cubicBezTo>
                        <a:pt x="6408" y="11257"/>
                        <a:pt x="6408" y="11297"/>
                        <a:pt x="6408" y="11336"/>
                      </a:cubicBezTo>
                      <a:cubicBezTo>
                        <a:pt x="6408" y="11375"/>
                        <a:pt x="6408" y="11415"/>
                        <a:pt x="6448" y="11444"/>
                      </a:cubicBezTo>
                      <a:cubicBezTo>
                        <a:pt x="6488" y="11484"/>
                        <a:pt x="6488" y="11484"/>
                        <a:pt x="6529" y="11484"/>
                      </a:cubicBezTo>
                      <a:cubicBezTo>
                        <a:pt x="6569" y="11523"/>
                        <a:pt x="6609" y="11523"/>
                        <a:pt x="6690" y="11523"/>
                      </a:cubicBezTo>
                      <a:cubicBezTo>
                        <a:pt x="6962" y="11562"/>
                        <a:pt x="7475" y="11602"/>
                        <a:pt x="8261" y="11602"/>
                      </a:cubicBezTo>
                      <a:cubicBezTo>
                        <a:pt x="8381" y="11602"/>
                        <a:pt x="8452" y="11680"/>
                        <a:pt x="8452" y="11798"/>
                      </a:cubicBezTo>
                      <a:cubicBezTo>
                        <a:pt x="8381" y="11986"/>
                        <a:pt x="8341" y="12064"/>
                        <a:pt x="8341" y="12104"/>
                      </a:cubicBezTo>
                      <a:cubicBezTo>
                        <a:pt x="8301" y="12182"/>
                        <a:pt x="8220" y="12182"/>
                        <a:pt x="8100" y="12182"/>
                      </a:cubicBezTo>
                      <a:lnTo>
                        <a:pt x="2360" y="12182"/>
                      </a:lnTo>
                      <a:cubicBezTo>
                        <a:pt x="2199" y="12182"/>
                        <a:pt x="2118" y="12104"/>
                        <a:pt x="2118" y="119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339FB597-7220-78A3-0C91-591ACD51D745}"/>
                    </a:ext>
                  </a:extLst>
                </p:cNvPr>
                <p:cNvSpPr/>
                <p:nvPr/>
              </p:nvSpPr>
              <p:spPr>
                <a:xfrm>
                  <a:off x="12929495" y="6961197"/>
                  <a:ext cx="6293" cy="7459"/>
                </a:xfrm>
                <a:custGeom>
                  <a:avLst/>
                  <a:gdLst>
                    <a:gd name="connsiteX0" fmla="*/ 2513 w 6293"/>
                    <a:gd name="connsiteY0" fmla="*/ 8040 h 7459"/>
                    <a:gd name="connsiteX1" fmla="*/ 2744 w 6293"/>
                    <a:gd name="connsiteY1" fmla="*/ 7804 h 7459"/>
                    <a:gd name="connsiteX2" fmla="*/ 3570 w 6293"/>
                    <a:gd name="connsiteY2" fmla="*/ 7725 h 7459"/>
                    <a:gd name="connsiteX3" fmla="*/ 4003 w 6293"/>
                    <a:gd name="connsiteY3" fmla="*/ 7381 h 7459"/>
                    <a:gd name="connsiteX4" fmla="*/ 4637 w 6293"/>
                    <a:gd name="connsiteY4" fmla="*/ 5383 h 7459"/>
                    <a:gd name="connsiteX5" fmla="*/ 2905 w 6293"/>
                    <a:gd name="connsiteY5" fmla="*/ 6032 h 7459"/>
                    <a:gd name="connsiteX6" fmla="*/ 1415 w 6293"/>
                    <a:gd name="connsiteY6" fmla="*/ 5501 h 7459"/>
                    <a:gd name="connsiteX7" fmla="*/ 901 w 6293"/>
                    <a:gd name="connsiteY7" fmla="*/ 4192 h 7459"/>
                    <a:gd name="connsiteX8" fmla="*/ 1375 w 6293"/>
                    <a:gd name="connsiteY8" fmla="*/ 2617 h 7459"/>
                    <a:gd name="connsiteX9" fmla="*/ 2744 w 6293"/>
                    <a:gd name="connsiteY9" fmla="*/ 1269 h 7459"/>
                    <a:gd name="connsiteX10" fmla="*/ 4557 w 6293"/>
                    <a:gd name="connsiteY10" fmla="*/ 728 h 7459"/>
                    <a:gd name="connsiteX11" fmla="*/ 5423 w 6293"/>
                    <a:gd name="connsiteY11" fmla="*/ 964 h 7459"/>
                    <a:gd name="connsiteX12" fmla="*/ 5976 w 6293"/>
                    <a:gd name="connsiteY12" fmla="*/ 1495 h 7459"/>
                    <a:gd name="connsiteX13" fmla="*/ 6450 w 6293"/>
                    <a:gd name="connsiteY13" fmla="*/ 1043 h 7459"/>
                    <a:gd name="connsiteX14" fmla="*/ 7034 w 6293"/>
                    <a:gd name="connsiteY14" fmla="*/ 728 h 7459"/>
                    <a:gd name="connsiteX15" fmla="*/ 7195 w 6293"/>
                    <a:gd name="connsiteY15" fmla="*/ 885 h 7459"/>
                    <a:gd name="connsiteX16" fmla="*/ 5070 w 6293"/>
                    <a:gd name="connsiteY16" fmla="*/ 7420 h 7459"/>
                    <a:gd name="connsiteX17" fmla="*/ 5030 w 6293"/>
                    <a:gd name="connsiteY17" fmla="*/ 7646 h 7459"/>
                    <a:gd name="connsiteX18" fmla="*/ 6017 w 6293"/>
                    <a:gd name="connsiteY18" fmla="*/ 7804 h 7459"/>
                    <a:gd name="connsiteX19" fmla="*/ 6127 w 6293"/>
                    <a:gd name="connsiteY19" fmla="*/ 7843 h 7459"/>
                    <a:gd name="connsiteX20" fmla="*/ 6168 w 6293"/>
                    <a:gd name="connsiteY20" fmla="*/ 7961 h 7459"/>
                    <a:gd name="connsiteX21" fmla="*/ 6087 w 6293"/>
                    <a:gd name="connsiteY21" fmla="*/ 8148 h 7459"/>
                    <a:gd name="connsiteX22" fmla="*/ 5936 w 6293"/>
                    <a:gd name="connsiteY22" fmla="*/ 8188 h 7459"/>
                    <a:gd name="connsiteX23" fmla="*/ 2674 w 6293"/>
                    <a:gd name="connsiteY23" fmla="*/ 8188 h 7459"/>
                    <a:gd name="connsiteX24" fmla="*/ 2513 w 6293"/>
                    <a:gd name="connsiteY24" fmla="*/ 8040 h 7459"/>
                    <a:gd name="connsiteX25" fmla="*/ 2945 w 6293"/>
                    <a:gd name="connsiteY25" fmla="*/ 5767 h 7459"/>
                    <a:gd name="connsiteX26" fmla="*/ 3963 w 6293"/>
                    <a:gd name="connsiteY26" fmla="*/ 5461 h 7459"/>
                    <a:gd name="connsiteX27" fmla="*/ 4869 w 6293"/>
                    <a:gd name="connsiteY27" fmla="*/ 4694 h 7459"/>
                    <a:gd name="connsiteX28" fmla="*/ 5735 w 6293"/>
                    <a:gd name="connsiteY28" fmla="*/ 2037 h 7459"/>
                    <a:gd name="connsiteX29" fmla="*/ 5342 w 6293"/>
                    <a:gd name="connsiteY29" fmla="*/ 1348 h 7459"/>
                    <a:gd name="connsiteX30" fmla="*/ 4557 w 6293"/>
                    <a:gd name="connsiteY30" fmla="*/ 1043 h 7459"/>
                    <a:gd name="connsiteX31" fmla="*/ 3570 w 6293"/>
                    <a:gd name="connsiteY31" fmla="*/ 1387 h 7459"/>
                    <a:gd name="connsiteX32" fmla="*/ 2865 w 6293"/>
                    <a:gd name="connsiteY32" fmla="*/ 2155 h 7459"/>
                    <a:gd name="connsiteX33" fmla="*/ 2271 w 6293"/>
                    <a:gd name="connsiteY33" fmla="*/ 3424 h 7459"/>
                    <a:gd name="connsiteX34" fmla="*/ 1999 w 6293"/>
                    <a:gd name="connsiteY34" fmla="*/ 4694 h 7459"/>
                    <a:gd name="connsiteX35" fmla="*/ 2241 w 6293"/>
                    <a:gd name="connsiteY35" fmla="*/ 5461 h 7459"/>
                    <a:gd name="connsiteX36" fmla="*/ 2945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13" y="8040"/>
                      </a:moveTo>
                      <a:cubicBezTo>
                        <a:pt x="2553" y="7883"/>
                        <a:pt x="2633" y="7804"/>
                        <a:pt x="2744" y="7804"/>
                      </a:cubicBezTo>
                      <a:cubicBezTo>
                        <a:pt x="3107" y="7804"/>
                        <a:pt x="3378" y="7765"/>
                        <a:pt x="3570" y="7725"/>
                      </a:cubicBezTo>
                      <a:cubicBezTo>
                        <a:pt x="3811" y="7686"/>
                        <a:pt x="3932" y="7538"/>
                        <a:pt x="4003" y="7381"/>
                      </a:cubicBezTo>
                      <a:lnTo>
                        <a:pt x="4637" y="5383"/>
                      </a:lnTo>
                      <a:cubicBezTo>
                        <a:pt x="4083" y="5845"/>
                        <a:pt x="3499" y="6032"/>
                        <a:pt x="2905" y="6032"/>
                      </a:cubicBezTo>
                      <a:cubicBezTo>
                        <a:pt x="2271" y="6032"/>
                        <a:pt x="1808" y="5885"/>
                        <a:pt x="1415" y="5501"/>
                      </a:cubicBezTo>
                      <a:cubicBezTo>
                        <a:pt x="1053" y="5117"/>
                        <a:pt x="901" y="4694"/>
                        <a:pt x="901" y="4192"/>
                      </a:cubicBezTo>
                      <a:cubicBezTo>
                        <a:pt x="901" y="3690"/>
                        <a:pt x="1053" y="3149"/>
                        <a:pt x="1375" y="2617"/>
                      </a:cubicBezTo>
                      <a:cubicBezTo>
                        <a:pt x="1727" y="2076"/>
                        <a:pt x="2160" y="1613"/>
                        <a:pt x="2744" y="1269"/>
                      </a:cubicBezTo>
                      <a:cubicBezTo>
                        <a:pt x="3298" y="924"/>
                        <a:pt x="3892" y="728"/>
                        <a:pt x="4557" y="728"/>
                      </a:cubicBezTo>
                      <a:cubicBezTo>
                        <a:pt x="4869" y="728"/>
                        <a:pt x="5151" y="806"/>
                        <a:pt x="5423" y="964"/>
                      </a:cubicBezTo>
                      <a:cubicBezTo>
                        <a:pt x="5654" y="1072"/>
                        <a:pt x="5815" y="1269"/>
                        <a:pt x="5976" y="1495"/>
                      </a:cubicBezTo>
                      <a:cubicBezTo>
                        <a:pt x="6017" y="1426"/>
                        <a:pt x="6168" y="1269"/>
                        <a:pt x="6450" y="1043"/>
                      </a:cubicBezTo>
                      <a:cubicBezTo>
                        <a:pt x="6721" y="846"/>
                        <a:pt x="6913" y="728"/>
                        <a:pt x="7034" y="728"/>
                      </a:cubicBezTo>
                      <a:cubicBezTo>
                        <a:pt x="7114" y="728"/>
                        <a:pt x="7195" y="806"/>
                        <a:pt x="7195" y="885"/>
                      </a:cubicBezTo>
                      <a:lnTo>
                        <a:pt x="5070" y="7420"/>
                      </a:lnTo>
                      <a:cubicBezTo>
                        <a:pt x="5030" y="7538"/>
                        <a:pt x="5030" y="7617"/>
                        <a:pt x="5030" y="7646"/>
                      </a:cubicBezTo>
                      <a:cubicBezTo>
                        <a:pt x="5030" y="7725"/>
                        <a:pt x="5342" y="7804"/>
                        <a:pt x="6017" y="7804"/>
                      </a:cubicBezTo>
                      <a:cubicBezTo>
                        <a:pt x="6087" y="7804"/>
                        <a:pt x="6087" y="7804"/>
                        <a:pt x="6127" y="7843"/>
                      </a:cubicBezTo>
                      <a:cubicBezTo>
                        <a:pt x="6168" y="7843"/>
                        <a:pt x="6168" y="7883"/>
                        <a:pt x="6168" y="7961"/>
                      </a:cubicBezTo>
                      <a:cubicBezTo>
                        <a:pt x="6127" y="8040"/>
                        <a:pt x="6127" y="8109"/>
                        <a:pt x="6087" y="8148"/>
                      </a:cubicBezTo>
                      <a:cubicBezTo>
                        <a:pt x="6047" y="8188"/>
                        <a:pt x="6017" y="8188"/>
                        <a:pt x="5936" y="8188"/>
                      </a:cubicBezTo>
                      <a:lnTo>
                        <a:pt x="2674" y="8188"/>
                      </a:lnTo>
                      <a:cubicBezTo>
                        <a:pt x="2593" y="8188"/>
                        <a:pt x="2513" y="8148"/>
                        <a:pt x="2513" y="8040"/>
                      </a:cubicBezTo>
                      <a:close/>
                      <a:moveTo>
                        <a:pt x="2945" y="5767"/>
                      </a:moveTo>
                      <a:cubicBezTo>
                        <a:pt x="3298" y="5767"/>
                        <a:pt x="3650" y="5649"/>
                        <a:pt x="3963" y="5461"/>
                      </a:cubicBezTo>
                      <a:cubicBezTo>
                        <a:pt x="4325" y="5225"/>
                        <a:pt x="4637" y="4999"/>
                        <a:pt x="4869" y="4694"/>
                      </a:cubicBezTo>
                      <a:lnTo>
                        <a:pt x="5735" y="2037"/>
                      </a:lnTo>
                      <a:cubicBezTo>
                        <a:pt x="5654" y="1771"/>
                        <a:pt x="5543" y="1535"/>
                        <a:pt x="5342" y="1348"/>
                      </a:cubicBezTo>
                      <a:cubicBezTo>
                        <a:pt x="5151" y="1151"/>
                        <a:pt x="4869" y="1043"/>
                        <a:pt x="4557" y="1043"/>
                      </a:cubicBezTo>
                      <a:cubicBezTo>
                        <a:pt x="4204" y="1043"/>
                        <a:pt x="3892" y="1151"/>
                        <a:pt x="3570" y="1387"/>
                      </a:cubicBezTo>
                      <a:cubicBezTo>
                        <a:pt x="3298" y="1574"/>
                        <a:pt x="3026" y="1850"/>
                        <a:pt x="2865" y="2155"/>
                      </a:cubicBezTo>
                      <a:cubicBezTo>
                        <a:pt x="2633" y="2460"/>
                        <a:pt x="2432" y="2883"/>
                        <a:pt x="2271" y="3424"/>
                      </a:cubicBezTo>
                      <a:cubicBezTo>
                        <a:pt x="2080" y="3956"/>
                        <a:pt x="1999" y="4379"/>
                        <a:pt x="1999" y="4694"/>
                      </a:cubicBezTo>
                      <a:cubicBezTo>
                        <a:pt x="1999" y="4999"/>
                        <a:pt x="2080" y="5225"/>
                        <a:pt x="2241" y="5461"/>
                      </a:cubicBezTo>
                      <a:cubicBezTo>
                        <a:pt x="2392" y="5649"/>
                        <a:pt x="2633" y="5767"/>
                        <a:pt x="2945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42813E2E-9825-67D8-9359-309926B6D821}"/>
                    </a:ext>
                  </a:extLst>
                </p:cNvPr>
                <p:cNvSpPr/>
                <p:nvPr/>
              </p:nvSpPr>
              <p:spPr>
                <a:xfrm>
                  <a:off x="12936221" y="6961197"/>
                  <a:ext cx="6293" cy="7459"/>
                </a:xfrm>
                <a:custGeom>
                  <a:avLst/>
                  <a:gdLst>
                    <a:gd name="connsiteX0" fmla="*/ 2554 w 6293"/>
                    <a:gd name="connsiteY0" fmla="*/ 8040 h 7459"/>
                    <a:gd name="connsiteX1" fmla="*/ 2745 w 6293"/>
                    <a:gd name="connsiteY1" fmla="*/ 7804 h 7459"/>
                    <a:gd name="connsiteX2" fmla="*/ 3611 w 6293"/>
                    <a:gd name="connsiteY2" fmla="*/ 7725 h 7459"/>
                    <a:gd name="connsiteX3" fmla="*/ 4004 w 6293"/>
                    <a:gd name="connsiteY3" fmla="*/ 7381 h 7459"/>
                    <a:gd name="connsiteX4" fmla="*/ 4679 w 6293"/>
                    <a:gd name="connsiteY4" fmla="*/ 5383 h 7459"/>
                    <a:gd name="connsiteX5" fmla="*/ 2947 w 6293"/>
                    <a:gd name="connsiteY5" fmla="*/ 6032 h 7459"/>
                    <a:gd name="connsiteX6" fmla="*/ 1447 w 6293"/>
                    <a:gd name="connsiteY6" fmla="*/ 5501 h 7459"/>
                    <a:gd name="connsiteX7" fmla="*/ 903 w 6293"/>
                    <a:gd name="connsiteY7" fmla="*/ 4192 h 7459"/>
                    <a:gd name="connsiteX8" fmla="*/ 1416 w 6293"/>
                    <a:gd name="connsiteY8" fmla="*/ 2617 h 7459"/>
                    <a:gd name="connsiteX9" fmla="*/ 2745 w 6293"/>
                    <a:gd name="connsiteY9" fmla="*/ 1269 h 7459"/>
                    <a:gd name="connsiteX10" fmla="*/ 4598 w 6293"/>
                    <a:gd name="connsiteY10" fmla="*/ 728 h 7459"/>
                    <a:gd name="connsiteX11" fmla="*/ 5424 w 6293"/>
                    <a:gd name="connsiteY11" fmla="*/ 964 h 7459"/>
                    <a:gd name="connsiteX12" fmla="*/ 5977 w 6293"/>
                    <a:gd name="connsiteY12" fmla="*/ 1495 h 7459"/>
                    <a:gd name="connsiteX13" fmla="*/ 6481 w 6293"/>
                    <a:gd name="connsiteY13" fmla="*/ 1043 h 7459"/>
                    <a:gd name="connsiteX14" fmla="*/ 7035 w 6293"/>
                    <a:gd name="connsiteY14" fmla="*/ 728 h 7459"/>
                    <a:gd name="connsiteX15" fmla="*/ 7196 w 6293"/>
                    <a:gd name="connsiteY15" fmla="*/ 885 h 7459"/>
                    <a:gd name="connsiteX16" fmla="*/ 5071 w 6293"/>
                    <a:gd name="connsiteY16" fmla="*/ 7420 h 7459"/>
                    <a:gd name="connsiteX17" fmla="*/ 5031 w 6293"/>
                    <a:gd name="connsiteY17" fmla="*/ 7646 h 7459"/>
                    <a:gd name="connsiteX18" fmla="*/ 6048 w 6293"/>
                    <a:gd name="connsiteY18" fmla="*/ 7804 h 7459"/>
                    <a:gd name="connsiteX19" fmla="*/ 6129 w 6293"/>
                    <a:gd name="connsiteY19" fmla="*/ 7843 h 7459"/>
                    <a:gd name="connsiteX20" fmla="*/ 6209 w 6293"/>
                    <a:gd name="connsiteY20" fmla="*/ 7961 h 7459"/>
                    <a:gd name="connsiteX21" fmla="*/ 6088 w 6293"/>
                    <a:gd name="connsiteY21" fmla="*/ 8148 h 7459"/>
                    <a:gd name="connsiteX22" fmla="*/ 5937 w 6293"/>
                    <a:gd name="connsiteY22" fmla="*/ 8188 h 7459"/>
                    <a:gd name="connsiteX23" fmla="*/ 2705 w 6293"/>
                    <a:gd name="connsiteY23" fmla="*/ 8188 h 7459"/>
                    <a:gd name="connsiteX24" fmla="*/ 2554 w 6293"/>
                    <a:gd name="connsiteY24" fmla="*/ 8040 h 7459"/>
                    <a:gd name="connsiteX25" fmla="*/ 2987 w 6293"/>
                    <a:gd name="connsiteY25" fmla="*/ 5767 h 7459"/>
                    <a:gd name="connsiteX26" fmla="*/ 4004 w 6293"/>
                    <a:gd name="connsiteY26" fmla="*/ 5461 h 7459"/>
                    <a:gd name="connsiteX27" fmla="*/ 4870 w 6293"/>
                    <a:gd name="connsiteY27" fmla="*/ 4694 h 7459"/>
                    <a:gd name="connsiteX28" fmla="*/ 5736 w 6293"/>
                    <a:gd name="connsiteY28" fmla="*/ 2037 h 7459"/>
                    <a:gd name="connsiteX29" fmla="*/ 5343 w 6293"/>
                    <a:gd name="connsiteY29" fmla="*/ 1348 h 7459"/>
                    <a:gd name="connsiteX30" fmla="*/ 4558 w 6293"/>
                    <a:gd name="connsiteY30" fmla="*/ 1043 h 7459"/>
                    <a:gd name="connsiteX31" fmla="*/ 3611 w 6293"/>
                    <a:gd name="connsiteY31" fmla="*/ 1387 h 7459"/>
                    <a:gd name="connsiteX32" fmla="*/ 2866 w 6293"/>
                    <a:gd name="connsiteY32" fmla="*/ 2155 h 7459"/>
                    <a:gd name="connsiteX33" fmla="*/ 2272 w 6293"/>
                    <a:gd name="connsiteY33" fmla="*/ 3424 h 7459"/>
                    <a:gd name="connsiteX34" fmla="*/ 2040 w 6293"/>
                    <a:gd name="connsiteY34" fmla="*/ 4694 h 7459"/>
                    <a:gd name="connsiteX35" fmla="*/ 2272 w 6293"/>
                    <a:gd name="connsiteY35" fmla="*/ 5461 h 7459"/>
                    <a:gd name="connsiteX36" fmla="*/ 2987 w 6293"/>
                    <a:gd name="connsiteY36" fmla="*/ 5767 h 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6293" h="7459">
                      <a:moveTo>
                        <a:pt x="2554" y="8040"/>
                      </a:moveTo>
                      <a:cubicBezTo>
                        <a:pt x="2594" y="7883"/>
                        <a:pt x="2634" y="7804"/>
                        <a:pt x="2745" y="7804"/>
                      </a:cubicBezTo>
                      <a:cubicBezTo>
                        <a:pt x="3098" y="7804"/>
                        <a:pt x="3380" y="7765"/>
                        <a:pt x="3611" y="7725"/>
                      </a:cubicBezTo>
                      <a:cubicBezTo>
                        <a:pt x="3813" y="7686"/>
                        <a:pt x="3964" y="7538"/>
                        <a:pt x="4004" y="7381"/>
                      </a:cubicBezTo>
                      <a:lnTo>
                        <a:pt x="4679" y="5383"/>
                      </a:lnTo>
                      <a:cubicBezTo>
                        <a:pt x="4085" y="5845"/>
                        <a:pt x="3500" y="6032"/>
                        <a:pt x="2947" y="6032"/>
                      </a:cubicBezTo>
                      <a:cubicBezTo>
                        <a:pt x="2312" y="6032"/>
                        <a:pt x="1809" y="5885"/>
                        <a:pt x="1447" y="5501"/>
                      </a:cubicBezTo>
                      <a:cubicBezTo>
                        <a:pt x="1094" y="5117"/>
                        <a:pt x="903" y="4694"/>
                        <a:pt x="903" y="4192"/>
                      </a:cubicBezTo>
                      <a:cubicBezTo>
                        <a:pt x="903" y="3690"/>
                        <a:pt x="1054" y="3149"/>
                        <a:pt x="1416" y="2617"/>
                      </a:cubicBezTo>
                      <a:cubicBezTo>
                        <a:pt x="1728" y="2076"/>
                        <a:pt x="2161" y="1613"/>
                        <a:pt x="2745" y="1269"/>
                      </a:cubicBezTo>
                      <a:cubicBezTo>
                        <a:pt x="3339" y="924"/>
                        <a:pt x="3933" y="728"/>
                        <a:pt x="4598" y="728"/>
                      </a:cubicBezTo>
                      <a:cubicBezTo>
                        <a:pt x="4870" y="728"/>
                        <a:pt x="5182" y="806"/>
                        <a:pt x="5424" y="964"/>
                      </a:cubicBezTo>
                      <a:cubicBezTo>
                        <a:pt x="5655" y="1072"/>
                        <a:pt x="5857" y="1269"/>
                        <a:pt x="5977" y="1495"/>
                      </a:cubicBezTo>
                      <a:cubicBezTo>
                        <a:pt x="6048" y="1426"/>
                        <a:pt x="6209" y="1269"/>
                        <a:pt x="6481" y="1043"/>
                      </a:cubicBezTo>
                      <a:cubicBezTo>
                        <a:pt x="6723" y="846"/>
                        <a:pt x="6914" y="728"/>
                        <a:pt x="7035" y="728"/>
                      </a:cubicBezTo>
                      <a:cubicBezTo>
                        <a:pt x="7156" y="728"/>
                        <a:pt x="7196" y="806"/>
                        <a:pt x="7196" y="885"/>
                      </a:cubicBezTo>
                      <a:lnTo>
                        <a:pt x="5071" y="7420"/>
                      </a:lnTo>
                      <a:cubicBezTo>
                        <a:pt x="5071" y="7538"/>
                        <a:pt x="5031" y="7617"/>
                        <a:pt x="5031" y="7646"/>
                      </a:cubicBezTo>
                      <a:cubicBezTo>
                        <a:pt x="5031" y="7725"/>
                        <a:pt x="5383" y="7804"/>
                        <a:pt x="6048" y="7804"/>
                      </a:cubicBezTo>
                      <a:cubicBezTo>
                        <a:pt x="6088" y="7804"/>
                        <a:pt x="6129" y="7804"/>
                        <a:pt x="6129" y="7843"/>
                      </a:cubicBezTo>
                      <a:cubicBezTo>
                        <a:pt x="6169" y="7843"/>
                        <a:pt x="6209" y="7883"/>
                        <a:pt x="6209" y="7961"/>
                      </a:cubicBezTo>
                      <a:cubicBezTo>
                        <a:pt x="6169" y="8040"/>
                        <a:pt x="6129" y="8109"/>
                        <a:pt x="6088" y="8148"/>
                      </a:cubicBezTo>
                      <a:cubicBezTo>
                        <a:pt x="6088" y="8188"/>
                        <a:pt x="6018" y="8188"/>
                        <a:pt x="5937" y="8188"/>
                      </a:cubicBezTo>
                      <a:lnTo>
                        <a:pt x="2705" y="8188"/>
                      </a:lnTo>
                      <a:cubicBezTo>
                        <a:pt x="2594" y="8188"/>
                        <a:pt x="2554" y="8148"/>
                        <a:pt x="2554" y="8040"/>
                      </a:cubicBezTo>
                      <a:close/>
                      <a:moveTo>
                        <a:pt x="2987" y="5767"/>
                      </a:moveTo>
                      <a:cubicBezTo>
                        <a:pt x="3339" y="5767"/>
                        <a:pt x="3652" y="5649"/>
                        <a:pt x="4004" y="5461"/>
                      </a:cubicBezTo>
                      <a:cubicBezTo>
                        <a:pt x="4326" y="5225"/>
                        <a:pt x="4638" y="4999"/>
                        <a:pt x="4870" y="4694"/>
                      </a:cubicBezTo>
                      <a:lnTo>
                        <a:pt x="5736" y="2037"/>
                      </a:lnTo>
                      <a:cubicBezTo>
                        <a:pt x="5655" y="1771"/>
                        <a:pt x="5544" y="1535"/>
                        <a:pt x="5343" y="1348"/>
                      </a:cubicBezTo>
                      <a:cubicBezTo>
                        <a:pt x="5152" y="1151"/>
                        <a:pt x="4870" y="1043"/>
                        <a:pt x="4558" y="1043"/>
                      </a:cubicBezTo>
                      <a:cubicBezTo>
                        <a:pt x="4205" y="1043"/>
                        <a:pt x="3893" y="1151"/>
                        <a:pt x="3611" y="1387"/>
                      </a:cubicBezTo>
                      <a:cubicBezTo>
                        <a:pt x="3299" y="1574"/>
                        <a:pt x="3067" y="1850"/>
                        <a:pt x="2866" y="2155"/>
                      </a:cubicBezTo>
                      <a:cubicBezTo>
                        <a:pt x="2665" y="2460"/>
                        <a:pt x="2473" y="2883"/>
                        <a:pt x="2272" y="3424"/>
                      </a:cubicBezTo>
                      <a:cubicBezTo>
                        <a:pt x="2121" y="3956"/>
                        <a:pt x="2040" y="4379"/>
                        <a:pt x="2040" y="4694"/>
                      </a:cubicBezTo>
                      <a:cubicBezTo>
                        <a:pt x="2040" y="4999"/>
                        <a:pt x="2121" y="5225"/>
                        <a:pt x="2272" y="5461"/>
                      </a:cubicBezTo>
                      <a:cubicBezTo>
                        <a:pt x="2393" y="5649"/>
                        <a:pt x="2634" y="5767"/>
                        <a:pt x="2987" y="5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9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662"/>
                </a:p>
              </p:txBody>
            </p:sp>
          </p:grpSp>
        </p:grpSp>
      </p:grpSp>
      <p:sp>
        <p:nvSpPr>
          <p:cNvPr id="323" name="Arrow: Right 322">
            <a:extLst>
              <a:ext uri="{FF2B5EF4-FFF2-40B4-BE49-F238E27FC236}">
                <a16:creationId xmlns:a16="http://schemas.microsoft.com/office/drawing/2014/main" id="{560029F0-8B40-9615-7BFE-5B78A3405829}"/>
              </a:ext>
            </a:extLst>
          </p:cNvPr>
          <p:cNvSpPr/>
          <p:nvPr/>
        </p:nvSpPr>
        <p:spPr>
          <a:xfrm>
            <a:off x="4097926" y="3226226"/>
            <a:ext cx="585075" cy="39164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0A58959-2276-A2A5-E26B-B0BEB25583BC}"/>
              </a:ext>
            </a:extLst>
          </p:cNvPr>
          <p:cNvGrpSpPr/>
          <p:nvPr/>
        </p:nvGrpSpPr>
        <p:grpSpPr>
          <a:xfrm>
            <a:off x="7146971" y="2063858"/>
            <a:ext cx="1288693" cy="739474"/>
            <a:chOff x="6785459" y="1870295"/>
            <a:chExt cx="1288693" cy="739474"/>
          </a:xfrm>
        </p:grpSpPr>
        <p:sp>
          <p:nvSpPr>
            <p:cNvPr id="324" name="Rectangle: Rounded Corners 323">
              <a:extLst>
                <a:ext uri="{FF2B5EF4-FFF2-40B4-BE49-F238E27FC236}">
                  <a16:creationId xmlns:a16="http://schemas.microsoft.com/office/drawing/2014/main" id="{A0F916B9-450F-B7C1-93E1-34B85DEBBBB3}"/>
                </a:ext>
              </a:extLst>
            </p:cNvPr>
            <p:cNvSpPr/>
            <p:nvPr/>
          </p:nvSpPr>
          <p:spPr>
            <a:xfrm>
              <a:off x="6785459" y="1870295"/>
              <a:ext cx="1288693" cy="7394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773CFA34-23A3-CD6F-CEDA-CBBB9DB786F2}"/>
                    </a:ext>
                  </a:extLst>
                </p:cNvPr>
                <p:cNvSpPr txBox="1"/>
                <p:nvPr/>
              </p:nvSpPr>
              <p:spPr>
                <a:xfrm>
                  <a:off x="6953616" y="2039977"/>
                  <a:ext cx="952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" sz="100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accPr>
                          <m:e>
                            <m:r>
                              <a:rPr lang="es-ES" sz="10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𝑥</m:t>
                            </m:r>
                          </m:e>
                        </m:acc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𝐴𝑥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+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𝐵𝑢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𝑦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= 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𝐶𝑥</m:t>
                        </m:r>
                      </m:oMath>
                    </m:oMathPara>
                  </a14:m>
                  <a:endParaRPr sz="1000"/>
                </a:p>
              </p:txBody>
            </p:sp>
          </mc:Choice>
          <mc:Fallback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773CFA34-23A3-CD6F-CEDA-CBBB9DB78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616" y="2039977"/>
                  <a:ext cx="95237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9F8D8D05-6708-0216-3479-56E2B293396C}"/>
              </a:ext>
            </a:extLst>
          </p:cNvPr>
          <p:cNvGrpSpPr/>
          <p:nvPr/>
        </p:nvGrpSpPr>
        <p:grpSpPr>
          <a:xfrm>
            <a:off x="7146971" y="3091496"/>
            <a:ext cx="1288693" cy="739474"/>
            <a:chOff x="6785459" y="1870295"/>
            <a:chExt cx="1288693" cy="739474"/>
          </a:xfrm>
        </p:grpSpPr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F4004ECC-2BAA-C7C0-F6AE-B223B4B38557}"/>
                </a:ext>
              </a:extLst>
            </p:cNvPr>
            <p:cNvSpPr/>
            <p:nvPr/>
          </p:nvSpPr>
          <p:spPr>
            <a:xfrm>
              <a:off x="6785459" y="1870295"/>
              <a:ext cx="1288693" cy="7394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4DA4EF15-9ECE-FED8-BC34-C7D2228970C4}"/>
                    </a:ext>
                  </a:extLst>
                </p:cNvPr>
                <p:cNvSpPr txBox="1"/>
                <p:nvPr/>
              </p:nvSpPr>
              <p:spPr>
                <a:xfrm>
                  <a:off x="6953616" y="2030986"/>
                  <a:ext cx="952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" sz="100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accPr>
                          <m:e>
                            <m:r>
                              <a:rPr lang="es-ES" sz="10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𝑥</m:t>
                            </m:r>
                          </m:e>
                        </m:acc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𝐴𝑥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+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𝐵𝑢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𝑦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= 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𝐶𝑥</m:t>
                        </m:r>
                      </m:oMath>
                    </m:oMathPara>
                  </a14:m>
                  <a:endParaRPr sz="1000"/>
                </a:p>
              </p:txBody>
            </p:sp>
          </mc:Choice>
          <mc:Fallback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4DA4EF15-9ECE-FED8-BC34-C7D222897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616" y="2030986"/>
                  <a:ext cx="95237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4CBC76C0-296E-5DEC-4A2A-A218DEB32895}"/>
              </a:ext>
            </a:extLst>
          </p:cNvPr>
          <p:cNvGrpSpPr/>
          <p:nvPr/>
        </p:nvGrpSpPr>
        <p:grpSpPr>
          <a:xfrm>
            <a:off x="7146971" y="4130908"/>
            <a:ext cx="1288693" cy="739474"/>
            <a:chOff x="6785459" y="1870295"/>
            <a:chExt cx="1288693" cy="739474"/>
          </a:xfrm>
        </p:grpSpPr>
        <p:sp>
          <p:nvSpPr>
            <p:cNvPr id="331" name="Rectangle: Rounded Corners 330">
              <a:extLst>
                <a:ext uri="{FF2B5EF4-FFF2-40B4-BE49-F238E27FC236}">
                  <a16:creationId xmlns:a16="http://schemas.microsoft.com/office/drawing/2014/main" id="{357C88C1-E382-B679-4CE6-E6DA040BF4A6}"/>
                </a:ext>
              </a:extLst>
            </p:cNvPr>
            <p:cNvSpPr/>
            <p:nvPr/>
          </p:nvSpPr>
          <p:spPr>
            <a:xfrm>
              <a:off x="6785459" y="1870295"/>
              <a:ext cx="1288693" cy="7394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CB7621D1-12B4-F885-B548-91DBF6CF5A71}"/>
                    </a:ext>
                  </a:extLst>
                </p:cNvPr>
                <p:cNvSpPr txBox="1"/>
                <p:nvPr/>
              </p:nvSpPr>
              <p:spPr>
                <a:xfrm>
                  <a:off x="6953616" y="2039977"/>
                  <a:ext cx="95237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s-ES" sz="100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accPr>
                          <m:e>
                            <m:r>
                              <a:rPr lang="es-ES" sz="10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𝑥</m:t>
                            </m:r>
                          </m:e>
                        </m:acc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𝐴𝑥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+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𝐵𝑢</m:t>
                        </m:r>
                        <m:r>
                          <a:rPr lang="es-ES" sz="10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𝑦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 = </m:t>
                        </m:r>
                        <m:r>
                          <a:rPr lang="es-ES" sz="100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𝐶𝑥</m:t>
                        </m:r>
                      </m:oMath>
                    </m:oMathPara>
                  </a14:m>
                  <a:endParaRPr sz="1000"/>
                </a:p>
              </p:txBody>
            </p:sp>
          </mc:Choice>
          <mc:Fallback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CB7621D1-12B4-F885-B548-91DBF6CF5A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3616" y="2039977"/>
                  <a:ext cx="952377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53788F-A89F-BEC9-15D4-CFA1A95E11B1}"/>
                  </a:ext>
                </a:extLst>
              </p:cNvPr>
              <p:cNvSpPr txBox="1"/>
              <p:nvPr/>
            </p:nvSpPr>
            <p:spPr>
              <a:xfrm>
                <a:off x="4775559" y="3190128"/>
                <a:ext cx="1566860" cy="391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r>
                        <a:rPr lang="en-US" sz="9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9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s</m:t>
                      </m:r>
                      <m:r>
                        <a:rPr lang="en-US" sz="9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i</m:t>
                          </m:r>
                          <m: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m:rPr>
                              <m:brk m:alnAt="23"/>
                            </m:rP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en-US" sz="9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9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  <m:r>
                                <a:rPr lang="en-US" sz="9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9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 + </m:t>
                          </m:r>
                          <m: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 + </m:t>
                          </m:r>
                          <m:r>
                            <a:rPr lang="en-US" sz="9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𝑠𝑒</m:t>
                          </m:r>
                        </m:e>
                      </m:nary>
                    </m:oMath>
                  </m:oMathPara>
                </a14:m>
                <a:endParaRPr lang="en-US" sz="900" spc="0" baseline="0">
                  <a:ln/>
                  <a:solidFill>
                    <a:schemeClr val="tx1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53788F-A89F-BEC9-15D4-CFA1A95E1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559" y="3190128"/>
                <a:ext cx="1566860" cy="391646"/>
              </a:xfrm>
              <a:prstGeom prst="rect">
                <a:avLst/>
              </a:prstGeom>
              <a:blipFill>
                <a:blip r:embed="rId12"/>
                <a:stretch>
                  <a:fillRect l="-1556" t="-116923" b="-18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F0CB4B42-6DCA-F9C5-C12A-C3F1D102CC66}"/>
              </a:ext>
            </a:extLst>
          </p:cNvPr>
          <p:cNvSpPr/>
          <p:nvPr/>
        </p:nvSpPr>
        <p:spPr>
          <a:xfrm>
            <a:off x="6434977" y="3233177"/>
            <a:ext cx="585075" cy="39164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AFA3384-743C-BF26-3ACD-FC532C1319D1}"/>
              </a:ext>
            </a:extLst>
          </p:cNvPr>
          <p:cNvSpPr txBox="1">
            <a:spLocks/>
          </p:cNvSpPr>
          <p:nvPr/>
        </p:nvSpPr>
        <p:spPr>
          <a:xfrm>
            <a:off x="2952750" y="5436748"/>
            <a:ext cx="4102571" cy="2708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Fig. 9: Converting Bode Plot data to State Space Model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143D7-9C90-0F92-6663-3EDDED6C61AC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9F3F0-E586-7755-16E1-B3CBB89F190F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136FB-264B-ACD4-66A7-5831AEF5C7CE}"/>
              </a:ext>
            </a:extLst>
          </p:cNvPr>
          <p:cNvSpPr txBox="1"/>
          <p:nvPr/>
        </p:nvSpPr>
        <p:spPr>
          <a:xfrm>
            <a:off x="7367962" y="1820008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Subsystem-1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98E55-FE58-6B0B-2F31-0467663FEAFE}"/>
              </a:ext>
            </a:extLst>
          </p:cNvPr>
          <p:cNvSpPr txBox="1"/>
          <p:nvPr/>
        </p:nvSpPr>
        <p:spPr>
          <a:xfrm>
            <a:off x="7367962" y="2841660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Subsystem-2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6BE2E1-D895-FBEF-37FA-AA91AC6339CE}"/>
              </a:ext>
            </a:extLst>
          </p:cNvPr>
          <p:cNvSpPr txBox="1"/>
          <p:nvPr/>
        </p:nvSpPr>
        <p:spPr>
          <a:xfrm>
            <a:off x="7367962" y="3860856"/>
            <a:ext cx="9108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Subsystem-3</a:t>
            </a:r>
          </a:p>
        </p:txBody>
      </p:sp>
    </p:spTree>
    <p:extLst>
      <p:ext uri="{BB962C8B-B14F-4D97-AF65-F5344CB8AC3E}">
        <p14:creationId xmlns:p14="http://schemas.microsoft.com/office/powerpoint/2010/main" val="189852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2" grpId="0"/>
      <p:bldP spid="15" grpId="0" animBg="1"/>
      <p:bldP spid="14" grpId="0"/>
      <p:bldP spid="6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F7568-7AB0-BB34-3961-1833CB1C9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4179006-9FB8-39E1-5C05-33EDB6320EFB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2DDA3E0B-7212-FEB1-EA55-84F8F4084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E3AEF-44ED-D16D-F92F-5D86D7E7B194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DB3BE1-9B4D-94F0-EF35-CA01E715DF1D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Vector Fitting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41A5EA-DB11-CBA4-F62C-79BE7ECFCB28}"/>
              </a:ext>
            </a:extLst>
          </p:cNvPr>
          <p:cNvSpPr/>
          <p:nvPr/>
        </p:nvSpPr>
        <p:spPr>
          <a:xfrm>
            <a:off x="1340997" y="1802295"/>
            <a:ext cx="2533650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Start: Frequency-domain data (s, H(s))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B0A326-6269-2BCA-8E86-402319D1A266}"/>
              </a:ext>
            </a:extLst>
          </p:cNvPr>
          <p:cNvSpPr/>
          <p:nvPr/>
        </p:nvSpPr>
        <p:spPr>
          <a:xfrm>
            <a:off x="981382" y="2241869"/>
            <a:ext cx="3252878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Choose initial poles (linear/log spaced or user input)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D0496C-2E40-BB5A-00A2-56EDD2F9BDC7}"/>
              </a:ext>
            </a:extLst>
          </p:cNvPr>
          <p:cNvSpPr/>
          <p:nvPr/>
        </p:nvSpPr>
        <p:spPr>
          <a:xfrm>
            <a:off x="1092705" y="2702158"/>
            <a:ext cx="3030232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Form auxiliary equation with scaling function σ(s)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3AA2F0-17C2-2F25-52A0-A1F96973542B}"/>
              </a:ext>
            </a:extLst>
          </p:cNvPr>
          <p:cNvSpPr/>
          <p:nvPr/>
        </p:nvSpPr>
        <p:spPr>
          <a:xfrm>
            <a:off x="604008" y="3702385"/>
            <a:ext cx="2623978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Update poles: new poles = zeros of σ(s)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E5C8BDA-0532-E5D3-A375-370177D4FAF4}"/>
                  </a:ext>
                </a:extLst>
              </p:cNvPr>
              <p:cNvSpPr/>
              <p:nvPr/>
            </p:nvSpPr>
            <p:spPr>
              <a:xfrm>
                <a:off x="981383" y="3151469"/>
                <a:ext cx="3252877" cy="201973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linear least squares for residues,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11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1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1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E5C8BDA-0532-E5D3-A375-370177D4F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83" y="3151469"/>
                <a:ext cx="3252877" cy="201973"/>
              </a:xfrm>
              <a:prstGeom prst="roundRect">
                <a:avLst/>
              </a:prstGeom>
              <a:blipFill>
                <a:blip r:embed="rId3"/>
                <a:stretch>
                  <a:fillRect t="-11111" b="-27778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C0B6BD-7A5F-0330-E72A-E1C345DB1DDB}"/>
              </a:ext>
            </a:extLst>
          </p:cNvPr>
          <p:cNvSpPr/>
          <p:nvPr/>
        </p:nvSpPr>
        <p:spPr>
          <a:xfrm>
            <a:off x="289559" y="4176687"/>
            <a:ext cx="3252876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 convergence (pole movement, error reduction)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C7CA45-43D1-343C-1464-1B2DB1A91FAA}"/>
                  </a:ext>
                </a:extLst>
              </p:cNvPr>
              <p:cNvSpPr/>
              <p:nvPr/>
            </p:nvSpPr>
            <p:spPr>
              <a:xfrm>
                <a:off x="3874647" y="5262454"/>
                <a:ext cx="2533650" cy="201973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Final residues + asymptotic terms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1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11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C7CA45-43D1-343C-1464-1B2DB1A91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47" y="5262454"/>
                <a:ext cx="2533650" cy="201973"/>
              </a:xfrm>
              <a:prstGeom prst="round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CF3D85-B41A-6802-B5EF-55C398304D2C}"/>
              </a:ext>
            </a:extLst>
          </p:cNvPr>
          <p:cNvSpPr/>
          <p:nvPr/>
        </p:nvSpPr>
        <p:spPr>
          <a:xfrm>
            <a:off x="3375211" y="5758460"/>
            <a:ext cx="3532522" cy="201973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final model: Pole-residue form, State-space form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4405F9E-86A8-125A-924F-41806035FEF6}"/>
              </a:ext>
            </a:extLst>
          </p:cNvPr>
          <p:cNvGrpSpPr/>
          <p:nvPr/>
        </p:nvGrpSpPr>
        <p:grpSpPr>
          <a:xfrm>
            <a:off x="2150621" y="4906241"/>
            <a:ext cx="947844" cy="914400"/>
            <a:chOff x="2150621" y="4906241"/>
            <a:chExt cx="947844" cy="9144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0F4A9DD-DCBF-1139-E3CF-3EBB8FF66E34}"/>
                </a:ext>
              </a:extLst>
            </p:cNvPr>
            <p:cNvSpPr/>
            <p:nvPr/>
          </p:nvSpPr>
          <p:spPr>
            <a:xfrm rot="2699644">
              <a:off x="2150621" y="4906241"/>
              <a:ext cx="914400" cy="914400"/>
            </a:xfrm>
            <a:prstGeom prst="roundRect">
              <a:avLst>
                <a:gd name="adj" fmla="val 10555"/>
              </a:avLst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C33443-23F8-2A3F-5615-7A4C908C2C85}"/>
                </a:ext>
              </a:extLst>
            </p:cNvPr>
            <p:cNvSpPr txBox="1"/>
            <p:nvPr/>
          </p:nvSpPr>
          <p:spPr>
            <a:xfrm>
              <a:off x="2166348" y="5147996"/>
              <a:ext cx="93211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Convergence achieved?</a:t>
              </a:r>
              <a:endPara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7326532-4368-75BF-429F-67A6CB464E14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2607821" y="2004268"/>
            <a:ext cx="1" cy="2376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BC232B9-283E-1A45-D869-611AD073C78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607821" y="2443842"/>
            <a:ext cx="0" cy="25831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B070729-EF54-3DE4-2B4B-DF9896E45F2A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2607821" y="2904131"/>
            <a:ext cx="1" cy="2473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00D1A3D4-F3AA-24EB-3B6F-D23ED286205B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5400000">
            <a:off x="2087439" y="3182001"/>
            <a:ext cx="348943" cy="691825"/>
          </a:xfrm>
          <a:prstGeom prst="bentConnector3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BC2DDA-3F8F-DEFF-E719-5B571723A8E7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1915997" y="3904358"/>
            <a:ext cx="0" cy="2723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02BC85ED-8A1B-1ABD-8902-B2466C5001B7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1792108" y="4547794"/>
            <a:ext cx="661525" cy="323256"/>
          </a:xfrm>
          <a:prstGeom prst="bentConnector2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574CC420-4673-FF21-F149-22CA82667AF1}"/>
              </a:ext>
            </a:extLst>
          </p:cNvPr>
          <p:cNvCxnSpPr>
            <a:stCxn id="15" idx="0"/>
            <a:endCxn id="9" idx="3"/>
          </p:cNvCxnSpPr>
          <p:nvPr/>
        </p:nvCxnSpPr>
        <p:spPr>
          <a:xfrm rot="5400000" flipH="1" flipV="1">
            <a:off x="2688837" y="3494696"/>
            <a:ext cx="1787662" cy="1303183"/>
          </a:xfrm>
          <a:prstGeom prst="bentConnector4">
            <a:avLst>
              <a:gd name="adj1" fmla="val 26807"/>
              <a:gd name="adj2" fmla="val 117542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F97A2AF-C5CA-2729-DAAD-13935DBEAC5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202781" y="5363441"/>
            <a:ext cx="67186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3830CBC-BE26-46B4-0404-DA0E2DBE5981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5141472" y="5464427"/>
            <a:ext cx="0" cy="2940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B68B10F-6A87-E9C1-78DA-A22E9C59D917}"/>
              </a:ext>
            </a:extLst>
          </p:cNvPr>
          <p:cNvSpPr txBox="1"/>
          <p:nvPr/>
        </p:nvSpPr>
        <p:spPr>
          <a:xfrm>
            <a:off x="3314434" y="509641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Yes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ABFD700-8196-183B-4774-11251F0B5CB9}"/>
              </a:ext>
            </a:extLst>
          </p:cNvPr>
          <p:cNvSpPr txBox="1"/>
          <p:nvPr/>
        </p:nvSpPr>
        <p:spPr>
          <a:xfrm>
            <a:off x="3686208" y="4292181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No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7D72001-88E1-3E6C-2A93-579E921F6EFF}"/>
                  </a:ext>
                </a:extLst>
              </p:cNvPr>
              <p:cNvSpPr txBox="1"/>
              <p:nvPr/>
            </p:nvSpPr>
            <p:spPr>
              <a:xfrm>
                <a:off x="4922925" y="1642215"/>
                <a:ext cx="3301420" cy="271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 dirty="0" smtClean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Nunito"/>
                        <a:rtl val="0"/>
                      </a:rPr>
                      <m:t>𝐻</m:t>
                    </m:r>
                    <m:sSub>
                      <m:sSubPr>
                        <m:ctrlP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200" i="1" dirty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1" dirty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𝑠</m:t>
                        </m:r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𝑗</m:t>
                        </m:r>
                        <m:sSub>
                          <m:sSubPr>
                            <m:ctrlP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200" i="1" dirty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Nunito"/>
                        <a:rtl val="0"/>
                      </a:rPr>
                      <m:t> </m:t>
                    </m:r>
                    <m:r>
                      <a:rPr lang="en-US" sz="1200" b="0" i="1" dirty="0" smtClean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Nunito"/>
                        <a:rtl val="0"/>
                      </a:rPr>
                      <m:t>≈</m:t>
                    </m:r>
                    <m:r>
                      <a:rPr lang="en-US" sz="1200" b="0" i="1" dirty="0" smtClean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Nunito"/>
                        <a:rtl val="0"/>
                      </a:rPr>
                      <m:t>𝑓</m:t>
                    </m:r>
                    <m:sSub>
                      <m:sSubPr>
                        <m:ctrlP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200" i="1" dirty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i="1" dirty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𝑠</m:t>
                        </m:r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r>
                          <a:rPr lang="en-US" sz="1200" i="1" dirty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𝑗</m:t>
                        </m:r>
                        <m:sSub>
                          <m:sSubPr>
                            <m:ctrlP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i="1" dirty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1200" i="1" dirty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Nunito"/>
                        <a:rtl val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i</m:t>
                        </m:r>
                        <m: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 = </m:t>
                        </m:r>
                        <m:r>
                          <m:rPr>
                            <m:brk m:alnAt="23"/>
                          </m:rP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N</m:t>
                        </m:r>
                      </m:sup>
                      <m:e>
                        <m:f>
                          <m:fPr>
                            <m:ctrlPr>
                              <a:rPr lang="en-US" sz="1200" b="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200" b="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Nunito"/>
                                <a:rtl val="0"/>
                              </a:rPr>
                              <m:t>𝑠</m:t>
                            </m:r>
                            <m:r>
                              <a:rPr lang="en-US" sz="1200" b="0" i="1" dirty="0" smtClean="0">
                                <a:ln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Nunito"/>
                                <a:rtl val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dirty="0" smtClean="0">
                                    <a:ln/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 + </m:t>
                        </m:r>
                        <m:r>
                          <a:rPr lang="en-US" sz="1200" b="0" i="1" dirty="0" smtClean="0">
                            <a:ln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Nunito"/>
                            <a:rtl val="0"/>
                          </a:rPr>
                          <m:t>𝑑</m:t>
                        </m:r>
                      </m:e>
                    </m:nary>
                  </m:oMath>
                </a14:m>
                <a:r>
                  <a:rPr lang="en-US" sz="1200" spc="0" baseline="0">
                    <a:ln/>
                    <a:solidFill>
                      <a:schemeClr val="tx1"/>
                    </a:solidFill>
                    <a:latin typeface="Nunito"/>
                    <a:sym typeface="Nunito"/>
                    <a:rtl val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1200" i="1" spc="0" baseline="0" dirty="0" smtClean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Nunito"/>
                        <a:rtl val="0"/>
                      </a:rPr>
                      <m:t>𝑠</m:t>
                    </m:r>
                    <m:r>
                      <a:rPr lang="en-US" sz="1200" b="0" i="1" spc="0" baseline="0" dirty="0" smtClean="0">
                        <a:ln/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Nunito"/>
                        <a:rtl val="0"/>
                      </a:rPr>
                      <m:t>𝑒</m:t>
                    </m:r>
                  </m:oMath>
                </a14:m>
                <a:endParaRPr lang="en-US" sz="1200" i="1" spc="0" baseline="0">
                  <a:ln/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7D72001-88E1-3E6C-2A93-579E921F6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925" y="1642215"/>
                <a:ext cx="3301420" cy="271164"/>
              </a:xfrm>
              <a:prstGeom prst="rect">
                <a:avLst/>
              </a:prstGeom>
              <a:blipFill>
                <a:blip r:embed="rId5"/>
                <a:stretch>
                  <a:fillRect l="-1664" t="-106667" b="-1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7BC832D-6AA0-293B-A378-4FE51DD5C869}"/>
                  </a:ext>
                </a:extLst>
              </p:cNvPr>
              <p:cNvSpPr txBox="1"/>
              <p:nvPr/>
            </p:nvSpPr>
            <p:spPr>
              <a:xfrm>
                <a:off x="5380517" y="2298189"/>
                <a:ext cx="2767874" cy="115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eqArrPr>
                            <m:e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 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pt-BR" sz="1200" i="1" dirty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lit/>
                                </m:r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𝑠𝑒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𝑁</m:t>
                                  </m:r>
                                </m:sup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nary>
                              <m:r>
                                <m:rPr>
                                  <m:lit/>
                                </m:r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C7BC832D-6AA0-293B-A378-4FE51DD5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17" y="2298189"/>
                <a:ext cx="2767874" cy="11574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>
            <a:extLst>
              <a:ext uri="{FF2B5EF4-FFF2-40B4-BE49-F238E27FC236}">
                <a16:creationId xmlns:a16="http://schemas.microsoft.com/office/drawing/2014/main" id="{38E9386C-57DB-C2B4-F77D-D806CD7C0BF4}"/>
              </a:ext>
            </a:extLst>
          </p:cNvPr>
          <p:cNvSpPr txBox="1"/>
          <p:nvPr/>
        </p:nvSpPr>
        <p:spPr>
          <a:xfrm>
            <a:off x="8224345" y="162390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(1)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91E8C3-765A-7DBC-BADC-1AD4ABCD2F9B}"/>
              </a:ext>
            </a:extLst>
          </p:cNvPr>
          <p:cNvSpPr txBox="1"/>
          <p:nvPr/>
        </p:nvSpPr>
        <p:spPr>
          <a:xfrm>
            <a:off x="8224345" y="276474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FA3657B-4FB9-1FEB-29A1-2BD1AC5A1E11}"/>
                  </a:ext>
                </a:extLst>
              </p:cNvPr>
              <p:cNvSpPr txBox="1"/>
              <p:nvPr/>
            </p:nvSpPr>
            <p:spPr>
              <a:xfrm>
                <a:off x="4971091" y="3635627"/>
                <a:ext cx="3253254" cy="594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𝑠h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≈</m:t>
                      </m:r>
                      <m:d>
                        <m:d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+1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FA3657B-4FB9-1FEB-29A1-2BD1AC5A1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91" y="3635627"/>
                <a:ext cx="3253254" cy="5945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17ABB022-8F40-CD96-4825-C8C423D8806D}"/>
              </a:ext>
            </a:extLst>
          </p:cNvPr>
          <p:cNvSpPr txBox="1"/>
          <p:nvPr/>
        </p:nvSpPr>
        <p:spPr>
          <a:xfrm>
            <a:off x="8224345" y="378548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37CEA64-05B8-3EFE-4148-F14039F2076A}"/>
                  </a:ext>
                </a:extLst>
              </p:cNvPr>
              <p:cNvSpPr txBox="1"/>
              <p:nvPr/>
            </p:nvSpPr>
            <p:spPr>
              <a:xfrm>
                <a:off x="5684827" y="4412205"/>
                <a:ext cx="2463564" cy="610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𝜎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h</m:t>
                      </m:r>
                      <m:f>
                        <m:f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  </m:t>
                      </m:r>
                    </m:oMath>
                  </m:oMathPara>
                </a14:m>
                <a:endParaRPr/>
              </a:p>
              <a:p>
                <a:pPr algn="l"/>
                <a:endParaRPr lang="en-US" sz="12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37CEA64-05B8-3EFE-4148-F14039F2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27" y="4412205"/>
                <a:ext cx="2463564" cy="610552"/>
              </a:xfrm>
              <a:prstGeom prst="rect">
                <a:avLst/>
              </a:prstGeom>
              <a:blipFill>
                <a:blip r:embed="rId8"/>
                <a:stretch>
                  <a:fillRect l="-2228" t="-5100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126">
            <a:extLst>
              <a:ext uri="{FF2B5EF4-FFF2-40B4-BE49-F238E27FC236}">
                <a16:creationId xmlns:a16="http://schemas.microsoft.com/office/drawing/2014/main" id="{C9C707DA-7AC2-0431-C034-B444A5F48A54}"/>
              </a:ext>
            </a:extLst>
          </p:cNvPr>
          <p:cNvSpPr txBox="1"/>
          <p:nvPr/>
        </p:nvSpPr>
        <p:spPr>
          <a:xfrm>
            <a:off x="8224345" y="44385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(4)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94614-CD16-D1F4-9C2F-DDBC3DB934BD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577AD-F879-93BA-A07A-D5FBF5EF8302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4636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9" grpId="0" animBg="1"/>
      <p:bldP spid="10" grpId="0" animBg="1"/>
      <p:bldP spid="16" grpId="0" animBg="1"/>
      <p:bldP spid="18" grpId="0" animBg="1"/>
      <p:bldP spid="117" grpId="0"/>
      <p:bldP spid="118" grpId="0"/>
      <p:bldP spid="121" grpId="0"/>
      <p:bldP spid="123" grpId="0"/>
      <p:bldP spid="124" grpId="0"/>
      <p:bldP spid="125" grpId="0"/>
      <p:bldP spid="126" grpId="0"/>
      <p:bldP spid="1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D0C6E-8F51-BF5E-E9C0-3F14F50EE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44F350-6B9B-B81A-BD20-E9BF5C3E795D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D74C85E6-E68E-405D-E4F4-C3CAFF374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2121FF-2376-0A68-3425-01C58DD36B1D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F6ADC5-EA5B-09CC-FC3A-C3DF8281C5E1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Results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3205BCC-7181-90F2-092D-9BD26E274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9994" y="1978586"/>
            <a:ext cx="3851584" cy="288868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F341988-32CD-1A42-BADA-7FBC08F53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899" y="1978585"/>
            <a:ext cx="3851585" cy="288868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45DC631-9305-B332-F9D0-495C3902B5A2}"/>
              </a:ext>
            </a:extLst>
          </p:cNvPr>
          <p:cNvSpPr txBox="1">
            <a:spLocks/>
          </p:cNvSpPr>
          <p:nvPr/>
        </p:nvSpPr>
        <p:spPr>
          <a:xfrm>
            <a:off x="723899" y="1588369"/>
            <a:ext cx="1211094" cy="2708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Bode Plot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10CA6BC-6911-4FB7-0ECD-30F2AFB30E65}"/>
              </a:ext>
            </a:extLst>
          </p:cNvPr>
          <p:cNvSpPr txBox="1">
            <a:spLocks/>
          </p:cNvSpPr>
          <p:nvPr/>
        </p:nvSpPr>
        <p:spPr>
          <a:xfrm>
            <a:off x="5109994" y="1588369"/>
            <a:ext cx="1690856" cy="27086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Eigenvalue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F904E-04D2-4A48-7C1B-5B71BC66202F}"/>
              </a:ext>
            </a:extLst>
          </p:cNvPr>
          <p:cNvSpPr txBox="1"/>
          <p:nvPr/>
        </p:nvSpPr>
        <p:spPr>
          <a:xfrm>
            <a:off x="1152525" y="4867274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10: Free and Relaxed vector fitting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3B128-D508-0108-A2BE-8017929332DB}"/>
              </a:ext>
            </a:extLst>
          </p:cNvPr>
          <p:cNvSpPr txBox="1"/>
          <p:nvPr/>
        </p:nvSpPr>
        <p:spPr>
          <a:xfrm>
            <a:off x="5505162" y="4867274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11: Eigenvalues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995D-4CBF-D242-D7D7-8CB7C5101E0C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596FA-256F-D0DD-625D-8E604B742B14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109083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5157-9136-7F12-2D23-422A49237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7852-DB60-8D4F-5630-8F411FF81DBF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93924092-EFED-BE25-6B28-1599DBDE8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7F20CC-E92F-90DC-287B-9F41E28DBF6F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607AAA-780D-53F8-48CB-CD1DCA6C747F}"/>
              </a:ext>
            </a:extLst>
          </p:cNvPr>
          <p:cNvSpPr/>
          <p:nvPr/>
        </p:nvSpPr>
        <p:spPr>
          <a:xfrm rot="3370182">
            <a:off x="3018430" y="4801763"/>
            <a:ext cx="1495845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95845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27B267-4671-F70D-24C5-ADC57E73471E}"/>
              </a:ext>
            </a:extLst>
          </p:cNvPr>
          <p:cNvSpPr/>
          <p:nvPr/>
        </p:nvSpPr>
        <p:spPr>
          <a:xfrm rot="1739363">
            <a:off x="3433358" y="4279310"/>
            <a:ext cx="1342566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342566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DDB4EE7-1183-3B41-5C86-9A156B7A123C}"/>
              </a:ext>
            </a:extLst>
          </p:cNvPr>
          <p:cNvSpPr/>
          <p:nvPr/>
        </p:nvSpPr>
        <p:spPr>
          <a:xfrm>
            <a:off x="3517464" y="3672556"/>
            <a:ext cx="1423008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23008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EF55DC-332A-C693-9521-F2895BF8E377}"/>
              </a:ext>
            </a:extLst>
          </p:cNvPr>
          <p:cNvSpPr/>
          <p:nvPr/>
        </p:nvSpPr>
        <p:spPr>
          <a:xfrm rot="19893037">
            <a:off x="3431986" y="3060168"/>
            <a:ext cx="1415642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15642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86EF1D-8268-69A1-B5BD-619388279118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E3A87EC-7F37-38A1-210E-C4A864D4D0A6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F641CD-0C35-24FB-5340-4D68F31763B2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8AFB4A6-6DAA-7F92-0027-2327F0F8B762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B88E8BA-DD39-4479-B300-4EEE95594AE9}"/>
              </a:ext>
            </a:extLst>
          </p:cNvPr>
          <p:cNvSpPr/>
          <p:nvPr/>
        </p:nvSpPr>
        <p:spPr>
          <a:xfrm>
            <a:off x="4631860" y="205944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939A7CE-EF31-5129-D4F8-75598924F64F}"/>
              </a:ext>
            </a:extLst>
          </p:cNvPr>
          <p:cNvSpPr/>
          <p:nvPr/>
        </p:nvSpPr>
        <p:spPr>
          <a:xfrm>
            <a:off x="4859233" y="3202527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B37E6E5-FF97-06F8-765E-BE4547B14F07}"/>
              </a:ext>
            </a:extLst>
          </p:cNvPr>
          <p:cNvSpPr/>
          <p:nvPr/>
        </p:nvSpPr>
        <p:spPr>
          <a:xfrm>
            <a:off x="5874700" y="328735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10E51C8-7859-2B3F-DE21-B5CEE83104F0}"/>
              </a:ext>
            </a:extLst>
          </p:cNvPr>
          <p:cNvSpPr/>
          <p:nvPr/>
        </p:nvSpPr>
        <p:spPr>
          <a:xfrm>
            <a:off x="4550202" y="4310615"/>
            <a:ext cx="1044854" cy="1044854"/>
          </a:xfrm>
          <a:custGeom>
            <a:avLst/>
            <a:gdLst>
              <a:gd name="connsiteX0" fmla="*/ 0 w 870710"/>
              <a:gd name="connsiteY0" fmla="*/ 435355 h 870710"/>
              <a:gd name="connsiteX1" fmla="*/ 435355 w 870710"/>
              <a:gd name="connsiteY1" fmla="*/ 0 h 870710"/>
              <a:gd name="connsiteX2" fmla="*/ 870710 w 870710"/>
              <a:gd name="connsiteY2" fmla="*/ 435355 h 870710"/>
              <a:gd name="connsiteX3" fmla="*/ 435355 w 870710"/>
              <a:gd name="connsiteY3" fmla="*/ 870710 h 870710"/>
              <a:gd name="connsiteX4" fmla="*/ 0 w 870710"/>
              <a:gd name="connsiteY4" fmla="*/ 435355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710" h="870710">
                <a:moveTo>
                  <a:pt x="0" y="435355"/>
                </a:moveTo>
                <a:cubicBezTo>
                  <a:pt x="0" y="194915"/>
                  <a:pt x="194915" y="0"/>
                  <a:pt x="435355" y="0"/>
                </a:cubicBezTo>
                <a:cubicBezTo>
                  <a:pt x="675795" y="0"/>
                  <a:pt x="870710" y="194915"/>
                  <a:pt x="870710" y="435355"/>
                </a:cubicBezTo>
                <a:cubicBezTo>
                  <a:pt x="870710" y="675795"/>
                  <a:pt x="675795" y="870710"/>
                  <a:pt x="435355" y="870710"/>
                </a:cubicBezTo>
                <a:cubicBezTo>
                  <a:pt x="194915" y="870710"/>
                  <a:pt x="0" y="675795"/>
                  <a:pt x="0" y="43535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593" tIns="132593" rIns="132593" bIns="13259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91AE797-89E4-814E-C736-E804268D137E}"/>
              </a:ext>
            </a:extLst>
          </p:cNvPr>
          <p:cNvSpPr/>
          <p:nvPr/>
        </p:nvSpPr>
        <p:spPr>
          <a:xfrm>
            <a:off x="5606722" y="4397687"/>
            <a:ext cx="1306066" cy="870710"/>
          </a:xfrm>
          <a:custGeom>
            <a:avLst/>
            <a:gdLst>
              <a:gd name="connsiteX0" fmla="*/ 0 w 1306066"/>
              <a:gd name="connsiteY0" fmla="*/ 0 h 870710"/>
              <a:gd name="connsiteX1" fmla="*/ 1306066 w 1306066"/>
              <a:gd name="connsiteY1" fmla="*/ 0 h 870710"/>
              <a:gd name="connsiteX2" fmla="*/ 1306066 w 1306066"/>
              <a:gd name="connsiteY2" fmla="*/ 870710 h 870710"/>
              <a:gd name="connsiteX3" fmla="*/ 0 w 1306066"/>
              <a:gd name="connsiteY3" fmla="*/ 870710 h 870710"/>
              <a:gd name="connsiteX4" fmla="*/ 0 w 1306066"/>
              <a:gd name="connsiteY4" fmla="*/ 0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066" h="870710">
                <a:moveTo>
                  <a:pt x="0" y="0"/>
                </a:moveTo>
                <a:lnTo>
                  <a:pt x="1306066" y="0"/>
                </a:lnTo>
                <a:lnTo>
                  <a:pt x="1306066" y="870710"/>
                </a:lnTo>
                <a:lnTo>
                  <a:pt x="0" y="8707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Scanning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Model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Vector Fitting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Connection Method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Assessment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073263-ADD2-DCD5-1E04-5508DC5253ED}"/>
              </a:ext>
            </a:extLst>
          </p:cNvPr>
          <p:cNvSpPr/>
          <p:nvPr/>
        </p:nvSpPr>
        <p:spPr>
          <a:xfrm>
            <a:off x="3902697" y="5279675"/>
            <a:ext cx="1044854" cy="1044854"/>
          </a:xfrm>
          <a:custGeom>
            <a:avLst/>
            <a:gdLst>
              <a:gd name="connsiteX0" fmla="*/ 0 w 870710"/>
              <a:gd name="connsiteY0" fmla="*/ 435355 h 870710"/>
              <a:gd name="connsiteX1" fmla="*/ 435355 w 870710"/>
              <a:gd name="connsiteY1" fmla="*/ 0 h 870710"/>
              <a:gd name="connsiteX2" fmla="*/ 870710 w 870710"/>
              <a:gd name="connsiteY2" fmla="*/ 435355 h 870710"/>
              <a:gd name="connsiteX3" fmla="*/ 435355 w 870710"/>
              <a:gd name="connsiteY3" fmla="*/ 870710 h 870710"/>
              <a:gd name="connsiteX4" fmla="*/ 0 w 870710"/>
              <a:gd name="connsiteY4" fmla="*/ 435355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710" h="870710">
                <a:moveTo>
                  <a:pt x="0" y="435355"/>
                </a:moveTo>
                <a:cubicBezTo>
                  <a:pt x="0" y="194915"/>
                  <a:pt x="194915" y="0"/>
                  <a:pt x="435355" y="0"/>
                </a:cubicBezTo>
                <a:cubicBezTo>
                  <a:pt x="675795" y="0"/>
                  <a:pt x="870710" y="194915"/>
                  <a:pt x="870710" y="435355"/>
                </a:cubicBezTo>
                <a:cubicBezTo>
                  <a:pt x="870710" y="675795"/>
                  <a:pt x="675795" y="870710"/>
                  <a:pt x="435355" y="870710"/>
                </a:cubicBezTo>
                <a:cubicBezTo>
                  <a:pt x="194915" y="870710"/>
                  <a:pt x="0" y="675795"/>
                  <a:pt x="0" y="43535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593" tIns="132593" rIns="132593" bIns="13259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3281A7E0-FAD5-982E-F7C8-2F46D75D5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53D75-9769-55C1-812A-899122680EF2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148BB9-15F9-6F57-36B6-2117C131D7A0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66161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44AF-3706-D3B2-E83E-FF7735AF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2AEC0DE-D444-FAD7-B107-B39CFEF14936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4C9117FA-D1BC-9453-F59D-FEF74624C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1B36A1-0104-661B-5502-1571E1779C44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19D671-5BD0-BB28-FACA-824E644FFF9D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Component Connection Method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304894-6A52-FC2C-D389-9D5BBDF21C1A}"/>
              </a:ext>
            </a:extLst>
          </p:cNvPr>
          <p:cNvSpPr txBox="1">
            <a:spLocks/>
          </p:cNvSpPr>
          <p:nvPr/>
        </p:nvSpPr>
        <p:spPr>
          <a:xfrm>
            <a:off x="427206" y="1719858"/>
            <a:ext cx="8340388" cy="6362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The component connection method (CCM) easily composes small-signal models from subsystems in state-space, which can be used for eigenvalue based and impedance-based stability assessment.</a:t>
            </a:r>
            <a:endParaRPr lang="en-IN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9547D1-0C6A-C0A2-20DB-272C7C0C6369}"/>
                  </a:ext>
                </a:extLst>
              </p:cNvPr>
              <p:cNvSpPr txBox="1"/>
              <p:nvPr/>
            </p:nvSpPr>
            <p:spPr>
              <a:xfrm>
                <a:off x="5246408" y="4264163"/>
                <a:ext cx="238462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𝐴</m:t>
                      </m:r>
                      <m:r>
                        <a:rPr lang="pt-BR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pt-BR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𝑑𝑖𝑎𝑔</m:t>
                      </m:r>
                      <m:d>
                        <m:dPr>
                          <m:ctrlP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𝐵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𝑑𝑖𝑎𝑔</m:t>
                      </m:r>
                      <m:d>
                        <m:dPr>
                          <m:ctrlP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𝐶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𝑑𝑖𝑎𝑔</m:t>
                      </m:r>
                      <m:d>
                        <m:dPr>
                          <m:ctrlP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i="1">
                  <a:ln/>
                  <a:solidFill>
                    <a:srgbClr val="1E1E1E"/>
                  </a:solidFill>
                  <a:latin typeface="Cambria Math" panose="02040503050406030204" pitchFamily="18" charset="0"/>
                  <a:sym typeface="Nunito"/>
                  <a:rtl val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𝐷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pt-BR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𝑑𝑖𝑎𝑔</m:t>
                      </m:r>
                      <m:d>
                        <m:dPr>
                          <m:ctrlP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pt-BR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9547D1-0C6A-C0A2-20DB-272C7C0C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08" y="4264163"/>
                <a:ext cx="2384627" cy="861774"/>
              </a:xfrm>
              <a:prstGeom prst="rect">
                <a:avLst/>
              </a:prstGeom>
              <a:blipFill>
                <a:blip r:embed="rId3"/>
                <a:stretch>
                  <a:fillRect l="-1023" b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352C3FC-7D40-E3BD-7055-7CE4583525A3}"/>
              </a:ext>
            </a:extLst>
          </p:cNvPr>
          <p:cNvSpPr txBox="1"/>
          <p:nvPr/>
        </p:nvSpPr>
        <p:spPr>
          <a:xfrm>
            <a:off x="5180346" y="3978377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where,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7D1E21-B2D7-737C-9ADF-3354558F712E}"/>
              </a:ext>
            </a:extLst>
          </p:cNvPr>
          <p:cNvSpPr txBox="1"/>
          <p:nvPr/>
        </p:nvSpPr>
        <p:spPr>
          <a:xfrm>
            <a:off x="1218187" y="5344728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12: Combined State space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6F0D09-34E4-B2B1-8CAA-6CDAF7B10EB0}"/>
                  </a:ext>
                </a:extLst>
              </p:cNvPr>
              <p:cNvSpPr txBox="1"/>
              <p:nvPr/>
            </p:nvSpPr>
            <p:spPr>
              <a:xfrm>
                <a:off x="5246408" y="3029377"/>
                <a:ext cx="2809231" cy="107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𝐴</m:t>
                          </m:r>
                        </m:e>
                        <m:sub>
                          <m:r>
                            <a:rPr lang="en-US" sz="140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𝐶𝐶𝑀</m:t>
                          </m:r>
                        </m:sub>
                      </m:sSub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𝐴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+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𝐵</m:t>
                      </m:r>
                      <m:sSub>
                        <m:sSubPr>
                          <m:ctrlPr>
                            <a:rPr lang="en-US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𝐼</m:t>
                              </m:r>
                              <m:r>
                                <a:rPr lang="en-US" sz="140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−</m:t>
                              </m:r>
                              <m:r>
                                <a:rPr lang="en-US" sz="1400" i="1" smtClean="0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−1</m:t>
                          </m:r>
                        </m:sup>
                      </m:sSup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𝐵</m:t>
                          </m:r>
                        </m:e>
                        <m:sub>
                          <m: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𝐶𝐶𝑀</m:t>
                          </m:r>
                        </m:sub>
                      </m:sSub>
                      <m:r>
                        <a:rPr lang="en-US" sz="1400" i="1" dirty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 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𝐵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𝐼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−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−1</m:t>
                          </m:r>
                        </m:sup>
                      </m:sSup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𝐷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+</m:t>
                      </m:r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𝐵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</m:t>
                          </m:r>
                        </m:e>
                        <m:sub>
                          <m: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𝐶𝐶𝑀</m:t>
                          </m:r>
                        </m:sub>
                      </m:sSub>
                      <m:r>
                        <a:rPr lang="en-US" sz="1400" i="1" dirty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 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𝐼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−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−1</m:t>
                          </m:r>
                        </m:sup>
                      </m:sSup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𝐶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𝐷</m:t>
                          </m:r>
                        </m:e>
                        <m:sub>
                          <m:r>
                            <a:rPr lang="en-US" sz="1400" i="1" dirty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𝐶𝐶𝑀</m:t>
                          </m:r>
                        </m:sub>
                      </m:sSub>
                      <m:r>
                        <a:rPr lang="en-US" sz="1400" i="1" dirty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 </m:t>
                      </m:r>
                      <m:r>
                        <a:rPr lang="en-US" sz="14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𝐼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−</m:t>
                              </m:r>
                              <m:r>
                                <a:rPr lang="en-US" sz="14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𝐷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−1</m:t>
                          </m:r>
                        </m:sup>
                      </m:sSup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𝐷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endParaRPr lang="en-US" sz="14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6F0D09-34E4-B2B1-8CAA-6CDAF7B10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08" y="3029377"/>
                <a:ext cx="2809231" cy="1077218"/>
              </a:xfrm>
              <a:prstGeom prst="rect">
                <a:avLst/>
              </a:prstGeom>
              <a:blipFill>
                <a:blip r:embed="rId4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A4E448A-9F93-9634-6916-D4DA1353327B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BA06E-54A4-E7D3-6814-347AAF74C8FB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8D1DAC-2F06-B7B5-542B-9CC3A6C26351}"/>
              </a:ext>
            </a:extLst>
          </p:cNvPr>
          <p:cNvGrpSpPr/>
          <p:nvPr/>
        </p:nvGrpSpPr>
        <p:grpSpPr>
          <a:xfrm>
            <a:off x="655806" y="2552865"/>
            <a:ext cx="3404554" cy="2776786"/>
            <a:chOff x="655806" y="2552865"/>
            <a:chExt cx="3404554" cy="277678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50689BA-4977-7516-8FBF-0A95AFED91F5}"/>
                </a:ext>
              </a:extLst>
            </p:cNvPr>
            <p:cNvGrpSpPr/>
            <p:nvPr/>
          </p:nvGrpSpPr>
          <p:grpSpPr>
            <a:xfrm>
              <a:off x="655806" y="2828512"/>
              <a:ext cx="3404554" cy="2239842"/>
              <a:chOff x="655806" y="2828512"/>
              <a:chExt cx="3404554" cy="223984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147146F-85A2-D097-6AE8-B13CC596F819}"/>
                  </a:ext>
                </a:extLst>
              </p:cNvPr>
              <p:cNvGrpSpPr/>
              <p:nvPr/>
            </p:nvGrpSpPr>
            <p:grpSpPr>
              <a:xfrm>
                <a:off x="655806" y="2828512"/>
                <a:ext cx="3404554" cy="2239842"/>
                <a:chOff x="723138" y="1792967"/>
                <a:chExt cx="4058412" cy="2465021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8EC3B5CB-E548-DD2F-B690-45AACCB3E363}"/>
                    </a:ext>
                  </a:extLst>
                </p:cNvPr>
                <p:cNvSpPr/>
                <p:nvPr/>
              </p:nvSpPr>
              <p:spPr>
                <a:xfrm>
                  <a:off x="723138" y="1792967"/>
                  <a:ext cx="1536192" cy="81381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1288888C-53EE-71E5-D571-E3D23FAB9CED}"/>
                    </a:ext>
                  </a:extLst>
                </p:cNvPr>
                <p:cNvSpPr/>
                <p:nvPr/>
              </p:nvSpPr>
              <p:spPr>
                <a:xfrm>
                  <a:off x="3245358" y="1792967"/>
                  <a:ext cx="1536192" cy="81381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A3501D52-37F5-910C-78F3-257084222615}"/>
                    </a:ext>
                  </a:extLst>
                </p:cNvPr>
                <p:cNvSpPr/>
                <p:nvPr/>
              </p:nvSpPr>
              <p:spPr>
                <a:xfrm>
                  <a:off x="3245358" y="3444172"/>
                  <a:ext cx="1536192" cy="81381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EAF2C7BC-FA48-33CA-FCE9-D79A6E9C5CA1}"/>
                    </a:ext>
                  </a:extLst>
                </p:cNvPr>
                <p:cNvSpPr/>
                <p:nvPr/>
              </p:nvSpPr>
              <p:spPr>
                <a:xfrm>
                  <a:off x="723138" y="3444172"/>
                  <a:ext cx="1536192" cy="813816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" name="Arrow: Left-Right 12">
                  <a:extLst>
                    <a:ext uri="{FF2B5EF4-FFF2-40B4-BE49-F238E27FC236}">
                      <a16:creationId xmlns:a16="http://schemas.microsoft.com/office/drawing/2014/main" id="{A4EB94BE-6C11-FAA1-C518-283BFDB592DE}"/>
                    </a:ext>
                  </a:extLst>
                </p:cNvPr>
                <p:cNvSpPr/>
                <p:nvPr/>
              </p:nvSpPr>
              <p:spPr>
                <a:xfrm>
                  <a:off x="2404872" y="2039112"/>
                  <a:ext cx="694944" cy="325495"/>
                </a:xfrm>
                <a:prstGeom prst="left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4" name="Arrow: Left-Right 13">
                  <a:extLst>
                    <a:ext uri="{FF2B5EF4-FFF2-40B4-BE49-F238E27FC236}">
                      <a16:creationId xmlns:a16="http://schemas.microsoft.com/office/drawing/2014/main" id="{CA742914-70CE-6BC2-678A-7B46538CDADD}"/>
                    </a:ext>
                  </a:extLst>
                </p:cNvPr>
                <p:cNvSpPr/>
                <p:nvPr/>
              </p:nvSpPr>
              <p:spPr>
                <a:xfrm>
                  <a:off x="2404872" y="3688332"/>
                  <a:ext cx="694944" cy="325495"/>
                </a:xfrm>
                <a:prstGeom prst="left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5" name="Arrow: Left-Right 14">
                  <a:extLst>
                    <a:ext uri="{FF2B5EF4-FFF2-40B4-BE49-F238E27FC236}">
                      <a16:creationId xmlns:a16="http://schemas.microsoft.com/office/drawing/2014/main" id="{400C167E-7EAB-5D67-2FB0-97C51E72365D}"/>
                    </a:ext>
                  </a:extLst>
                </p:cNvPr>
                <p:cNvSpPr/>
                <p:nvPr/>
              </p:nvSpPr>
              <p:spPr>
                <a:xfrm rot="5400000">
                  <a:off x="3665982" y="2862729"/>
                  <a:ext cx="694944" cy="325495"/>
                </a:xfrm>
                <a:prstGeom prst="left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Arrow: Left-Right 15">
                  <a:extLst>
                    <a:ext uri="{FF2B5EF4-FFF2-40B4-BE49-F238E27FC236}">
                      <a16:creationId xmlns:a16="http://schemas.microsoft.com/office/drawing/2014/main" id="{357E4805-FF6A-AAAF-9059-00D2FCB40FA9}"/>
                    </a:ext>
                  </a:extLst>
                </p:cNvPr>
                <p:cNvSpPr/>
                <p:nvPr/>
              </p:nvSpPr>
              <p:spPr>
                <a:xfrm rot="5400000">
                  <a:off x="1143762" y="2862730"/>
                  <a:ext cx="694944" cy="325495"/>
                </a:xfrm>
                <a:prstGeom prst="left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Arrow: Left-Right 17">
                  <a:extLst>
                    <a:ext uri="{FF2B5EF4-FFF2-40B4-BE49-F238E27FC236}">
                      <a16:creationId xmlns:a16="http://schemas.microsoft.com/office/drawing/2014/main" id="{227D6B44-7352-C836-6A3C-73CE1960DA62}"/>
                    </a:ext>
                  </a:extLst>
                </p:cNvPr>
                <p:cNvSpPr/>
                <p:nvPr/>
              </p:nvSpPr>
              <p:spPr>
                <a:xfrm rot="2069846">
                  <a:off x="2214011" y="2814328"/>
                  <a:ext cx="1151984" cy="325495"/>
                </a:xfrm>
                <a:prstGeom prst="leftRight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0FC6590-18D3-E25F-2D1C-7FE1DF37CE10}"/>
                      </a:ext>
                    </a:extLst>
                  </p:cNvPr>
                  <p:cNvSpPr txBox="1"/>
                  <p:nvPr/>
                </p:nvSpPr>
                <p:spPr>
                  <a:xfrm>
                    <a:off x="1136373" y="3106234"/>
                    <a:ext cx="27252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pc="0" baseline="0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̇</m:t>
                          </m:r>
                        </m:oMath>
                      </m:oMathPara>
                    </a14:m>
                    <a:endParaRPr lang="en-US" sz="800" spc="0" baseline="0">
                      <a:ln/>
                      <a:solidFill>
                        <a:srgbClr val="1E1E1E"/>
                      </a:solidFill>
                      <a:latin typeface="Nunito"/>
                      <a:sym typeface="Nunito"/>
                      <a:rtl val="0"/>
                    </a:endParaRP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0FC6590-18D3-E25F-2D1C-7FE1DF37CE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6373" y="3106234"/>
                    <a:ext cx="27252" cy="1231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00" r="-6000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66CB327-5FC1-DAD4-D8EC-9C084B7D4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88001" y="2936639"/>
                    <a:ext cx="12564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s-ES" sz="140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accPr>
                            <m:e>
                              <m:r>
                                <a:rPr lang="es-ES" sz="14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𝐴𝑥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𝐵𝑢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𝑦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66CB327-5FC1-DAD4-D8EC-9C084B7D4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001" y="2936639"/>
                    <a:ext cx="125649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4EEF3E5-8818-447D-E45C-BC97488BBB9B}"/>
                      </a:ext>
                    </a:extLst>
                  </p:cNvPr>
                  <p:cNvSpPr txBox="1"/>
                  <p:nvPr/>
                </p:nvSpPr>
                <p:spPr>
                  <a:xfrm>
                    <a:off x="2771667" y="2936639"/>
                    <a:ext cx="12564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s-ES" sz="140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accPr>
                            <m:e>
                              <m:r>
                                <a:rPr lang="es-ES" sz="14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𝐴𝑥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𝐵𝑢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𝑦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4EEF3E5-8818-447D-E45C-BC97488BBB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667" y="2936639"/>
                    <a:ext cx="125649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AA6F72A-C6C1-8851-7ED6-23ACB113F3D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1667" y="4437006"/>
                    <a:ext cx="12564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s-ES" sz="140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accPr>
                            <m:e>
                              <m:r>
                                <a:rPr lang="es-ES" sz="14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𝐴𝑥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𝐵𝑢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𝑦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0AA6F72A-C6C1-8851-7ED6-23ACB113F3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667" y="4437006"/>
                    <a:ext cx="125649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506C8CC-C05B-6E9E-8D59-1CA33BEEDE52}"/>
                      </a:ext>
                    </a:extLst>
                  </p:cNvPr>
                  <p:cNvSpPr txBox="1"/>
                  <p:nvPr/>
                </p:nvSpPr>
                <p:spPr>
                  <a:xfrm>
                    <a:off x="655806" y="4437006"/>
                    <a:ext cx="125649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s-ES" sz="140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accPr>
                            <m:e>
                              <m:r>
                                <a:rPr lang="es-ES" sz="14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𝑥</m:t>
                              </m:r>
                            </m:e>
                          </m:acc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𝐴𝑥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𝐵𝑢</m:t>
                          </m:r>
                          <m:r>
                            <a:rPr lang="es-ES" sz="14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</m:t>
                          </m:r>
                        </m:oMath>
                        <m:oMath xmlns:m="http://schemas.openxmlformats.org/officeDocument/2006/math"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𝑦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a:rPr lang="es-ES" sz="14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𝐶𝑥</m:t>
                          </m:r>
                        </m:oMath>
                      </m:oMathPara>
                    </a14:m>
                    <a:endParaRPr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506C8CC-C05B-6E9E-8D59-1CA33BEEDE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806" y="4437006"/>
                    <a:ext cx="1256498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ED3C46-D4A4-8587-A369-697A54543AC6}"/>
                </a:ext>
              </a:extLst>
            </p:cNvPr>
            <p:cNvSpPr txBox="1"/>
            <p:nvPr/>
          </p:nvSpPr>
          <p:spPr>
            <a:xfrm>
              <a:off x="892896" y="2552865"/>
              <a:ext cx="8467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Subsystem-1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43D82B-AC2F-8DC0-9BE5-FF844CC3F14C}"/>
                </a:ext>
              </a:extLst>
            </p:cNvPr>
            <p:cNvSpPr txBox="1"/>
            <p:nvPr/>
          </p:nvSpPr>
          <p:spPr>
            <a:xfrm>
              <a:off x="2952750" y="2552865"/>
              <a:ext cx="8467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Subsystem-2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9F3343-EDC1-DA94-358C-1C049153B94C}"/>
                </a:ext>
              </a:extLst>
            </p:cNvPr>
            <p:cNvSpPr txBox="1"/>
            <p:nvPr/>
          </p:nvSpPr>
          <p:spPr>
            <a:xfrm>
              <a:off x="2952750" y="5083430"/>
              <a:ext cx="8467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Subsystem-4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E71BA4-18BB-799D-9B16-D1EDBCC5E320}"/>
                </a:ext>
              </a:extLst>
            </p:cNvPr>
            <p:cNvSpPr txBox="1"/>
            <p:nvPr/>
          </p:nvSpPr>
          <p:spPr>
            <a:xfrm>
              <a:off x="892896" y="5083430"/>
              <a:ext cx="8467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0" baseline="0">
                  <a:ln/>
                  <a:solidFill>
                    <a:srgbClr val="1E1E1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Nunito"/>
                  <a:rtl val="0"/>
                </a:rPr>
                <a:t>Subsystem-3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D0F5854C-4184-8FA3-815A-289B8F91CD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6408" y="5344728"/>
                <a:ext cx="3395494" cy="636260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q"/>
                </a:pPr>
                <a:r>
                  <a:rPr lang="en-IN" sz="140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 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1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2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3</m:t>
                        </m:r>
                      </m:sub>
                    </m:sSub>
                    <m:r>
                      <a:rPr lang="en-IN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</a:rPr>
                      <m:t>,</m:t>
                    </m:r>
                    <m:sSub>
                      <m:sSubPr>
                        <m:ctrlP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sSubPr>
                      <m:e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𝐿</m:t>
                        </m:r>
                      </m:e>
                      <m:sub>
                        <m:r>
                          <a:rPr lang="en-IN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IN" sz="140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 are the component of interconnection matrix.</a:t>
                </a:r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D0F5854C-4184-8FA3-815A-289B8F91C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408" y="5344728"/>
                <a:ext cx="3395494" cy="636260"/>
              </a:xfrm>
              <a:prstGeom prst="rect">
                <a:avLst/>
              </a:prstGeom>
              <a:blipFill>
                <a:blip r:embed="rId7"/>
                <a:stretch>
                  <a:fillRect l="-3052" t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50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/>
      <p:bldP spid="30" grpId="0"/>
      <p:bldP spid="20" grpId="0"/>
      <p:bldP spid="22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B97F4-0E72-2548-7AB1-CA71A89F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D0BB06-BCE4-0C9B-B059-0EB4BDA3E696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F1035608-AAE5-BA32-F8F6-4243CA1E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189684-0A73-6A2F-CEA0-68585AB07E0D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AA8C8F-4B27-CBA4-12E9-11D37802C4B4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Stability Assessment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694B27-7745-DB3C-814A-9409A1080FDF}"/>
              </a:ext>
            </a:extLst>
          </p:cNvPr>
          <p:cNvSpPr txBox="1">
            <a:spLocks/>
          </p:cNvSpPr>
          <p:nvPr/>
        </p:nvSpPr>
        <p:spPr>
          <a:xfrm>
            <a:off x="735737" y="1748751"/>
            <a:ext cx="5059194" cy="6362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 efficient gray-box approach for stability assessment</a:t>
            </a:r>
            <a:endParaRPr lang="en-IN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C1A706-E01F-8410-AE84-8424F78583E6}"/>
              </a:ext>
            </a:extLst>
          </p:cNvPr>
          <p:cNvGrpSpPr/>
          <p:nvPr/>
        </p:nvGrpSpPr>
        <p:grpSpPr>
          <a:xfrm>
            <a:off x="735737" y="2377029"/>
            <a:ext cx="2694840" cy="775936"/>
            <a:chOff x="1346519" y="2179830"/>
            <a:chExt cx="2694840" cy="7759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8B35AED-B984-F1BD-CF8C-CE76DA2F5876}"/>
                    </a:ext>
                  </a:extLst>
                </p:cNvPr>
                <p:cNvSpPr txBox="1"/>
                <p:nvPr/>
              </p:nvSpPr>
              <p:spPr>
                <a:xfrm>
                  <a:off x="1346519" y="2179830"/>
                  <a:ext cx="26948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i="1" dirty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𝐶𝐶𝑀</m:t>
                            </m:r>
                          </m:sub>
                        </m:sSub>
                        <m:r>
                          <a:rPr lang="en-US" sz="1400" i="1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𝑑</m:t>
                            </m:r>
                          </m:sub>
                        </m:sSub>
                        <m:r>
                          <a:rPr lang="en-US" sz="1400" i="1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+</m:t>
                        </m:r>
                        <m:r>
                          <a:rPr lang="en-US" sz="1400" i="1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𝐵</m:t>
                        </m:r>
                        <m:sSub>
                          <m:sSubPr>
                            <m:ctrlP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ln/>
                                    <a:solidFill>
                                      <a:srgbClr val="1E1E1E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n/>
                                    <a:solidFill>
                                      <a:srgbClr val="1E1E1E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𝐼</m:t>
                                </m:r>
                                <m:r>
                                  <a:rPr lang="en-US" sz="1400" i="1">
                                    <a:ln/>
                                    <a:solidFill>
                                      <a:srgbClr val="1E1E1E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n/>
                                    <a:solidFill>
                                      <a:srgbClr val="1E1E1E"/>
                                    </a:solidFill>
                                    <a:latin typeface="Cambria Math" panose="02040503050406030204" pitchFamily="18" charset="0"/>
                                    <a:sym typeface="Nunito"/>
                                    <a:rtl val="0"/>
                                  </a:rPr>
                                  <m:t>𝐷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n/>
                                        <a:solidFill>
                                          <a:srgbClr val="1E1E1E"/>
                                        </a:solidFill>
                                        <a:latin typeface="Cambria Math" panose="02040503050406030204" pitchFamily="18" charset="0"/>
                                        <a:sym typeface="Nunito"/>
                                        <a:rtl val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n/>
                                        <a:solidFill>
                                          <a:srgbClr val="1E1E1E"/>
                                        </a:solidFill>
                                        <a:latin typeface="Cambria Math" panose="02040503050406030204" pitchFamily="18" charset="0"/>
                                        <a:sym typeface="Nunito"/>
                                        <a:rtl val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n/>
                                        <a:solidFill>
                                          <a:srgbClr val="1E1E1E"/>
                                        </a:solidFill>
                                        <a:latin typeface="Cambria Math" panose="02040503050406030204" pitchFamily="18" charset="0"/>
                                        <a:sym typeface="Nunito"/>
                                        <a:rtl val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i="1">
                            <a:ln/>
                            <a:solidFill>
                              <a:srgbClr val="1E1E1E"/>
                            </a:solidFill>
                            <a:latin typeface="Cambria Math" panose="02040503050406030204" pitchFamily="18" charset="0"/>
                            <a:sym typeface="Nunito"/>
                            <a:rtl val="0"/>
                          </a:rPr>
                          <m:t>𝐶</m:t>
                        </m:r>
                      </m:oMath>
                    </m:oMathPara>
                  </a14:m>
                  <a:endParaRPr lang="en-US" sz="1400" spc="0" baseline="0">
                    <a:ln/>
                    <a:solidFill>
                      <a:srgbClr val="1E1E1E"/>
                    </a:solidFill>
                    <a:latin typeface="Nunito"/>
                    <a:sym typeface="Nunito"/>
                    <a:rtl val="0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8B35AED-B984-F1BD-CF8C-CE76DA2F58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519" y="2179830"/>
                  <a:ext cx="269484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31F4CA92-F216-7F66-4531-E83991538F58}"/>
                </a:ext>
              </a:extLst>
            </p:cNvPr>
            <p:cNvSpPr/>
            <p:nvPr/>
          </p:nvSpPr>
          <p:spPr>
            <a:xfrm rot="5400000">
              <a:off x="3147089" y="1977541"/>
              <a:ext cx="217491" cy="1237624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6046D3-9152-8752-2F57-0A576C2A4CA9}"/>
                    </a:ext>
                  </a:extLst>
                </p:cNvPr>
                <p:cNvSpPr txBox="1"/>
                <p:nvPr/>
              </p:nvSpPr>
              <p:spPr>
                <a:xfrm>
                  <a:off x="3070096" y="2647989"/>
                  <a:ext cx="371475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 b="0" i="1" smtClean="0">
                                <a:ln/>
                                <a:solidFill>
                                  <a:srgbClr val="1E1E1E"/>
                                </a:solidFill>
                                <a:latin typeface="Cambria Math" panose="02040503050406030204" pitchFamily="18" charset="0"/>
                                <a:sym typeface="Nunito"/>
                                <a:rtl val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6046D3-9152-8752-2F57-0A576C2A4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96" y="2647989"/>
                  <a:ext cx="371475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207829-D0CE-5B38-6DFD-CB1308825FCE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1DD0B-1293-D78C-EE12-9FFA36E1810B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97AB49-DC7E-7EB1-6AA5-7DE31384755F}"/>
              </a:ext>
            </a:extLst>
          </p:cNvPr>
          <p:cNvSpPr/>
          <p:nvPr/>
        </p:nvSpPr>
        <p:spPr>
          <a:xfrm>
            <a:off x="5511395" y="2391054"/>
            <a:ext cx="1666875" cy="259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Divide in Subsystems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8D87C86-3001-9AB2-425B-24C2B8B6AB77}"/>
              </a:ext>
            </a:extLst>
          </p:cNvPr>
          <p:cNvSpPr/>
          <p:nvPr/>
        </p:nvSpPr>
        <p:spPr>
          <a:xfrm>
            <a:off x="5511395" y="2900131"/>
            <a:ext cx="1666875" cy="259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Subsystem SSM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C3F08C-A6E6-D813-8968-7424FBCB7883}"/>
              </a:ext>
            </a:extLst>
          </p:cNvPr>
          <p:cNvSpPr/>
          <p:nvPr/>
        </p:nvSpPr>
        <p:spPr>
          <a:xfrm>
            <a:off x="5244695" y="3409950"/>
            <a:ext cx="2200275" cy="259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Obtain open loop eigenvalues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910C0C7-F73B-FCC9-F46C-D48A093D743E}"/>
              </a:ext>
            </a:extLst>
          </p:cNvPr>
          <p:cNvSpPr/>
          <p:nvPr/>
        </p:nvSpPr>
        <p:spPr>
          <a:xfrm>
            <a:off x="5244695" y="3941064"/>
            <a:ext cx="2200275" cy="259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Identify interacting eigenvalues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E9BE7C7-A77B-1EC1-AAF9-78FF5713F7AE}"/>
              </a:ext>
            </a:extLst>
          </p:cNvPr>
          <p:cNvSpPr/>
          <p:nvPr/>
        </p:nvSpPr>
        <p:spPr>
          <a:xfrm>
            <a:off x="4250516" y="4434889"/>
            <a:ext cx="4188634" cy="2593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Obtain closed loop eigenvalues with the help of coupling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113803-2E97-FCA8-064A-0583BFBB9118}"/>
                  </a:ext>
                </a:extLst>
              </p:cNvPr>
              <p:cNvSpPr txBox="1"/>
              <p:nvPr/>
            </p:nvSpPr>
            <p:spPr>
              <a:xfrm>
                <a:off x="1298135" y="3208724"/>
                <a:ext cx="2576512" cy="323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𝑑𝑛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𝑑𝑛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113803-2E97-FCA8-064A-0583BFBB9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135" y="3208724"/>
                <a:ext cx="2576512" cy="323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D39694-AE2F-0D0B-AFF2-0287E531F5CE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>
            <a:off x="6344833" y="2650446"/>
            <a:ext cx="0" cy="249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D6D1282-341F-7E97-18A7-F39A3EF2A50D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6344833" y="3159523"/>
            <a:ext cx="0" cy="25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7C9F80-C8F5-F46A-5D46-5E323D1AB7A7}"/>
              </a:ext>
            </a:extLst>
          </p:cNvPr>
          <p:cNvCxnSpPr>
            <a:stCxn id="25" idx="2"/>
            <a:endCxn id="29" idx="0"/>
          </p:cNvCxnSpPr>
          <p:nvPr/>
        </p:nvCxnSpPr>
        <p:spPr>
          <a:xfrm>
            <a:off x="6344833" y="3669342"/>
            <a:ext cx="0" cy="27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B0A11E1-0D49-1355-DA31-5A9B01D4C18D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>
            <a:off x="6344833" y="4200456"/>
            <a:ext cx="0" cy="234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DA5D73B-50EA-8605-B98B-1557E3584A0D}"/>
              </a:ext>
            </a:extLst>
          </p:cNvPr>
          <p:cNvSpPr txBox="1"/>
          <p:nvPr/>
        </p:nvSpPr>
        <p:spPr>
          <a:xfrm>
            <a:off x="3433280" y="323203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(2)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9356D1-E644-9516-9CB3-A010D1B01928}"/>
              </a:ext>
            </a:extLst>
          </p:cNvPr>
          <p:cNvSpPr txBox="1"/>
          <p:nvPr/>
        </p:nvSpPr>
        <p:spPr>
          <a:xfrm>
            <a:off x="3430577" y="237072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0609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  <p:bldP spid="24" grpId="0" animBg="1"/>
      <p:bldP spid="25" grpId="0" animBg="1"/>
      <p:bldP spid="29" grpId="0" animBg="1"/>
      <p:bldP spid="30" grpId="0" animBg="1"/>
      <p:bldP spid="33" grpId="0"/>
      <p:bldP spid="57" grpId="0"/>
      <p:bldP spid="5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B50F3-D599-C13E-5D4A-FC3CDC223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F6EEB1D-87D6-5FE5-69B8-BFE6BF490FC4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Methodology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D0D08E8F-3FD4-5546-7C92-BC6D95CEB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5E0CBB2-3630-ED0C-AF6F-ACD744D9007A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1470AE-B279-DEFD-72BF-0694588802D0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4D303-283D-7258-50D1-7FB025E66CB0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D772C8-19A5-B5A5-E657-C1C9D7A86446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0160B35-074D-E027-58B7-1F80644FC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1231" y="1725754"/>
            <a:ext cx="4392337" cy="3294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09C61-9EDF-1474-8560-DB1A202B7C5C}"/>
              </a:ext>
            </a:extLst>
          </p:cNvPr>
          <p:cNvSpPr txBox="1"/>
          <p:nvPr/>
        </p:nvSpPr>
        <p:spPr>
          <a:xfrm>
            <a:off x="2915136" y="5119624"/>
            <a:ext cx="3313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13: Closed loop eigenvalue estimation </a:t>
            </a:r>
          </a:p>
        </p:txBody>
      </p:sp>
    </p:spTree>
    <p:extLst>
      <p:ext uri="{BB962C8B-B14F-4D97-AF65-F5344CB8AC3E}">
        <p14:creationId xmlns:p14="http://schemas.microsoft.com/office/powerpoint/2010/main" val="293463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2B84D-A845-194E-1896-61693E0A3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9BD6-2987-7357-19B8-65E3E44DA950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EFBCE4CA-138B-E607-C4D7-172E2A7A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718ED3-2F13-1644-54D7-0CBA82AB4967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3D2DC1F-C366-9139-F6C8-D290048CB786}"/>
              </a:ext>
            </a:extLst>
          </p:cNvPr>
          <p:cNvSpPr/>
          <p:nvPr/>
        </p:nvSpPr>
        <p:spPr>
          <a:xfrm rot="3370182">
            <a:off x="3018430" y="4801763"/>
            <a:ext cx="1495845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95845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283C02-4BC3-23A6-014D-C3D64BED00E9}"/>
              </a:ext>
            </a:extLst>
          </p:cNvPr>
          <p:cNvSpPr/>
          <p:nvPr/>
        </p:nvSpPr>
        <p:spPr>
          <a:xfrm rot="1739363">
            <a:off x="3433358" y="4279310"/>
            <a:ext cx="1342566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342566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5AA2D4A-2ADA-D5AA-474D-2B924EC4D80D}"/>
              </a:ext>
            </a:extLst>
          </p:cNvPr>
          <p:cNvSpPr/>
          <p:nvPr/>
        </p:nvSpPr>
        <p:spPr>
          <a:xfrm>
            <a:off x="3517464" y="3672556"/>
            <a:ext cx="1423008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23008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4A49863-CD7C-9BFE-4C59-E01DFBE79977}"/>
              </a:ext>
            </a:extLst>
          </p:cNvPr>
          <p:cNvSpPr/>
          <p:nvPr/>
        </p:nvSpPr>
        <p:spPr>
          <a:xfrm rot="19893037">
            <a:off x="3431986" y="3060168"/>
            <a:ext cx="1415642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15642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3EE15A-C606-DAF0-42AF-BBDAC3B1C2F2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9BDD5D-1B2D-99BB-9DFC-411703A0685B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08BAAD-A872-AEBF-83BF-84DE6D9C6A4D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B82F5E-DF0E-31FA-A067-20EBC63014F7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4380EF6-EE2F-8A84-C7ED-18E02D34E289}"/>
              </a:ext>
            </a:extLst>
          </p:cNvPr>
          <p:cNvSpPr/>
          <p:nvPr/>
        </p:nvSpPr>
        <p:spPr>
          <a:xfrm>
            <a:off x="4631860" y="205944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E0AA5E-A9CB-FCF6-A8B4-6DC504305EEF}"/>
              </a:ext>
            </a:extLst>
          </p:cNvPr>
          <p:cNvSpPr/>
          <p:nvPr/>
        </p:nvSpPr>
        <p:spPr>
          <a:xfrm>
            <a:off x="4859233" y="3202527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FA8052A-38EE-3F31-E846-3D2508DAB4D9}"/>
              </a:ext>
            </a:extLst>
          </p:cNvPr>
          <p:cNvSpPr/>
          <p:nvPr/>
        </p:nvSpPr>
        <p:spPr>
          <a:xfrm>
            <a:off x="5874700" y="328735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75F779E-B434-A348-08AB-F510FBFD1295}"/>
              </a:ext>
            </a:extLst>
          </p:cNvPr>
          <p:cNvSpPr/>
          <p:nvPr/>
        </p:nvSpPr>
        <p:spPr>
          <a:xfrm>
            <a:off x="4550202" y="4310615"/>
            <a:ext cx="1044854" cy="1044854"/>
          </a:xfrm>
          <a:custGeom>
            <a:avLst/>
            <a:gdLst>
              <a:gd name="connsiteX0" fmla="*/ 0 w 870710"/>
              <a:gd name="connsiteY0" fmla="*/ 435355 h 870710"/>
              <a:gd name="connsiteX1" fmla="*/ 435355 w 870710"/>
              <a:gd name="connsiteY1" fmla="*/ 0 h 870710"/>
              <a:gd name="connsiteX2" fmla="*/ 870710 w 870710"/>
              <a:gd name="connsiteY2" fmla="*/ 435355 h 870710"/>
              <a:gd name="connsiteX3" fmla="*/ 435355 w 870710"/>
              <a:gd name="connsiteY3" fmla="*/ 870710 h 870710"/>
              <a:gd name="connsiteX4" fmla="*/ 0 w 870710"/>
              <a:gd name="connsiteY4" fmla="*/ 435355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710" h="870710">
                <a:moveTo>
                  <a:pt x="0" y="435355"/>
                </a:moveTo>
                <a:cubicBezTo>
                  <a:pt x="0" y="194915"/>
                  <a:pt x="194915" y="0"/>
                  <a:pt x="435355" y="0"/>
                </a:cubicBezTo>
                <a:cubicBezTo>
                  <a:pt x="675795" y="0"/>
                  <a:pt x="870710" y="194915"/>
                  <a:pt x="870710" y="435355"/>
                </a:cubicBezTo>
                <a:cubicBezTo>
                  <a:pt x="870710" y="675795"/>
                  <a:pt x="675795" y="870710"/>
                  <a:pt x="435355" y="870710"/>
                </a:cubicBezTo>
                <a:cubicBezTo>
                  <a:pt x="194915" y="870710"/>
                  <a:pt x="0" y="675795"/>
                  <a:pt x="0" y="43535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593" tIns="132593" rIns="132593" bIns="13259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2F30DA-9C67-7021-A55F-37BA7809DB23}"/>
              </a:ext>
            </a:extLst>
          </p:cNvPr>
          <p:cNvSpPr/>
          <p:nvPr/>
        </p:nvSpPr>
        <p:spPr>
          <a:xfrm>
            <a:off x="5606722" y="4397687"/>
            <a:ext cx="1306066" cy="870710"/>
          </a:xfrm>
          <a:custGeom>
            <a:avLst/>
            <a:gdLst>
              <a:gd name="connsiteX0" fmla="*/ 0 w 1306066"/>
              <a:gd name="connsiteY0" fmla="*/ 0 h 870710"/>
              <a:gd name="connsiteX1" fmla="*/ 1306066 w 1306066"/>
              <a:gd name="connsiteY1" fmla="*/ 0 h 870710"/>
              <a:gd name="connsiteX2" fmla="*/ 1306066 w 1306066"/>
              <a:gd name="connsiteY2" fmla="*/ 870710 h 870710"/>
              <a:gd name="connsiteX3" fmla="*/ 0 w 1306066"/>
              <a:gd name="connsiteY3" fmla="*/ 870710 h 870710"/>
              <a:gd name="connsiteX4" fmla="*/ 0 w 1306066"/>
              <a:gd name="connsiteY4" fmla="*/ 0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066" h="870710">
                <a:moveTo>
                  <a:pt x="0" y="0"/>
                </a:moveTo>
                <a:lnTo>
                  <a:pt x="1306066" y="0"/>
                </a:lnTo>
                <a:lnTo>
                  <a:pt x="1306066" y="870710"/>
                </a:lnTo>
                <a:lnTo>
                  <a:pt x="0" y="8707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Scanning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Model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Vector Fitting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Connection Method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Assessment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86264A7-0F4C-E7C9-AA05-A20DFC276BC4}"/>
              </a:ext>
            </a:extLst>
          </p:cNvPr>
          <p:cNvSpPr/>
          <p:nvPr/>
        </p:nvSpPr>
        <p:spPr>
          <a:xfrm>
            <a:off x="3902697" y="5279675"/>
            <a:ext cx="1044854" cy="1044854"/>
          </a:xfrm>
          <a:custGeom>
            <a:avLst/>
            <a:gdLst>
              <a:gd name="connsiteX0" fmla="*/ 0 w 870710"/>
              <a:gd name="connsiteY0" fmla="*/ 435355 h 870710"/>
              <a:gd name="connsiteX1" fmla="*/ 435355 w 870710"/>
              <a:gd name="connsiteY1" fmla="*/ 0 h 870710"/>
              <a:gd name="connsiteX2" fmla="*/ 870710 w 870710"/>
              <a:gd name="connsiteY2" fmla="*/ 435355 h 870710"/>
              <a:gd name="connsiteX3" fmla="*/ 435355 w 870710"/>
              <a:gd name="connsiteY3" fmla="*/ 870710 h 870710"/>
              <a:gd name="connsiteX4" fmla="*/ 0 w 870710"/>
              <a:gd name="connsiteY4" fmla="*/ 435355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710" h="870710">
                <a:moveTo>
                  <a:pt x="0" y="435355"/>
                </a:moveTo>
                <a:cubicBezTo>
                  <a:pt x="0" y="194915"/>
                  <a:pt x="194915" y="0"/>
                  <a:pt x="435355" y="0"/>
                </a:cubicBezTo>
                <a:cubicBezTo>
                  <a:pt x="675795" y="0"/>
                  <a:pt x="870710" y="194915"/>
                  <a:pt x="870710" y="435355"/>
                </a:cubicBezTo>
                <a:cubicBezTo>
                  <a:pt x="870710" y="675795"/>
                  <a:pt x="675795" y="870710"/>
                  <a:pt x="435355" y="870710"/>
                </a:cubicBezTo>
                <a:cubicBezTo>
                  <a:pt x="194915" y="870710"/>
                  <a:pt x="0" y="675795"/>
                  <a:pt x="0" y="43535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593" tIns="132593" rIns="132593" bIns="13259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CD32CEB7-1AD5-FEA9-50C3-B1BDAA64F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6BF702-973F-6771-FDA9-882034CA4E99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84E0A-5CD5-D05F-B983-6B1CB096739C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97167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2B36C-C38C-24FA-FEEC-36F2B3DE8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2CED94-82A0-7D17-427D-6D39CD9107A4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Conclusion and Future Work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8D0CB4F9-4827-A324-5C02-478C54CE1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B2E747-9086-815C-6312-334E5EDAE7FA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995295-7453-61D0-68B5-E59FE399BCC0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11699C-A22A-B157-5960-E2E8732E973E}"/>
              </a:ext>
            </a:extLst>
          </p:cNvPr>
          <p:cNvSpPr txBox="1">
            <a:spLocks/>
          </p:cNvSpPr>
          <p:nvPr/>
        </p:nvSpPr>
        <p:spPr>
          <a:xfrm>
            <a:off x="583039" y="1588369"/>
            <a:ext cx="8340388" cy="276242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 developed a novel Grey-Box modeling method that combines frequency-domain black-box identification with analytical white-box grid modeling through the Component Connection Method (CCM).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approach eliminates the need for detailed vendor-specific converter parameters.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unified Grey-Box model enabled efficient eigenvalue-based stability assessment.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Overall, the proposed method bridges the gap between full white-box accuracy and black-box practicality while maintaining computational efficiency.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00F93F-4B3B-D350-FED9-728032C0928B}"/>
              </a:ext>
            </a:extLst>
          </p:cNvPr>
          <p:cNvSpPr txBox="1"/>
          <p:nvPr/>
        </p:nvSpPr>
        <p:spPr>
          <a:xfrm>
            <a:off x="289560" y="3423049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728E68-F027-7001-96AD-0309F31B873E}"/>
              </a:ext>
            </a:extLst>
          </p:cNvPr>
          <p:cNvSpPr txBox="1">
            <a:spLocks/>
          </p:cNvSpPr>
          <p:nvPr/>
        </p:nvSpPr>
        <p:spPr>
          <a:xfrm>
            <a:off x="583039" y="3944908"/>
            <a:ext cx="8340388" cy="86754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Extend the proposed method to Multi-terminal HVDC system, which includes MMCs.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 </a:t>
            </a:r>
            <a:r>
              <a:rPr lang="en-IN" sz="1400">
                <a:solidFill>
                  <a:schemeClr val="tx1"/>
                </a:solidFill>
                <a:latin typeface="Times New Roman"/>
                <a:ea typeface="+mn-lt"/>
                <a:cs typeface="Times New Roman"/>
              </a:rPr>
              <a:t>We are currently working on preparing a journal paper based on the same methodology.</a:t>
            </a:r>
            <a:endParaRPr lang="en-IN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B6300-4CAB-FB95-EDD4-BD5705FA7CA0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15283-E792-3F15-A875-B5C083E8D32E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495011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8B34B-593B-BF07-FD1A-3AF50801F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D15E32B8-3135-8DB6-58B8-646210599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23268"/>
              </p:ext>
            </p:extLst>
          </p:nvPr>
        </p:nvGraphicFramePr>
        <p:xfrm>
          <a:off x="800099" y="1417320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90F0698C-4E25-B778-A197-B1A03818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9B147D-4458-602B-89EF-008CB6B5C64E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7E1CBB97-DCA3-35A1-C0B5-2834F2DF7D46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Questions?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01BDEC-ABEB-A026-6B60-5F987980D691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5AAB5-F238-AAC7-A17D-5932197ED2FA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41036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A0985-5C27-91AA-5F5D-D3081F81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0F79D2-4A48-F96A-54ED-02AD092F2675}"/>
              </a:ext>
            </a:extLst>
          </p:cNvPr>
          <p:cNvSpPr txBox="1">
            <a:spLocks/>
          </p:cNvSpPr>
          <p:nvPr/>
        </p:nvSpPr>
        <p:spPr>
          <a:xfrm>
            <a:off x="427206" y="1719858"/>
            <a:ext cx="5188734" cy="6362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IN" sz="140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>
                <a:solidFill>
                  <a:schemeClr val="tx1"/>
                </a:solidFill>
                <a:latin typeface="Times New Roman"/>
                <a:cs typeface="Times New Roman"/>
              </a:rPr>
              <a:t>VF approximates the frequency response data with a high-order rational function.</a:t>
            </a:r>
            <a:endParaRPr lang="en-IN" sz="14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87D992-745F-B2AF-64E6-5FE64EA9A76A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Appendix - 1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6C7AECAF-74EF-56A9-063D-DDDC65AA1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5E5C69-02BE-5D8C-27D1-B05E9DCF76B9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D5981-768C-E518-8B50-D651A0A14EDB}"/>
              </a:ext>
            </a:extLst>
          </p:cNvPr>
          <p:cNvSpPr txBox="1"/>
          <p:nvPr/>
        </p:nvSpPr>
        <p:spPr>
          <a:xfrm>
            <a:off x="289560" y="1126704"/>
            <a:ext cx="53263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Vector Fitting</a:t>
            </a:r>
          </a:p>
        </p:txBody>
      </p:sp>
      <p:pic>
        <p:nvPicPr>
          <p:cNvPr id="491" name="Graphic 490">
            <a:extLst>
              <a:ext uri="{FF2B5EF4-FFF2-40B4-BE49-F238E27FC236}">
                <a16:creationId xmlns:a16="http://schemas.microsoft.com/office/drawing/2014/main" id="{B37D3571-5941-9C14-BD29-F56C78DFA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3540" y="1357536"/>
            <a:ext cx="3253254" cy="4738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C089A-8855-ECC0-4DE6-E956C579DF10}"/>
                  </a:ext>
                </a:extLst>
              </p:cNvPr>
              <p:cNvSpPr txBox="1"/>
              <p:nvPr/>
            </p:nvSpPr>
            <p:spPr>
              <a:xfrm>
                <a:off x="554447" y="3068461"/>
                <a:ext cx="2767874" cy="1157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eqArrPr>
                            <m:e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e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 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pt-BR" sz="1200" i="1" dirty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=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m:rPr>
                                  <m:lit/>
                                </m:r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𝑑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h</m:t>
                              </m:r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=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𝑁</m:t>
                                  </m:r>
                                </m:sup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nary>
                              <m:r>
                                <m:rPr>
                                  <m:lit/>
                                </m:rP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pt-BR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1200" i="1" dirty="0">
                                          <a:ln/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sz="1200" i="1" dirty="0">
                                              <a:ln/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pt-BR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7C089A-8855-ECC0-4DE6-E956C579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7" y="3068461"/>
                <a:ext cx="2767874" cy="1157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131181-8001-5FAA-AA6D-95733F62A059}"/>
                  </a:ext>
                </a:extLst>
              </p:cNvPr>
              <p:cNvSpPr txBox="1"/>
              <p:nvPr/>
            </p:nvSpPr>
            <p:spPr>
              <a:xfrm>
                <a:off x="554447" y="2356118"/>
                <a:ext cx="3126013" cy="522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𝐻</m:t>
                      </m:r>
                      <m:sSub>
                        <m:sSubPr>
                          <m:ctrlP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s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1200" i="1" dirty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 </m:t>
                      </m:r>
                      <m:r>
                        <a:rPr lang="en-US" sz="12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≈</m:t>
                      </m:r>
                      <m:r>
                        <a:rPr lang="en-US" sz="1200" b="0" i="1" dirty="0" smtClean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sSub>
                        <m:sSubPr>
                          <m:ctrlP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i="1" dirty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s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=</m:t>
                          </m:r>
                          <m:r>
                            <a:rPr lang="en-US" sz="1200" i="1" dirty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 dirty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1200" i="1" dirty="0">
                          <a:ln/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i</m:t>
                          </m:r>
                          <m: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 = </m:t>
                          </m:r>
                          <m:r>
                            <m:rPr>
                              <m:brk m:alnAt="23"/>
                            </m:rP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N</m:t>
                          </m:r>
                        </m:sup>
                        <m:e>
                          <m:f>
                            <m:fPr>
                              <m:ctrlPr>
                                <a:rPr lang="en-US" sz="12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  <m:r>
                                <a:rPr lang="en-US" sz="1200" b="0" i="1" dirty="0" smtClean="0">
                                  <a:ln/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Nunito"/>
                                  <a:rtl val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n/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 + </m:t>
                          </m:r>
                          <m:r>
                            <m:rPr>
                              <m:sty m:val="p"/>
                            </m:rPr>
                            <a:rPr lang="en-US" sz="1200" b="0" i="1" dirty="0" smtClean="0">
                              <a:ln/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Nunito"/>
                              <a:rtl val="0"/>
                            </a:rPr>
                            <m:t>d</m:t>
                          </m:r>
                        </m:e>
                      </m:nary>
                    </m:oMath>
                  </m:oMathPara>
                </a14:m>
                <a:endParaRPr lang="en-US" sz="1200" spc="0" baseline="0">
                  <a:ln/>
                  <a:solidFill>
                    <a:schemeClr val="tx1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131181-8001-5FAA-AA6D-95733F62A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7" y="2356118"/>
                <a:ext cx="3126013" cy="522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56086-14EF-2252-1C90-DF6B564D8FA7}"/>
                  </a:ext>
                </a:extLst>
              </p:cNvPr>
              <p:cNvSpPr txBox="1"/>
              <p:nvPr/>
            </p:nvSpPr>
            <p:spPr>
              <a:xfrm>
                <a:off x="427206" y="4387734"/>
                <a:ext cx="3253254" cy="594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𝑑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h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≈</m:t>
                      </m:r>
                      <m:d>
                        <m:d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𝑖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̃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</m:e>
                          </m:nary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+</m:t>
                          </m:r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1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E56086-14EF-2252-1C90-DF6B564D8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06" y="4387734"/>
                <a:ext cx="3253254" cy="594522"/>
              </a:xfrm>
              <a:prstGeom prst="rect">
                <a:avLst/>
              </a:prstGeom>
              <a:blipFill>
                <a:blip r:embed="rId7"/>
                <a:stretch>
                  <a:fillRect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BD03CF-73EC-4618-774B-F254F15AE238}"/>
                  </a:ext>
                </a:extLst>
              </p:cNvPr>
              <p:cNvSpPr txBox="1"/>
              <p:nvPr/>
            </p:nvSpPr>
            <p:spPr>
              <a:xfrm>
                <a:off x="552246" y="5248895"/>
                <a:ext cx="2679836" cy="610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dPr>
                        <m:e>
                          <m:r>
                            <a:rPr lang="en-US" sz="1200" i="1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  <m:t>𝑠</m:t>
                          </m:r>
                        </m:e>
                      </m:d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𝜎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𝑓𝑖𝑡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=</m:t>
                      </m:r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h</m:t>
                      </m:r>
                      <m:f>
                        <m:fPr>
                          <m:ctrlPr>
                            <a:rPr lang="en-US" sz="1200" i="1" smtClean="0">
                              <a:ln/>
                              <a:solidFill>
                                <a:srgbClr val="1E1E1E"/>
                              </a:solidFill>
                              <a:latin typeface="Cambria Math" panose="02040503050406030204" pitchFamily="18" charset="0"/>
                              <a:sym typeface="Nunito"/>
                              <a:rtl val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+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𝑛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=</m:t>
                              </m:r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n/>
                                  <a:solidFill>
                                    <a:srgbClr val="1E1E1E"/>
                                  </a:solidFill>
                                  <a:latin typeface="Cambria Math" panose="02040503050406030204" pitchFamily="18" charset="0"/>
                                  <a:sym typeface="Nunito"/>
                                  <a:rtl val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𝑠</m:t>
                                  </m:r>
                                  <m:r>
                                    <a:rPr lang="en-US" sz="1200" i="1">
                                      <a:ln/>
                                      <a:solidFill>
                                        <a:srgbClr val="1E1E1E"/>
                                      </a:solidFill>
                                      <a:latin typeface="Cambria Math" panose="02040503050406030204" pitchFamily="18" charset="0"/>
                                      <a:sym typeface="Nunito"/>
                                      <a:rtl val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>
                                          <a:ln/>
                                          <a:solidFill>
                                            <a:srgbClr val="1E1E1E"/>
                                          </a:solidFill>
                                          <a:latin typeface="Cambria Math" panose="02040503050406030204" pitchFamily="18" charset="0"/>
                                          <a:sym typeface="Nunito"/>
                                          <a:rtl val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n/>
                                              <a:solidFill>
                                                <a:srgbClr val="1E1E1E"/>
                                              </a:solidFill>
                                              <a:latin typeface="Cambria Math" panose="02040503050406030204" pitchFamily="18" charset="0"/>
                                              <a:sym typeface="Nunito"/>
                                              <a:rtl val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1200" i="1">
                          <a:ln/>
                          <a:solidFill>
                            <a:srgbClr val="1E1E1E"/>
                          </a:solidFill>
                          <a:latin typeface="Cambria Math" panose="02040503050406030204" pitchFamily="18" charset="0"/>
                          <a:sym typeface="Nunito"/>
                          <a:rtl val="0"/>
                        </a:rPr>
                        <m:t>  </m:t>
                      </m:r>
                    </m:oMath>
                  </m:oMathPara>
                </a14:m>
                <a:endParaRPr/>
              </a:p>
              <a:p>
                <a:pPr algn="l"/>
                <a:endParaRPr lang="en-US" sz="1200" spc="0" baseline="0">
                  <a:ln/>
                  <a:solidFill>
                    <a:srgbClr val="1E1E1E"/>
                  </a:solidFill>
                  <a:latin typeface="Nunito"/>
                  <a:sym typeface="Nunito"/>
                  <a:rtl val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6BD03CF-73EC-4618-774B-F254F15AE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46" y="5248895"/>
                <a:ext cx="2679836" cy="610552"/>
              </a:xfrm>
              <a:prstGeom prst="rect">
                <a:avLst/>
              </a:prstGeom>
              <a:blipFill>
                <a:blip r:embed="rId8"/>
                <a:stretch>
                  <a:fillRect t="-50000" b="-4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4B29F2-0662-83C0-9812-B92FCE5CB5FB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77EF7-7CFE-0770-774D-384544AB372D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07446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E6308-DE20-671C-3169-70A8588B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8693E6-65CF-6011-3511-F8B2B1415D2A}"/>
              </a:ext>
            </a:extLst>
          </p:cNvPr>
          <p:cNvSpPr txBox="1"/>
          <p:nvPr/>
        </p:nvSpPr>
        <p:spPr>
          <a:xfrm>
            <a:off x="427206" y="1091751"/>
            <a:ext cx="7283266" cy="477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Admittance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7B50D4-190F-0FA2-918E-F59D5CF1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755" y="2024984"/>
            <a:ext cx="3479118" cy="1504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E3305-D35B-54AE-0646-50DD69EA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87" y="3782974"/>
            <a:ext cx="3479118" cy="16165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1394C8-C016-BA18-148B-58964B5BD0FF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Appendix-2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07A1CA1D-E28F-46CA-7730-2207B74BE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28DA79-286C-BE2B-2FA7-ABA26A939B40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0671910-A780-A09B-4674-4F2682C706BE}"/>
              </a:ext>
            </a:extLst>
          </p:cNvPr>
          <p:cNvGrpSpPr/>
          <p:nvPr/>
        </p:nvGrpSpPr>
        <p:grpSpPr>
          <a:xfrm>
            <a:off x="2219992" y="2089039"/>
            <a:ext cx="892381" cy="396428"/>
            <a:chOff x="5268737" y="5320141"/>
            <a:chExt cx="892381" cy="39642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FB6FC3C-E1E2-84D0-BC63-BACAB48F639E}"/>
                </a:ext>
              </a:extLst>
            </p:cNvPr>
            <p:cNvSpPr/>
            <p:nvPr/>
          </p:nvSpPr>
          <p:spPr>
            <a:xfrm>
              <a:off x="5268737" y="5320141"/>
              <a:ext cx="892381" cy="39642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4893BC9B-F89E-7EA2-6D29-6D1AA9DFF076}"/>
                </a:ext>
              </a:extLst>
            </p:cNvPr>
            <p:cNvSpPr txBox="1"/>
            <p:nvPr/>
          </p:nvSpPr>
          <p:spPr>
            <a:xfrm>
              <a:off x="5477434" y="5358931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FFT</a:t>
              </a:r>
              <a:endParaRPr lang="en-IN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A2EA5E4C-370A-801C-9B2F-11CD37DA7BF3}"/>
              </a:ext>
            </a:extLst>
          </p:cNvPr>
          <p:cNvSpPr/>
          <p:nvPr/>
        </p:nvSpPr>
        <p:spPr>
          <a:xfrm rot="5400000">
            <a:off x="2504595" y="2567365"/>
            <a:ext cx="323173" cy="2795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sz="1350"/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D65544B7-B6D2-9601-77BB-F7315C85BE27}"/>
              </a:ext>
            </a:extLst>
          </p:cNvPr>
          <p:cNvSpPr txBox="1"/>
          <p:nvPr/>
        </p:nvSpPr>
        <p:spPr>
          <a:xfrm>
            <a:off x="377775" y="2815892"/>
            <a:ext cx="4576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Fast Fourier Transform (FFT) is an efficient O(</a:t>
            </a:r>
            <a:r>
              <a:rPr lang="en-US" sz="1200" b="0" i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NlogN</a:t>
            </a:r>
            <a:r>
              <a:rPr lang="en-US" sz="12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algorithm for calculating DFTs.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The Fourier Transform converts a signal from its original domain (often time or space) to a representation in the frequency domain and vice versa.</a:t>
            </a:r>
            <a:endParaRPr lang="en-IN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raphic 33">
            <a:extLst>
              <a:ext uri="{FF2B5EF4-FFF2-40B4-BE49-F238E27FC236}">
                <a16:creationId xmlns:a16="http://schemas.microsoft.com/office/drawing/2014/main" id="{3170CE08-CCB2-5D74-0039-1E51F9362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021" y="3712873"/>
            <a:ext cx="4515325" cy="485826"/>
          </a:xfrm>
          <a:prstGeom prst="rect">
            <a:avLst/>
          </a:prstGeom>
        </p:spPr>
      </p:pic>
      <p:pic>
        <p:nvPicPr>
          <p:cNvPr id="14" name="Graphic 34">
            <a:extLst>
              <a:ext uri="{FF2B5EF4-FFF2-40B4-BE49-F238E27FC236}">
                <a16:creationId xmlns:a16="http://schemas.microsoft.com/office/drawing/2014/main" id="{EBEAA756-EF3F-1772-BFC8-C7DC164EE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0210" y="4296829"/>
            <a:ext cx="1107159" cy="296158"/>
          </a:xfrm>
          <a:prstGeom prst="rect">
            <a:avLst/>
          </a:prstGeom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64A052FE-56B9-64B5-0659-CD91DC7AE8D9}"/>
              </a:ext>
            </a:extLst>
          </p:cNvPr>
          <p:cNvSpPr txBox="1"/>
          <p:nvPr/>
        </p:nvSpPr>
        <p:spPr>
          <a:xfrm>
            <a:off x="1660690" y="4304588"/>
            <a:ext cx="15359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100">
                <a:latin typeface="Times New Roman" panose="02020603050405020304" pitchFamily="18" charset="0"/>
                <a:cs typeface="Times New Roman" panose="02020603050405020304" pitchFamily="18" charset="0"/>
              </a:rPr>
              <a:t>k is the frequency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66708-33F9-749D-2C1E-B72198287FBB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BC21A2-F8AD-F06F-AA94-8A2F3E0C25C3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1866243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491F-A8D9-7405-26F0-D76B40D2F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77E527-6ADF-14AE-2C84-4B7D2772C5C4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78669-DCC7-59E2-107A-21D91669B2F8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    End-Sem BTP Evaluation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225A40-C241-2F5B-C0E9-B8140A573DEB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Appendix-3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1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105DFECF-C95B-2CDB-78E7-A3C2B79F1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90010F-0257-8CF2-4394-F0A3A4B4944E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DC163C-BB45-8AEB-D05E-9ED6A20D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415887"/>
            <a:ext cx="4149210" cy="1776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5ACFAC-9C82-0106-3667-CB290DD73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26" y="1231612"/>
            <a:ext cx="2904747" cy="4776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6A8A9-D978-F9E2-0144-03CB6BEECB4A}"/>
              </a:ext>
            </a:extLst>
          </p:cNvPr>
          <p:cNvSpPr txBox="1"/>
          <p:nvPr/>
        </p:nvSpPr>
        <p:spPr>
          <a:xfrm>
            <a:off x="4572000" y="3276772"/>
            <a:ext cx="1713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Fig. : Flowchart of PEDIM</a:t>
            </a:r>
          </a:p>
        </p:txBody>
      </p:sp>
    </p:spTree>
    <p:extLst>
      <p:ext uri="{BB962C8B-B14F-4D97-AF65-F5344CB8AC3E}">
        <p14:creationId xmlns:p14="http://schemas.microsoft.com/office/powerpoint/2010/main" val="38280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F0D8-4978-1903-F303-CCF5F5CC9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3CB0-6A18-3545-A732-CD5E548D1BFC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6745D9BD-AEC1-DEBF-99B7-A2EEA46D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ADF68-1F27-0B2A-E1E7-F1466F94C623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D3C68F-B26C-52FE-07A2-977E61300D0A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F5BCD3-F7AA-1FEB-59EA-0883D3342527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775D8DA-A912-3A57-7509-595C92CABE9C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A128A10-C841-3DA0-9D03-7D8D3235B5E4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3F0B96CA-CC79-82E9-18C7-5D4AFA8EE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79AE1-5E2F-8B5D-4E5A-E5E21219378C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9C248-BF81-0BE8-38B3-4D04C86F148A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20446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E3302-8B92-E788-14B1-C29FEE2F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4CAC65E1-CE48-5788-905C-6D969FD13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9426" y="1882514"/>
            <a:ext cx="1683402" cy="154648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3A1609-6349-A345-ED6A-5052455D4C1E}"/>
              </a:ext>
            </a:extLst>
          </p:cNvPr>
          <p:cNvSpPr txBox="1">
            <a:spLocks/>
          </p:cNvSpPr>
          <p:nvPr/>
        </p:nvSpPr>
        <p:spPr>
          <a:xfrm>
            <a:off x="655807" y="2062354"/>
            <a:ext cx="4617197" cy="769031"/>
          </a:xfrm>
          <a:prstGeom prst="rect">
            <a:avLst/>
          </a:prstGeom>
        </p:spPr>
        <p:txBody>
          <a:bodyPr vert="horz" lIns="0" tIns="45719" rIns="0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Fast dynamics and low inertia → stability issues.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Multi-vendor converters → limited internal data</a:t>
            </a:r>
            <a:endParaRPr lang="en-IN" sz="140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3691B-70C0-CB68-C660-7B85FEB8B8E0}"/>
              </a:ext>
            </a:extLst>
          </p:cNvPr>
          <p:cNvSpPr txBox="1"/>
          <p:nvPr/>
        </p:nvSpPr>
        <p:spPr>
          <a:xfrm>
            <a:off x="579607" y="1690698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u="sng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in CIPS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ACFF2-3DF0-68F8-550F-D0F747CFD15E}"/>
              </a:ext>
            </a:extLst>
          </p:cNvPr>
          <p:cNvSpPr txBox="1"/>
          <p:nvPr/>
        </p:nvSpPr>
        <p:spPr>
          <a:xfrm>
            <a:off x="579607" y="2808239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u="sng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04560DA-9769-45FC-F8B6-34CD040B16AC}"/>
              </a:ext>
            </a:extLst>
          </p:cNvPr>
          <p:cNvSpPr txBox="1">
            <a:spLocks/>
          </p:cNvSpPr>
          <p:nvPr/>
        </p:nvSpPr>
        <p:spPr>
          <a:xfrm>
            <a:off x="655807" y="3199657"/>
            <a:ext cx="4617197" cy="2370452"/>
          </a:xfrm>
          <a:prstGeom prst="rect">
            <a:avLst/>
          </a:prstGeom>
        </p:spPr>
        <p:txBody>
          <a:bodyPr vert="horz" lIns="0" tIns="45719" rIns="0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White-box models: Accurate but need full converter details.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Black-box models: Simple but hide internal states.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Proposed approach: Grey Box Modeling → Uses white box and black box models subsystems and combine them with CCM.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Treat converter as black-box, grid as white-box.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1400" u="sng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Aim</a:t>
            </a: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: Efficient and reliable small-signal stability analysis</a:t>
            </a:r>
            <a:endParaRPr lang="en-IN" sz="1400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124B5-4C60-8AC4-313D-B32D2267799C}"/>
              </a:ext>
            </a:extLst>
          </p:cNvPr>
          <p:cNvSpPr txBox="1"/>
          <p:nvPr/>
        </p:nvSpPr>
        <p:spPr>
          <a:xfrm>
            <a:off x="5207494" y="3575946"/>
            <a:ext cx="3560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latin typeface="Times New Roman"/>
                <a:cs typeface="Times New Roman"/>
              </a:rPr>
              <a:t>Fig. 1: Segmented power system for hybrid modelling (white and black model).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2695654-0089-7391-F35B-D63BBDF23242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Introduction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4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A3BB8BDB-4A21-09C2-E8DA-4521706E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2CF1E-C093-89B3-1F8F-0A1E6738505F}"/>
              </a:ext>
            </a:extLst>
          </p:cNvPr>
          <p:cNvSpPr txBox="1"/>
          <p:nvPr/>
        </p:nvSpPr>
        <p:spPr>
          <a:xfrm>
            <a:off x="233014" y="1122938"/>
            <a:ext cx="7283266" cy="4770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>
                <a:latin typeface="Times New Roman"/>
                <a:ea typeface="Calibri"/>
                <a:cs typeface="Calibri"/>
              </a:rPr>
              <a:t>Motivation and Problem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59C989-B87A-473E-B721-A658CAFA79E3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723F6820-EC1B-13FE-4CFB-0D4B59029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7649" y="1609058"/>
            <a:ext cx="3661946" cy="187139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86B5D02-9DC1-0114-7725-D9D42D0F9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32904" y="1613035"/>
            <a:ext cx="3661946" cy="18713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C127CE6-BF67-362F-AB9D-1656461E7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5987" y="1997899"/>
            <a:ext cx="835973" cy="129521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04AFA5-4FF3-BD15-7E48-69C83AD7B7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49426" y="1882514"/>
            <a:ext cx="1683402" cy="15422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93CAD-F963-27EC-5809-FE6FE9D33AC6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4130E-C3FE-4737-EE90-D0712E28C545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240703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11" grpId="0"/>
      <p:bldP spid="1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EC08-E5FC-030B-D6C4-DE44F4A8F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92EED-D288-C735-A542-AB40D9377D13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B3B3A437-E093-05D9-0857-BE03F733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F211D1-9B92-7F66-B85A-73A1C540BAC0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0F0BA29-DB2D-4D62-25B3-8A07FC5F8007}"/>
              </a:ext>
            </a:extLst>
          </p:cNvPr>
          <p:cNvSpPr/>
          <p:nvPr/>
        </p:nvSpPr>
        <p:spPr>
          <a:xfrm rot="19893037">
            <a:off x="3431986" y="3060168"/>
            <a:ext cx="1415642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15642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39994B6-7491-EA2F-8A84-CD9382FD8786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4AB13F-1419-E933-6439-E4B2021A20AC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4E344C6-9CC1-D238-1F2B-E8FA7BC66977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798CD4F-5F2F-3C59-C65B-28B46C2D97F9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17821A-2D7A-09F9-05FA-F30BC909B722}"/>
              </a:ext>
            </a:extLst>
          </p:cNvPr>
          <p:cNvSpPr/>
          <p:nvPr/>
        </p:nvSpPr>
        <p:spPr>
          <a:xfrm>
            <a:off x="4631860" y="205944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48B101E7-D71A-F863-1761-26B9C67EA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13C6E6-17DF-66A8-BA9B-9E44D980D497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0164-B7A9-23A3-018B-7EBC54EB6DDF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86194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ECD0-CEB4-D55A-0E6B-B18DC7F9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FF83F29-9446-0CFF-16C8-FB3814B023EF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Literature Review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4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91846D61-AF07-F30F-8E84-7C2690FAF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EE0803-2A4C-37B6-BDC3-AD9210AFCB91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28959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530B3D-0303-9B79-EC85-510AA4F3B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5319"/>
              </p:ext>
            </p:extLst>
          </p:nvPr>
        </p:nvGraphicFramePr>
        <p:xfrm>
          <a:off x="427206" y="1236668"/>
          <a:ext cx="8289590" cy="3590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1319">
                  <a:extLst>
                    <a:ext uri="{9D8B030D-6E8A-4147-A177-3AD203B41FA5}">
                      <a16:colId xmlns:a16="http://schemas.microsoft.com/office/drawing/2014/main" val="181447153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969207505"/>
                    </a:ext>
                  </a:extLst>
                </a:gridCol>
                <a:gridCol w="1246583">
                  <a:extLst>
                    <a:ext uri="{9D8B030D-6E8A-4147-A177-3AD203B41FA5}">
                      <a16:colId xmlns:a16="http://schemas.microsoft.com/office/drawing/2014/main" val="1811821970"/>
                    </a:ext>
                  </a:extLst>
                </a:gridCol>
                <a:gridCol w="1183903">
                  <a:extLst>
                    <a:ext uri="{9D8B030D-6E8A-4147-A177-3AD203B41FA5}">
                      <a16:colId xmlns:a16="http://schemas.microsoft.com/office/drawing/2014/main" val="2329904179"/>
                    </a:ext>
                  </a:extLst>
                </a:gridCol>
                <a:gridCol w="1133285">
                  <a:extLst>
                    <a:ext uri="{9D8B030D-6E8A-4147-A177-3AD203B41FA5}">
                      <a16:colId xmlns:a16="http://schemas.microsoft.com/office/drawing/2014/main" val="3725515341"/>
                    </a:ext>
                  </a:extLst>
                </a:gridCol>
              </a:tblGrid>
              <a:tr h="493299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Black-Box Modelling</a:t>
                      </a:r>
                      <a:endParaRPr lang="en-IN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White-Box Modelling</a:t>
                      </a:r>
                      <a:endParaRPr lang="en-IN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VF</a:t>
                      </a:r>
                      <a:endParaRPr lang="en-IN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CCM</a:t>
                      </a:r>
                      <a:endParaRPr lang="en-IN" sz="1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988824429"/>
                  </a:ext>
                </a:extLst>
              </a:tr>
              <a:tr h="513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Nicolás Cifuentes — “Black-Box Impedance-Based Stability Assessment of Dynamic Interactions Between Converters and Grid,” </a:t>
                      </a:r>
                      <a:r>
                        <a:rPr lang="en-US" sz="1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Transactions on Power Systems, 2022</a:t>
                      </a:r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066783"/>
                  </a:ext>
                </a:extLst>
              </a:tr>
              <a:tr h="565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Yanbo Wang — “Small-Signal Stability Analysis of Inverter-Fed Power Systems Using Component Connection Method</a:t>
                      </a:r>
                      <a:r>
                        <a:rPr lang="en-US" sz="1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,” IEEE Transactions on Smart Grid, 2018</a:t>
                      </a:r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500540"/>
                  </a:ext>
                </a:extLst>
              </a:tr>
              <a:tr h="56510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F. J. Cifuentes Garcia — “Automated Frequency-Domain Small-Signal Stability Analysis of Electrical Energy Hubs,” </a:t>
                      </a:r>
                      <a:r>
                        <a:rPr lang="en-US" sz="1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ISGT Europe, 2024</a:t>
                      </a:r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0228520"/>
                  </a:ext>
                </a:extLst>
              </a:tr>
              <a:tr h="565108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Reis — “Applying Vector Fitting for Measurement-Based MIMO Model Identification of a Grid-Forming Converter,” </a:t>
                      </a:r>
                      <a:r>
                        <a:rPr lang="en-US" sz="1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IEEE ISGT Europe, 2023</a:t>
                      </a:r>
                      <a:endParaRPr lang="en-IN" sz="10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847884"/>
                  </a:ext>
                </a:extLst>
              </a:tr>
              <a:tr h="565108">
                <a:tc>
                  <a:txBody>
                    <a:bodyPr/>
                    <a:lstStyle/>
                    <a:p>
                      <a:pPr algn="ctr"/>
                      <a:r>
                        <a:rPr lang="en-IN" sz="11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 Method*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501314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4377222A-288D-27A9-7AF0-9B6DCC6B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7935" y="1920967"/>
            <a:ext cx="302085" cy="302085"/>
          </a:xfrm>
          <a:prstGeom prst="rect">
            <a:avLst/>
          </a:prstGeom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71C44168-4D36-A117-DA7B-10BFF0426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89" y="1915407"/>
            <a:ext cx="302086" cy="302086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CC889029-8E69-8703-BB68-142CF9B2F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3142" y="1906834"/>
            <a:ext cx="302086" cy="302086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B048A2B1-EA4E-AA0D-4BBB-8CFAF581F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6728" y="1915407"/>
            <a:ext cx="302086" cy="302086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79BF583C-75DE-8367-38D4-61D8EA7AE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90" y="2637923"/>
            <a:ext cx="302085" cy="302085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8464C4B9-B5F2-18DD-2FA7-E1E36F916C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6083" y="2643482"/>
            <a:ext cx="302086" cy="302086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EDB2CFD9-A2E4-3201-6237-3C4073329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3009" y="2644852"/>
            <a:ext cx="302086" cy="302086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E0591431-3A1E-1070-20C4-360DEBB07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729" y="2637922"/>
            <a:ext cx="302085" cy="302085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6EE7DB4F-9DBF-DFB2-40BD-2AF274070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6083" y="4387827"/>
            <a:ext cx="302085" cy="302085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79D8EBD0-7677-48CC-4092-02F5B0EB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6084" y="3823525"/>
            <a:ext cx="302085" cy="302085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A151569-E9A3-DC79-795E-A3DFFEC21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009" y="3821306"/>
            <a:ext cx="302085" cy="302085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C0282440-F151-9240-BB96-389A52602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9290" y="4387826"/>
            <a:ext cx="302085" cy="302085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B9FE8420-6B78-6E0A-9531-7BAD62E08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9127" y="4382325"/>
            <a:ext cx="302085" cy="30208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076A1492-1D64-C914-6E76-FE47891C1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89" y="3281119"/>
            <a:ext cx="302086" cy="302086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BB9712C2-AA3D-52E1-0AB7-EDD5AC5B6A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3794" y="3281119"/>
            <a:ext cx="302086" cy="302086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26C370E8-0469-115F-4FC8-1531FC832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2699" y="3281156"/>
            <a:ext cx="302085" cy="302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A3DEAE-3941-E011-6F1D-9853D6FBED55}"/>
              </a:ext>
            </a:extLst>
          </p:cNvPr>
          <p:cNvSpPr txBox="1"/>
          <p:nvPr/>
        </p:nvSpPr>
        <p:spPr>
          <a:xfrm>
            <a:off x="564332" y="5065471"/>
            <a:ext cx="801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spc="0" baseline="0">
                <a:ln/>
                <a:solidFill>
                  <a:srgbClr val="1E1E1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  <a:rtl val="0"/>
              </a:rPr>
              <a:t>*Leading Institutions such as DTU, KU Leuven have conducted research aligned with the proposed method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5F0A3-BDCF-D6FA-F98F-0EADC63CAD40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7BC1F-040E-300E-25FB-C7FF39D220BC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8E892B64-A903-0FCE-BA25-019030B47E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8771" y="3281119"/>
            <a:ext cx="302086" cy="302086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76EAFD28-280A-1F39-095B-899D8B46A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6729" y="4392776"/>
            <a:ext cx="302085" cy="302085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A0DABF74-E61B-A913-A970-EE81385B6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9289" y="3823525"/>
            <a:ext cx="302086" cy="302086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2009F1D8-0A8E-90C2-5DDE-F94EBBC00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6728" y="3821305"/>
            <a:ext cx="302086" cy="3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5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885CC-F2BE-8DB0-BE23-24219E230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EC58-ADE2-9A69-9BDD-5DE8A3E1522C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AEDC482E-32C5-0046-C84C-B5F140E6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E2D256-A909-9F98-4A66-6AFE285F7686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C68E83D-38B8-00CF-48B6-FB6CC4145AD5}"/>
              </a:ext>
            </a:extLst>
          </p:cNvPr>
          <p:cNvSpPr/>
          <p:nvPr/>
        </p:nvSpPr>
        <p:spPr>
          <a:xfrm>
            <a:off x="3517464" y="3672556"/>
            <a:ext cx="1423008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23008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1118F6-D2E7-9D20-B4C2-520C8EF244BE}"/>
              </a:ext>
            </a:extLst>
          </p:cNvPr>
          <p:cNvSpPr/>
          <p:nvPr/>
        </p:nvSpPr>
        <p:spPr>
          <a:xfrm rot="19893037">
            <a:off x="3431986" y="3060168"/>
            <a:ext cx="1415642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15642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F9F3FC-8333-A112-66C0-D40D6CAA3815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593A21-4494-9D57-1A67-D79A6C751A07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66800F2-BE3A-BE8B-DBBA-55FDFDE5DA34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930D10-FE0A-4D5F-3B98-357DC392F935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57E34C0-FE39-B40E-F3BE-7B4DD7703AB5}"/>
              </a:ext>
            </a:extLst>
          </p:cNvPr>
          <p:cNvSpPr/>
          <p:nvPr/>
        </p:nvSpPr>
        <p:spPr>
          <a:xfrm>
            <a:off x="4631860" y="205944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AE7C18B-C90A-5A61-71C0-D2A34ABAFEC2}"/>
              </a:ext>
            </a:extLst>
          </p:cNvPr>
          <p:cNvSpPr/>
          <p:nvPr/>
        </p:nvSpPr>
        <p:spPr>
          <a:xfrm>
            <a:off x="4859233" y="3202527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839D6E1-FB9E-7CFD-9D03-254DAD5F12C5}"/>
              </a:ext>
            </a:extLst>
          </p:cNvPr>
          <p:cNvSpPr/>
          <p:nvPr/>
        </p:nvSpPr>
        <p:spPr>
          <a:xfrm>
            <a:off x="5874700" y="328735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1E3FF0B7-5DFA-5664-FE69-0E3AD6E8D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E42D75-EB3A-9BFE-08C6-5F792E7A18AE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B50D9-3972-40E2-E823-AFC0A4ABB71F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319859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E48F-4F9A-2FEF-52AD-8D4CACBF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1861AB-D2BE-4E43-7AE3-CB1179DBEADC}"/>
              </a:ext>
            </a:extLst>
          </p:cNvPr>
          <p:cNvSpPr txBox="1">
            <a:spLocks/>
          </p:cNvSpPr>
          <p:nvPr/>
        </p:nvSpPr>
        <p:spPr>
          <a:xfrm>
            <a:off x="847830" y="1649683"/>
            <a:ext cx="7713494" cy="369330"/>
          </a:xfrm>
          <a:prstGeom prst="rect">
            <a:avLst/>
          </a:prstGeom>
        </p:spPr>
        <p:txBody>
          <a:bodyPr vert="horz" lIns="0" tIns="45719" rIns="0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 To implement a Grey-Box approach for modeling of converter interfaced power systems.  </a:t>
            </a:r>
            <a:endParaRPr lang="en-IN" sz="1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E2F4B-3576-7951-66CF-06E307B33670}"/>
              </a:ext>
            </a:extLst>
          </p:cNvPr>
          <p:cNvSpPr txBox="1"/>
          <p:nvPr/>
        </p:nvSpPr>
        <p:spPr>
          <a:xfrm>
            <a:off x="427206" y="1188018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3F341-2876-A924-D5E2-06421AF0D597}"/>
              </a:ext>
            </a:extLst>
          </p:cNvPr>
          <p:cNvSpPr txBox="1"/>
          <p:nvPr/>
        </p:nvSpPr>
        <p:spPr>
          <a:xfrm>
            <a:off x="427206" y="2171779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AA3533-509D-F8E1-E299-3BB8192210CC}"/>
              </a:ext>
            </a:extLst>
          </p:cNvPr>
          <p:cNvSpPr txBox="1">
            <a:spLocks/>
          </p:cNvSpPr>
          <p:nvPr/>
        </p:nvSpPr>
        <p:spPr>
          <a:xfrm>
            <a:off x="847830" y="2672958"/>
            <a:ext cx="7919764" cy="2452579"/>
          </a:xfrm>
          <a:prstGeom prst="rect">
            <a:avLst/>
          </a:prstGeom>
        </p:spPr>
        <p:txBody>
          <a:bodyPr vert="horz" lIns="0" tIns="45719" rIns="0" bIns="45719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 To obtain the frequency-domain behavior of a Two-level Voltage Source Converter (VSC) by performing a frequency scan on its PSCAD model.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 To apply the Vector Fitting (VF) algorithm to the collected frequency-domain data to derive a continuous state-space model of the VSC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 To combine the identified VSC model with an analytical, white-box model of the grid using the Component Connection Method (CCM) to form a complete system representation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Times New Roman"/>
                <a:cs typeface="Times New Roman"/>
              </a:rPr>
              <a:t> To validate the accuracy of the proposed grey-box approach by comparing its results with those obtained from a complete white-box model of the system.</a:t>
            </a:r>
            <a:endParaRPr lang="en-IN" sz="160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2ECCBA2-EDD5-0577-EB67-B96CEADC18FC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Project Objective</a:t>
            </a:r>
          </a:p>
          <a:p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16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C5283DF8-6E6B-4DE7-AECE-B18E9B87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0AD970-DA27-FC5F-6425-C91F60047B5A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135A92-5817-ADB4-25B4-7F661E7715A2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861E2-9578-0E09-C065-5EF385634B8A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26344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11" grpId="0"/>
      <p:bldP spid="1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63B4-AF40-9ABA-FAA4-65D58B315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D2B14-3074-E8E6-B7E0-FE730FCB5A01}"/>
              </a:ext>
            </a:extLst>
          </p:cNvPr>
          <p:cNvSpPr txBox="1">
            <a:spLocks/>
          </p:cNvSpPr>
          <p:nvPr/>
        </p:nvSpPr>
        <p:spPr>
          <a:xfrm>
            <a:off x="427206" y="348665"/>
            <a:ext cx="7543535" cy="56379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>
                <a:solidFill>
                  <a:schemeClr val="tx1"/>
                </a:solidFill>
                <a:latin typeface="Times New Roman"/>
                <a:cs typeface="Times New Roman"/>
              </a:rPr>
              <a:t>Outline</a:t>
            </a:r>
            <a:endParaRPr lang="en-IN" sz="3000" b="1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 descr="A blue and white logo with text and a book&#10;&#10;Description automatically generated">
            <a:extLst>
              <a:ext uri="{FF2B5EF4-FFF2-40B4-BE49-F238E27FC236}">
                <a16:creationId xmlns:a16="http://schemas.microsoft.com/office/drawing/2014/main" id="{CC0A447B-95B1-2EDF-1357-EC71EDF2D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152" y="158590"/>
            <a:ext cx="693442" cy="75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E88176-679C-D6D1-9DD1-1ED7565F2B81}"/>
              </a:ext>
            </a:extLst>
          </p:cNvPr>
          <p:cNvCxnSpPr>
            <a:cxnSpLocks/>
          </p:cNvCxnSpPr>
          <p:nvPr/>
        </p:nvCxnSpPr>
        <p:spPr>
          <a:xfrm>
            <a:off x="427206" y="998553"/>
            <a:ext cx="834038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2F2979B-39C5-B46B-48FB-1AC2CE994DC4}"/>
              </a:ext>
            </a:extLst>
          </p:cNvPr>
          <p:cNvSpPr/>
          <p:nvPr/>
        </p:nvSpPr>
        <p:spPr>
          <a:xfrm rot="1739363">
            <a:off x="3433358" y="4279310"/>
            <a:ext cx="1342566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342566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EC2B9C-FBBF-0425-34D9-71C26E92DB09}"/>
              </a:ext>
            </a:extLst>
          </p:cNvPr>
          <p:cNvSpPr/>
          <p:nvPr/>
        </p:nvSpPr>
        <p:spPr>
          <a:xfrm>
            <a:off x="3517464" y="3672556"/>
            <a:ext cx="1423008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23008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4AD29FF-B4B5-B86D-8FA4-B5CD8EED6B9F}"/>
              </a:ext>
            </a:extLst>
          </p:cNvPr>
          <p:cNvSpPr/>
          <p:nvPr/>
        </p:nvSpPr>
        <p:spPr>
          <a:xfrm rot="19893037">
            <a:off x="3431986" y="3060168"/>
            <a:ext cx="1415642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415642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14A9FFB-6871-8BD7-9904-74547792DF6C}"/>
              </a:ext>
            </a:extLst>
          </p:cNvPr>
          <p:cNvSpPr/>
          <p:nvPr/>
        </p:nvSpPr>
        <p:spPr>
          <a:xfrm rot="18281691">
            <a:off x="3028398" y="2529511"/>
            <a:ext cx="1544961" cy="3480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17402"/>
                </a:moveTo>
                <a:lnTo>
                  <a:pt x="1544961" y="1740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3F9305-6E8C-FC44-92E3-B447AC63821D}"/>
              </a:ext>
            </a:extLst>
          </p:cNvPr>
          <p:cNvSpPr/>
          <p:nvPr/>
        </p:nvSpPr>
        <p:spPr>
          <a:xfrm>
            <a:off x="2309382" y="2959243"/>
            <a:ext cx="1451184" cy="1451184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397AB6-3CCD-398D-3851-933DDBD738C2}"/>
              </a:ext>
            </a:extLst>
          </p:cNvPr>
          <p:cNvSpPr/>
          <p:nvPr/>
        </p:nvSpPr>
        <p:spPr>
          <a:xfrm>
            <a:off x="3984355" y="109038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B648CF4-46D3-21E7-BD15-B907C7ED3B90}"/>
              </a:ext>
            </a:extLst>
          </p:cNvPr>
          <p:cNvSpPr/>
          <p:nvPr/>
        </p:nvSpPr>
        <p:spPr>
          <a:xfrm>
            <a:off x="4959216" y="117162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Problem Statement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21EF35-3859-7658-04B1-DDAA24EA9473}"/>
              </a:ext>
            </a:extLst>
          </p:cNvPr>
          <p:cNvSpPr/>
          <p:nvPr/>
        </p:nvSpPr>
        <p:spPr>
          <a:xfrm>
            <a:off x="4631860" y="2059443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4ED16E0-7DB4-53C3-EEAC-4968420AD401}"/>
              </a:ext>
            </a:extLst>
          </p:cNvPr>
          <p:cNvSpPr/>
          <p:nvPr/>
        </p:nvSpPr>
        <p:spPr>
          <a:xfrm>
            <a:off x="4859233" y="3202527"/>
            <a:ext cx="974862" cy="974862"/>
          </a:xfrm>
          <a:custGeom>
            <a:avLst/>
            <a:gdLst>
              <a:gd name="connsiteX0" fmla="*/ 0 w 812384"/>
              <a:gd name="connsiteY0" fmla="*/ 406192 h 812384"/>
              <a:gd name="connsiteX1" fmla="*/ 406192 w 812384"/>
              <a:gd name="connsiteY1" fmla="*/ 0 h 812384"/>
              <a:gd name="connsiteX2" fmla="*/ 812384 w 812384"/>
              <a:gd name="connsiteY2" fmla="*/ 406192 h 812384"/>
              <a:gd name="connsiteX3" fmla="*/ 406192 w 812384"/>
              <a:gd name="connsiteY3" fmla="*/ 812384 h 812384"/>
              <a:gd name="connsiteX4" fmla="*/ 0 w 812384"/>
              <a:gd name="connsiteY4" fmla="*/ 406192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384" h="812384">
                <a:moveTo>
                  <a:pt x="0" y="406192"/>
                </a:moveTo>
                <a:cubicBezTo>
                  <a:pt x="0" y="181858"/>
                  <a:pt x="181858" y="0"/>
                  <a:pt x="406192" y="0"/>
                </a:cubicBezTo>
                <a:cubicBezTo>
                  <a:pt x="630526" y="0"/>
                  <a:pt x="812384" y="181858"/>
                  <a:pt x="812384" y="406192"/>
                </a:cubicBezTo>
                <a:cubicBezTo>
                  <a:pt x="812384" y="630526"/>
                  <a:pt x="630526" y="812384"/>
                  <a:pt x="406192" y="812384"/>
                </a:cubicBezTo>
                <a:cubicBezTo>
                  <a:pt x="181858" y="812384"/>
                  <a:pt x="0" y="630526"/>
                  <a:pt x="0" y="40619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051" tIns="124051" rIns="124051" bIns="124051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A9B7E61-62CF-D367-EA5D-768B6B7BED87}"/>
              </a:ext>
            </a:extLst>
          </p:cNvPr>
          <p:cNvSpPr/>
          <p:nvPr/>
        </p:nvSpPr>
        <p:spPr>
          <a:xfrm>
            <a:off x="5874700" y="3287352"/>
            <a:ext cx="1218576" cy="812384"/>
          </a:xfrm>
          <a:custGeom>
            <a:avLst/>
            <a:gdLst>
              <a:gd name="connsiteX0" fmla="*/ 0 w 1218576"/>
              <a:gd name="connsiteY0" fmla="*/ 0 h 812384"/>
              <a:gd name="connsiteX1" fmla="*/ 1218576 w 1218576"/>
              <a:gd name="connsiteY1" fmla="*/ 0 h 812384"/>
              <a:gd name="connsiteX2" fmla="*/ 1218576 w 1218576"/>
              <a:gd name="connsiteY2" fmla="*/ 812384 h 812384"/>
              <a:gd name="connsiteX3" fmla="*/ 0 w 1218576"/>
              <a:gd name="connsiteY3" fmla="*/ 812384 h 812384"/>
              <a:gd name="connsiteX4" fmla="*/ 0 w 1218576"/>
              <a:gd name="connsiteY4" fmla="*/ 0 h 81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576" h="812384">
                <a:moveTo>
                  <a:pt x="0" y="0"/>
                </a:moveTo>
                <a:lnTo>
                  <a:pt x="1218576" y="0"/>
                </a:lnTo>
                <a:lnTo>
                  <a:pt x="1218576" y="812384"/>
                </a:lnTo>
                <a:lnTo>
                  <a:pt x="0" y="81238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Specific Objectives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F9C6FB-3BA7-FCC1-873E-BC82E93146A5}"/>
              </a:ext>
            </a:extLst>
          </p:cNvPr>
          <p:cNvSpPr/>
          <p:nvPr/>
        </p:nvSpPr>
        <p:spPr>
          <a:xfrm>
            <a:off x="4550202" y="4310615"/>
            <a:ext cx="1044854" cy="1044854"/>
          </a:xfrm>
          <a:custGeom>
            <a:avLst/>
            <a:gdLst>
              <a:gd name="connsiteX0" fmla="*/ 0 w 870710"/>
              <a:gd name="connsiteY0" fmla="*/ 435355 h 870710"/>
              <a:gd name="connsiteX1" fmla="*/ 435355 w 870710"/>
              <a:gd name="connsiteY1" fmla="*/ 0 h 870710"/>
              <a:gd name="connsiteX2" fmla="*/ 870710 w 870710"/>
              <a:gd name="connsiteY2" fmla="*/ 435355 h 870710"/>
              <a:gd name="connsiteX3" fmla="*/ 435355 w 870710"/>
              <a:gd name="connsiteY3" fmla="*/ 870710 h 870710"/>
              <a:gd name="connsiteX4" fmla="*/ 0 w 870710"/>
              <a:gd name="connsiteY4" fmla="*/ 435355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710" h="870710">
                <a:moveTo>
                  <a:pt x="0" y="435355"/>
                </a:moveTo>
                <a:cubicBezTo>
                  <a:pt x="0" y="194915"/>
                  <a:pt x="194915" y="0"/>
                  <a:pt x="435355" y="0"/>
                </a:cubicBezTo>
                <a:cubicBezTo>
                  <a:pt x="675795" y="0"/>
                  <a:pt x="870710" y="194915"/>
                  <a:pt x="870710" y="435355"/>
                </a:cubicBezTo>
                <a:cubicBezTo>
                  <a:pt x="870710" y="675795"/>
                  <a:pt x="675795" y="870710"/>
                  <a:pt x="435355" y="870710"/>
                </a:cubicBezTo>
                <a:cubicBezTo>
                  <a:pt x="194915" y="870710"/>
                  <a:pt x="0" y="675795"/>
                  <a:pt x="0" y="43535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593" tIns="132593" rIns="132593" bIns="132593" numCol="1" spcCol="1270" anchor="ctr" anchorCtr="0">
            <a:noAutofit/>
          </a:bodyPr>
          <a:lstStyle/>
          <a:p>
            <a:pPr marL="0" lvl="0" indent="0"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1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11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22A655C-4963-E728-6DCA-9FF34A54BD44}"/>
              </a:ext>
            </a:extLst>
          </p:cNvPr>
          <p:cNvSpPr/>
          <p:nvPr/>
        </p:nvSpPr>
        <p:spPr>
          <a:xfrm>
            <a:off x="5606722" y="4397687"/>
            <a:ext cx="1306066" cy="870710"/>
          </a:xfrm>
          <a:custGeom>
            <a:avLst/>
            <a:gdLst>
              <a:gd name="connsiteX0" fmla="*/ 0 w 1306066"/>
              <a:gd name="connsiteY0" fmla="*/ 0 h 870710"/>
              <a:gd name="connsiteX1" fmla="*/ 1306066 w 1306066"/>
              <a:gd name="connsiteY1" fmla="*/ 0 h 870710"/>
              <a:gd name="connsiteX2" fmla="*/ 1306066 w 1306066"/>
              <a:gd name="connsiteY2" fmla="*/ 870710 h 870710"/>
              <a:gd name="connsiteX3" fmla="*/ 0 w 1306066"/>
              <a:gd name="connsiteY3" fmla="*/ 870710 h 870710"/>
              <a:gd name="connsiteX4" fmla="*/ 0 w 1306066"/>
              <a:gd name="connsiteY4" fmla="*/ 0 h 87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066" h="870710">
                <a:moveTo>
                  <a:pt x="0" y="0"/>
                </a:moveTo>
                <a:lnTo>
                  <a:pt x="1306066" y="0"/>
                </a:lnTo>
                <a:lnTo>
                  <a:pt x="1306066" y="870710"/>
                </a:lnTo>
                <a:lnTo>
                  <a:pt x="0" y="8707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Scanning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Model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Vector Fitting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Component Connection Method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" lvl="1" indent="-57150" algn="l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IN" sz="9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Stability Assessment</a:t>
            </a:r>
            <a:endParaRPr lang="en-US" sz="9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E596E1AE-4BAA-D212-E088-F5C52966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1275" y="324734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7E053-00BA-5832-014E-6F41B2F1F3AE}"/>
              </a:ext>
            </a:extLst>
          </p:cNvPr>
          <p:cNvSpPr txBox="1"/>
          <p:nvPr/>
        </p:nvSpPr>
        <p:spPr>
          <a:xfrm>
            <a:off x="8702854" y="6410528"/>
            <a:ext cx="44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2ED66-3D34-127C-ED0B-12647E9DA607}"/>
              </a:ext>
            </a:extLst>
          </p:cNvPr>
          <p:cNvSpPr txBox="1"/>
          <p:nvPr/>
        </p:nvSpPr>
        <p:spPr>
          <a:xfrm>
            <a:off x="63500" y="6425918"/>
            <a:ext cx="7622294" cy="369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37" tIns="45719" rIns="91437" bIns="45719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 New Roman"/>
                <a:ea typeface="Calibri"/>
                <a:cs typeface="Calibri"/>
              </a:rPr>
              <a:t>Aman and Yash Baghel                             End-Sem BTP Evaluation </a:t>
            </a:r>
          </a:p>
        </p:txBody>
      </p:sp>
    </p:spTree>
    <p:extLst>
      <p:ext uri="{BB962C8B-B14F-4D97-AF65-F5344CB8AC3E}">
        <p14:creationId xmlns:p14="http://schemas.microsoft.com/office/powerpoint/2010/main" val="183971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 animBg="1"/>
      <p:bldP spid="29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800" spc="0" baseline="0" dirty="0">
            <a:ln/>
            <a:solidFill>
              <a:srgbClr val="1E1E1E"/>
            </a:solidFill>
            <a:latin typeface="Nunito"/>
            <a:sym typeface="Nunito"/>
            <a:rtl val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AFD65EC44E04FB5AD73707B778DF4" ma:contentTypeVersion="11" ma:contentTypeDescription="Create a new document." ma:contentTypeScope="" ma:versionID="64780af2834bb23a869d256dfd1fc2cc">
  <xsd:schema xmlns:xsd="http://www.w3.org/2001/XMLSchema" xmlns:xs="http://www.w3.org/2001/XMLSchema" xmlns:p="http://schemas.microsoft.com/office/2006/metadata/properties" xmlns:ns2="8b595335-1b05-462e-8213-ca8305eda6ab" xmlns:ns3="ac5c16d1-0ec9-4668-bdf3-ed174bc527c0" targetNamespace="http://schemas.microsoft.com/office/2006/metadata/properties" ma:root="true" ma:fieldsID="7872c565114d65e076c925b7f36f3e2d" ns2:_="" ns3:_="">
    <xsd:import namespace="8b595335-1b05-462e-8213-ca8305eda6ab"/>
    <xsd:import namespace="ac5c16d1-0ec9-4668-bdf3-ed174bc527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595335-1b05-462e-8213-ca8305eda6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11e61b2-d0b2-4a4b-bde9-b245ddbdd3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c16d1-0ec9-4668-bdf3-ed174bc527c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9d789dd-f256-45d8-95ba-216859aee350}" ma:internalName="TaxCatchAll" ma:showField="CatchAllData" ma:web="ac5c16d1-0ec9-4668-bdf3-ed174bc527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b595335-1b05-462e-8213-ca8305eda6ab">
      <Terms xmlns="http://schemas.microsoft.com/office/infopath/2007/PartnerControls"/>
    </lcf76f155ced4ddcb4097134ff3c332f>
    <TaxCatchAll xmlns="ac5c16d1-0ec9-4668-bdf3-ed174bc527c0" xsi:nil="true"/>
  </documentManagement>
</p:properties>
</file>

<file path=customXml/itemProps1.xml><?xml version="1.0" encoding="utf-8"?>
<ds:datastoreItem xmlns:ds="http://schemas.openxmlformats.org/officeDocument/2006/customXml" ds:itemID="{47375CB7-C776-4DBA-88CD-A24424EB5BDB}">
  <ds:schemaRefs>
    <ds:schemaRef ds:uri="8b595335-1b05-462e-8213-ca8305eda6ab"/>
    <ds:schemaRef ds:uri="ac5c16d1-0ec9-4668-bdf3-ed174bc527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C6462D-A8CA-4353-BE82-373679053F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25A764-5AAD-4A73-AA99-C912B3875872}">
  <ds:schemaRefs>
    <ds:schemaRef ds:uri="8b595335-1b05-462e-8213-ca8305eda6ab"/>
    <ds:schemaRef ds:uri="ac5c16d1-0ec9-4668-bdf3-ed174bc527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On-screen Show (4:3)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cp:revision>1</cp:revision>
  <dcterms:created xsi:type="dcterms:W3CDTF">2025-11-05T13:57:04Z</dcterms:created>
  <dcterms:modified xsi:type="dcterms:W3CDTF">2025-11-20T15:25:07Z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2025-11-05T00:00:00Z</vt:filetime>
  </property>
  <property fmtid="{D5CDD505-2E9C-101B-9397-08002B2CF9AE}" pid="3" name="LastSaved">
    <vt:filetime>2025-11-05T00:00:00Z</vt:filetime>
  </property>
  <property fmtid="{D5CDD505-2E9C-101B-9397-08002B2CF9AE}" pid="4" name="ContentTypeId">
    <vt:lpwstr>0x010100E28AFD65EC44E04FB5AD73707B778DF4</vt:lpwstr>
  </property>
  <property fmtid="{D5CDD505-2E9C-101B-9397-08002B2CF9AE}" pid="5" name="MediaServiceImageTags">
    <vt:lpwstr/>
  </property>
</Properties>
</file>